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3.xml" ContentType="application/vnd.openxmlformats-officedocument.theme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4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4"/>
    <p:sldMasterId id="2147483661" r:id="rId5"/>
    <p:sldMasterId id="2147483676" r:id="rId6"/>
    <p:sldMasterId id="2147483699" r:id="rId7"/>
  </p:sldMasterIdLst>
  <p:notesMasterIdLst>
    <p:notesMasterId r:id="rId34"/>
  </p:notesMasterIdLst>
  <p:sldIdLst>
    <p:sldId id="256" r:id="rId8"/>
    <p:sldId id="2147469925" r:id="rId9"/>
    <p:sldId id="2147469499" r:id="rId10"/>
    <p:sldId id="2076137306" r:id="rId11"/>
    <p:sldId id="2076137308" r:id="rId12"/>
    <p:sldId id="8410" r:id="rId13"/>
    <p:sldId id="8399" r:id="rId14"/>
    <p:sldId id="2147469511" r:id="rId15"/>
    <p:sldId id="10257" r:id="rId16"/>
    <p:sldId id="296" r:id="rId17"/>
    <p:sldId id="295" r:id="rId18"/>
    <p:sldId id="2147469924" r:id="rId19"/>
    <p:sldId id="261" r:id="rId20"/>
    <p:sldId id="2147469500" r:id="rId21"/>
    <p:sldId id="2147469509" r:id="rId22"/>
    <p:sldId id="2147469508" r:id="rId23"/>
    <p:sldId id="2147469920" r:id="rId24"/>
    <p:sldId id="2147469921" r:id="rId25"/>
    <p:sldId id="2147469909" r:id="rId26"/>
    <p:sldId id="2147469521" r:id="rId27"/>
    <p:sldId id="2147469522" r:id="rId28"/>
    <p:sldId id="2147469922" r:id="rId29"/>
    <p:sldId id="2147469926" r:id="rId30"/>
    <p:sldId id="2147469927" r:id="rId31"/>
    <p:sldId id="864" r:id="rId32"/>
    <p:sldId id="867" r:id="rId33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70262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1" i="0" u="none" strike="noStrike" cap="all" spc="18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"/>
      </a:defRPr>
    </a:lvl1pPr>
    <a:lvl2pPr marL="0" marR="0" indent="228600" algn="l" defTabSz="470262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1" i="0" u="none" strike="noStrike" cap="all" spc="18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"/>
      </a:defRPr>
    </a:lvl2pPr>
    <a:lvl3pPr marL="0" marR="0" indent="457200" algn="l" defTabSz="470262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1" i="0" u="none" strike="noStrike" cap="all" spc="18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"/>
      </a:defRPr>
    </a:lvl3pPr>
    <a:lvl4pPr marL="0" marR="0" indent="685800" algn="l" defTabSz="470262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1" i="0" u="none" strike="noStrike" cap="all" spc="18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"/>
      </a:defRPr>
    </a:lvl4pPr>
    <a:lvl5pPr marL="0" marR="0" indent="914400" algn="l" defTabSz="470262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1" i="0" u="none" strike="noStrike" cap="all" spc="18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"/>
      </a:defRPr>
    </a:lvl5pPr>
    <a:lvl6pPr marL="0" marR="0" indent="1143000" algn="l" defTabSz="470262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1" i="0" u="none" strike="noStrike" cap="all" spc="18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"/>
      </a:defRPr>
    </a:lvl6pPr>
    <a:lvl7pPr marL="0" marR="0" indent="1371600" algn="l" defTabSz="470262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1" i="0" u="none" strike="noStrike" cap="all" spc="18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"/>
      </a:defRPr>
    </a:lvl7pPr>
    <a:lvl8pPr marL="0" marR="0" indent="1600200" algn="l" defTabSz="470262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1" i="0" u="none" strike="noStrike" cap="all" spc="18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"/>
      </a:defRPr>
    </a:lvl8pPr>
    <a:lvl9pPr marL="0" marR="0" indent="1828800" algn="l" defTabSz="470262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1" i="0" u="none" strike="noStrike" cap="all" spc="18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"/>
      </a:defRPr>
    </a:lvl9pPr>
  </p:defaultTextStyle>
  <p:extLst>
    <p:ext uri="{521415D9-36F7-43E2-AB2F-B90AF26B5E84}">
      <p14:sectionLst xmlns:p14="http://schemas.microsoft.com/office/powerpoint/2010/main">
        <p14:section name="Title and Agenda" id="{593DD1A7-7E1E-BE49-81C3-05E69AC3EC42}">
          <p14:sldIdLst>
            <p14:sldId id="256"/>
            <p14:sldId id="2147469925"/>
            <p14:sldId id="2147469499"/>
            <p14:sldId id="2076137306"/>
            <p14:sldId id="2076137308"/>
            <p14:sldId id="8410"/>
            <p14:sldId id="8399"/>
            <p14:sldId id="2147469511"/>
            <p14:sldId id="10257"/>
            <p14:sldId id="296"/>
            <p14:sldId id="295"/>
            <p14:sldId id="2147469924"/>
            <p14:sldId id="261"/>
            <p14:sldId id="2147469500"/>
            <p14:sldId id="2147469509"/>
            <p14:sldId id="2147469508"/>
            <p14:sldId id="2147469920"/>
            <p14:sldId id="2147469921"/>
            <p14:sldId id="2147469909"/>
            <p14:sldId id="2147469521"/>
            <p14:sldId id="2147469522"/>
            <p14:sldId id="2147469922"/>
            <p14:sldId id="2147469926"/>
            <p14:sldId id="2147469927"/>
            <p14:sldId id="864"/>
            <p14:sldId id="867"/>
          </p14:sldIdLst>
        </p14:section>
        <p14:section name="General Template Guidance" id="{E5C52BF2-188A-1B4E-BB6B-6481F099BAD7}">
          <p14:sldIdLst/>
        </p14:section>
        <p14:section name="Template Slides" id="{E555AFF3-C36A-5C46-991B-C98B2B7676A9}">
          <p14:sldIdLst/>
        </p14:section>
        <p14:section name="Larger Format Slides" id="{A309C4D8-5011-0842-96D3-E8DC2D1141C0}">
          <p14:sldIdLst/>
        </p14:section>
        <p14:section name="Ending Page" id="{213127BF-D436-1B4E-B35A-563E439A88AD}">
          <p14:sldIdLst/>
        </p14:section>
        <p14:section name="Icons" id="{57FCAB14-04B3-6344-8D1A-E481CA28756E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4320" userDrawn="1">
          <p15:clr>
            <a:srgbClr val="A4A3A4"/>
          </p15:clr>
        </p15:guide>
        <p15:guide id="2" pos="7680" userDrawn="1">
          <p15:clr>
            <a:srgbClr val="A4A3A4"/>
          </p15:clr>
        </p15:guide>
        <p15:guide id="3" orient="horz" pos="835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7F00"/>
    <a:srgbClr val="88AA00"/>
    <a:srgbClr val="008AAA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548AEEB-F912-4C34-98DB-6C89DCFBD97A}" v="34" dt="2022-08-03T19:28:35.345"/>
  </p1510:revLst>
</p1510:revInfo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3995" autoAdjust="0"/>
  </p:normalViewPr>
  <p:slideViewPr>
    <p:cSldViewPr snapToGrid="0">
      <p:cViewPr>
        <p:scale>
          <a:sx n="66" d="100"/>
          <a:sy n="66" d="100"/>
        </p:scale>
        <p:origin x="-234" y="-2052"/>
      </p:cViewPr>
      <p:guideLst>
        <p:guide orient="horz" pos="4320"/>
        <p:guide pos="7680"/>
        <p:guide orient="horz" pos="835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microsoft.com/office/2016/11/relationships/changesInfo" Target="changesInfos/changesInfo1.xml"/><Relationship Id="rId21" Type="http://schemas.openxmlformats.org/officeDocument/2006/relationships/slide" Target="slides/slide14.xml"/><Relationship Id="rId34" Type="http://schemas.openxmlformats.org/officeDocument/2006/relationships/notesMaster" Target="notesMasters/notesMaster1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slide" Target="slides/slide22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theme" Target="theme/theme1.xml"/><Relationship Id="rId40" Type="http://schemas.microsoft.com/office/2015/10/relationships/revisionInfo" Target="revisionInfo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viewProps" Target="viewProps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presProps" Target="presProps.xml"/><Relationship Id="rId8" Type="http://schemas.openxmlformats.org/officeDocument/2006/relationships/slide" Target="slides/slide1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se Ignacio Guaita" userId="8c71cd11-e972-4231-9dd3-da01f3d9b9c2" providerId="ADAL" clId="{55E564EE-7A77-4C83-AF1B-9623981808E5}"/>
    <pc:docChg chg="undo custSel addSld delSld modSld modSection">
      <pc:chgData name="Jose Ignacio Guaita" userId="8c71cd11-e972-4231-9dd3-da01f3d9b9c2" providerId="ADAL" clId="{55E564EE-7A77-4C83-AF1B-9623981808E5}" dt="2022-07-20T15:39:30.854" v="3960" actId="20577"/>
      <pc:docMkLst>
        <pc:docMk/>
      </pc:docMkLst>
      <pc:sldChg chg="modSp mod">
        <pc:chgData name="Jose Ignacio Guaita" userId="8c71cd11-e972-4231-9dd3-da01f3d9b9c2" providerId="ADAL" clId="{55E564EE-7A77-4C83-AF1B-9623981808E5}" dt="2022-07-09T14:09:43.629" v="45" actId="20577"/>
        <pc:sldMkLst>
          <pc:docMk/>
          <pc:sldMk cId="0" sldId="256"/>
        </pc:sldMkLst>
        <pc:spChg chg="mod">
          <ac:chgData name="Jose Ignacio Guaita" userId="8c71cd11-e972-4231-9dd3-da01f3d9b9c2" providerId="ADAL" clId="{55E564EE-7A77-4C83-AF1B-9623981808E5}" dt="2022-07-09T14:09:43.629" v="45" actId="20577"/>
          <ac:spMkLst>
            <pc:docMk/>
            <pc:sldMk cId="0" sldId="256"/>
            <ac:spMk id="95" creationId="{00000000-0000-0000-0000-000000000000}"/>
          </ac:spMkLst>
        </pc:spChg>
      </pc:sldChg>
      <pc:sldChg chg="del">
        <pc:chgData name="Jose Ignacio Guaita" userId="8c71cd11-e972-4231-9dd3-da01f3d9b9c2" providerId="ADAL" clId="{55E564EE-7A77-4C83-AF1B-9623981808E5}" dt="2022-07-19T19:38:16.210" v="2980" actId="2696"/>
        <pc:sldMkLst>
          <pc:docMk/>
          <pc:sldMk cId="0" sldId="259"/>
        </pc:sldMkLst>
      </pc:sldChg>
      <pc:sldChg chg="del">
        <pc:chgData name="Jose Ignacio Guaita" userId="8c71cd11-e972-4231-9dd3-da01f3d9b9c2" providerId="ADAL" clId="{55E564EE-7A77-4C83-AF1B-9623981808E5}" dt="2022-07-19T19:38:03.449" v="2979" actId="2696"/>
        <pc:sldMkLst>
          <pc:docMk/>
          <pc:sldMk cId="0" sldId="272"/>
        </pc:sldMkLst>
      </pc:sldChg>
      <pc:sldChg chg="del">
        <pc:chgData name="Jose Ignacio Guaita" userId="8c71cd11-e972-4231-9dd3-da01f3d9b9c2" providerId="ADAL" clId="{55E564EE-7A77-4C83-AF1B-9623981808E5}" dt="2022-07-19T19:38:16.210" v="2980" actId="2696"/>
        <pc:sldMkLst>
          <pc:docMk/>
          <pc:sldMk cId="0" sldId="274"/>
        </pc:sldMkLst>
      </pc:sldChg>
      <pc:sldChg chg="del">
        <pc:chgData name="Jose Ignacio Guaita" userId="8c71cd11-e972-4231-9dd3-da01f3d9b9c2" providerId="ADAL" clId="{55E564EE-7A77-4C83-AF1B-9623981808E5}" dt="2022-07-19T19:38:16.210" v="2980" actId="2696"/>
        <pc:sldMkLst>
          <pc:docMk/>
          <pc:sldMk cId="0" sldId="285"/>
        </pc:sldMkLst>
      </pc:sldChg>
      <pc:sldChg chg="del">
        <pc:chgData name="Jose Ignacio Guaita" userId="8c71cd11-e972-4231-9dd3-da01f3d9b9c2" providerId="ADAL" clId="{55E564EE-7A77-4C83-AF1B-9623981808E5}" dt="2022-07-19T19:38:26.651" v="2981" actId="2696"/>
        <pc:sldMkLst>
          <pc:docMk/>
          <pc:sldMk cId="0" sldId="286"/>
        </pc:sldMkLst>
      </pc:sldChg>
      <pc:sldChg chg="del">
        <pc:chgData name="Jose Ignacio Guaita" userId="8c71cd11-e972-4231-9dd3-da01f3d9b9c2" providerId="ADAL" clId="{55E564EE-7A77-4C83-AF1B-9623981808E5}" dt="2022-07-19T19:38:26.651" v="2981" actId="2696"/>
        <pc:sldMkLst>
          <pc:docMk/>
          <pc:sldMk cId="0" sldId="287"/>
        </pc:sldMkLst>
      </pc:sldChg>
      <pc:sldChg chg="del">
        <pc:chgData name="Jose Ignacio Guaita" userId="8c71cd11-e972-4231-9dd3-da01f3d9b9c2" providerId="ADAL" clId="{55E564EE-7A77-4C83-AF1B-9623981808E5}" dt="2022-07-19T19:38:26.651" v="2981" actId="2696"/>
        <pc:sldMkLst>
          <pc:docMk/>
          <pc:sldMk cId="0" sldId="288"/>
        </pc:sldMkLst>
      </pc:sldChg>
      <pc:sldChg chg="del">
        <pc:chgData name="Jose Ignacio Guaita" userId="8c71cd11-e972-4231-9dd3-da01f3d9b9c2" providerId="ADAL" clId="{55E564EE-7A77-4C83-AF1B-9623981808E5}" dt="2022-07-19T19:38:26.651" v="2981" actId="2696"/>
        <pc:sldMkLst>
          <pc:docMk/>
          <pc:sldMk cId="0" sldId="289"/>
        </pc:sldMkLst>
      </pc:sldChg>
      <pc:sldChg chg="del">
        <pc:chgData name="Jose Ignacio Guaita" userId="8c71cd11-e972-4231-9dd3-da01f3d9b9c2" providerId="ADAL" clId="{55E564EE-7A77-4C83-AF1B-9623981808E5}" dt="2022-07-19T19:38:26.651" v="2981" actId="2696"/>
        <pc:sldMkLst>
          <pc:docMk/>
          <pc:sldMk cId="0" sldId="290"/>
        </pc:sldMkLst>
      </pc:sldChg>
      <pc:sldChg chg="del">
        <pc:chgData name="Jose Ignacio Guaita" userId="8c71cd11-e972-4231-9dd3-da01f3d9b9c2" providerId="ADAL" clId="{55E564EE-7A77-4C83-AF1B-9623981808E5}" dt="2022-07-19T19:38:26.651" v="2981" actId="2696"/>
        <pc:sldMkLst>
          <pc:docMk/>
          <pc:sldMk cId="0" sldId="291"/>
        </pc:sldMkLst>
      </pc:sldChg>
      <pc:sldChg chg="del">
        <pc:chgData name="Jose Ignacio Guaita" userId="8c71cd11-e972-4231-9dd3-da01f3d9b9c2" providerId="ADAL" clId="{55E564EE-7A77-4C83-AF1B-9623981808E5}" dt="2022-07-19T19:38:26.651" v="2981" actId="2696"/>
        <pc:sldMkLst>
          <pc:docMk/>
          <pc:sldMk cId="0" sldId="292"/>
        </pc:sldMkLst>
      </pc:sldChg>
      <pc:sldChg chg="del">
        <pc:chgData name="Jose Ignacio Guaita" userId="8c71cd11-e972-4231-9dd3-da01f3d9b9c2" providerId="ADAL" clId="{55E564EE-7A77-4C83-AF1B-9623981808E5}" dt="2022-07-19T19:38:26.651" v="2981" actId="2696"/>
        <pc:sldMkLst>
          <pc:docMk/>
          <pc:sldMk cId="0" sldId="293"/>
        </pc:sldMkLst>
      </pc:sldChg>
      <pc:sldChg chg="del">
        <pc:chgData name="Jose Ignacio Guaita" userId="8c71cd11-e972-4231-9dd3-da01f3d9b9c2" providerId="ADAL" clId="{55E564EE-7A77-4C83-AF1B-9623981808E5}" dt="2022-07-19T19:38:26.651" v="2981" actId="2696"/>
        <pc:sldMkLst>
          <pc:docMk/>
          <pc:sldMk cId="0" sldId="294"/>
        </pc:sldMkLst>
      </pc:sldChg>
      <pc:sldChg chg="del">
        <pc:chgData name="Jose Ignacio Guaita" userId="8c71cd11-e972-4231-9dd3-da01f3d9b9c2" providerId="ADAL" clId="{55E564EE-7A77-4C83-AF1B-9623981808E5}" dt="2022-07-19T19:38:26.651" v="2981" actId="2696"/>
        <pc:sldMkLst>
          <pc:docMk/>
          <pc:sldMk cId="206719204" sldId="295"/>
        </pc:sldMkLst>
      </pc:sldChg>
      <pc:sldChg chg="del">
        <pc:chgData name="Jose Ignacio Guaita" userId="8c71cd11-e972-4231-9dd3-da01f3d9b9c2" providerId="ADAL" clId="{55E564EE-7A77-4C83-AF1B-9623981808E5}" dt="2022-07-19T19:38:26.651" v="2981" actId="2696"/>
        <pc:sldMkLst>
          <pc:docMk/>
          <pc:sldMk cId="1848717054" sldId="296"/>
        </pc:sldMkLst>
      </pc:sldChg>
      <pc:sldChg chg="del">
        <pc:chgData name="Jose Ignacio Guaita" userId="8c71cd11-e972-4231-9dd3-da01f3d9b9c2" providerId="ADAL" clId="{55E564EE-7A77-4C83-AF1B-9623981808E5}" dt="2022-07-19T19:38:26.651" v="2981" actId="2696"/>
        <pc:sldMkLst>
          <pc:docMk/>
          <pc:sldMk cId="0" sldId="297"/>
        </pc:sldMkLst>
      </pc:sldChg>
      <pc:sldChg chg="addSp delSp modSp mod">
        <pc:chgData name="Jose Ignacio Guaita" userId="8c71cd11-e972-4231-9dd3-da01f3d9b9c2" providerId="ADAL" clId="{55E564EE-7A77-4C83-AF1B-9623981808E5}" dt="2022-07-19T14:14:50.273" v="2914" actId="1076"/>
        <pc:sldMkLst>
          <pc:docMk/>
          <pc:sldMk cId="0" sldId="298"/>
        </pc:sldMkLst>
        <pc:spChg chg="mod">
          <ac:chgData name="Jose Ignacio Guaita" userId="8c71cd11-e972-4231-9dd3-da01f3d9b9c2" providerId="ADAL" clId="{55E564EE-7A77-4C83-AF1B-9623981808E5}" dt="2022-07-18T15:52:03.951" v="138" actId="20577"/>
          <ac:spMkLst>
            <pc:docMk/>
            <pc:sldMk cId="0" sldId="298"/>
            <ac:spMk id="762" creationId="{00000000-0000-0000-0000-000000000000}"/>
          </ac:spMkLst>
        </pc:spChg>
        <pc:spChg chg="del mod">
          <ac:chgData name="Jose Ignacio Guaita" userId="8c71cd11-e972-4231-9dd3-da01f3d9b9c2" providerId="ADAL" clId="{55E564EE-7A77-4C83-AF1B-9623981808E5}" dt="2022-07-18T15:52:18.195" v="141" actId="478"/>
          <ac:spMkLst>
            <pc:docMk/>
            <pc:sldMk cId="0" sldId="298"/>
            <ac:spMk id="764" creationId="{00000000-0000-0000-0000-000000000000}"/>
          </ac:spMkLst>
        </pc:spChg>
        <pc:spChg chg="mod">
          <ac:chgData name="Jose Ignacio Guaita" userId="8c71cd11-e972-4231-9dd3-da01f3d9b9c2" providerId="ADAL" clId="{55E564EE-7A77-4C83-AF1B-9623981808E5}" dt="2022-07-18T15:51:20.565" v="98" actId="1036"/>
          <ac:spMkLst>
            <pc:docMk/>
            <pc:sldMk cId="0" sldId="298"/>
            <ac:spMk id="765" creationId="{00000000-0000-0000-0000-000000000000}"/>
          </ac:spMkLst>
        </pc:spChg>
        <pc:picChg chg="add del mod">
          <ac:chgData name="Jose Ignacio Guaita" userId="8c71cd11-e972-4231-9dd3-da01f3d9b9c2" providerId="ADAL" clId="{55E564EE-7A77-4C83-AF1B-9623981808E5}" dt="2022-07-18T16:58:45.438" v="147" actId="478"/>
          <ac:picMkLst>
            <pc:docMk/>
            <pc:sldMk cId="0" sldId="298"/>
            <ac:picMk id="1026" creationId="{EFC2A5AF-49AF-BD3F-23C9-E4FFEB8E0E77}"/>
          </ac:picMkLst>
        </pc:picChg>
        <pc:picChg chg="add del mod">
          <ac:chgData name="Jose Ignacio Guaita" userId="8c71cd11-e972-4231-9dd3-da01f3d9b9c2" providerId="ADAL" clId="{55E564EE-7A77-4C83-AF1B-9623981808E5}" dt="2022-07-18T18:54:39.172" v="152" actId="478"/>
          <ac:picMkLst>
            <pc:docMk/>
            <pc:sldMk cId="0" sldId="298"/>
            <ac:picMk id="1028" creationId="{06146BF7-0DD2-FD83-1101-30A02BFC72EB}"/>
          </ac:picMkLst>
        </pc:picChg>
        <pc:picChg chg="add del mod">
          <ac:chgData name="Jose Ignacio Guaita" userId="8c71cd11-e972-4231-9dd3-da01f3d9b9c2" providerId="ADAL" clId="{55E564EE-7A77-4C83-AF1B-9623981808E5}" dt="2022-07-19T14:14:27.798" v="2910" actId="478"/>
          <ac:picMkLst>
            <pc:docMk/>
            <pc:sldMk cId="0" sldId="298"/>
            <ac:picMk id="1030" creationId="{21DED838-40A8-1E2F-A9C5-97C37B9A863A}"/>
          </ac:picMkLst>
        </pc:picChg>
        <pc:picChg chg="add mod">
          <ac:chgData name="Jose Ignacio Guaita" userId="8c71cd11-e972-4231-9dd3-da01f3d9b9c2" providerId="ADAL" clId="{55E564EE-7A77-4C83-AF1B-9623981808E5}" dt="2022-07-19T14:14:50.273" v="2914" actId="1076"/>
          <ac:picMkLst>
            <pc:docMk/>
            <pc:sldMk cId="0" sldId="298"/>
            <ac:picMk id="1032" creationId="{A56D0EA6-FAAD-A3F7-B930-435FC3865EB9}"/>
          </ac:picMkLst>
        </pc:picChg>
      </pc:sldChg>
      <pc:sldChg chg="del">
        <pc:chgData name="Jose Ignacio Guaita" userId="8c71cd11-e972-4231-9dd3-da01f3d9b9c2" providerId="ADAL" clId="{55E564EE-7A77-4C83-AF1B-9623981808E5}" dt="2022-07-19T19:38:26.651" v="2981" actId="2696"/>
        <pc:sldMkLst>
          <pc:docMk/>
          <pc:sldMk cId="0" sldId="299"/>
        </pc:sldMkLst>
      </pc:sldChg>
      <pc:sldChg chg="del">
        <pc:chgData name="Jose Ignacio Guaita" userId="8c71cd11-e972-4231-9dd3-da01f3d9b9c2" providerId="ADAL" clId="{55E564EE-7A77-4C83-AF1B-9623981808E5}" dt="2022-07-19T19:38:26.651" v="2981" actId="2696"/>
        <pc:sldMkLst>
          <pc:docMk/>
          <pc:sldMk cId="0" sldId="300"/>
        </pc:sldMkLst>
      </pc:sldChg>
      <pc:sldChg chg="del">
        <pc:chgData name="Jose Ignacio Guaita" userId="8c71cd11-e972-4231-9dd3-da01f3d9b9c2" providerId="ADAL" clId="{55E564EE-7A77-4C83-AF1B-9623981808E5}" dt="2022-07-19T19:38:26.651" v="2981" actId="2696"/>
        <pc:sldMkLst>
          <pc:docMk/>
          <pc:sldMk cId="0" sldId="301"/>
        </pc:sldMkLst>
      </pc:sldChg>
      <pc:sldChg chg="del">
        <pc:chgData name="Jose Ignacio Guaita" userId="8c71cd11-e972-4231-9dd3-da01f3d9b9c2" providerId="ADAL" clId="{55E564EE-7A77-4C83-AF1B-9623981808E5}" dt="2022-07-19T19:38:26.651" v="2981" actId="2696"/>
        <pc:sldMkLst>
          <pc:docMk/>
          <pc:sldMk cId="0" sldId="302"/>
        </pc:sldMkLst>
      </pc:sldChg>
      <pc:sldChg chg="del">
        <pc:chgData name="Jose Ignacio Guaita" userId="8c71cd11-e972-4231-9dd3-da01f3d9b9c2" providerId="ADAL" clId="{55E564EE-7A77-4C83-AF1B-9623981808E5}" dt="2022-07-19T19:38:26.651" v="2981" actId="2696"/>
        <pc:sldMkLst>
          <pc:docMk/>
          <pc:sldMk cId="0" sldId="303"/>
        </pc:sldMkLst>
      </pc:sldChg>
      <pc:sldChg chg="del">
        <pc:chgData name="Jose Ignacio Guaita" userId="8c71cd11-e972-4231-9dd3-da01f3d9b9c2" providerId="ADAL" clId="{55E564EE-7A77-4C83-AF1B-9623981808E5}" dt="2022-07-19T19:38:26.651" v="2981" actId="2696"/>
        <pc:sldMkLst>
          <pc:docMk/>
          <pc:sldMk cId="0" sldId="304"/>
        </pc:sldMkLst>
      </pc:sldChg>
      <pc:sldChg chg="del">
        <pc:chgData name="Jose Ignacio Guaita" userId="8c71cd11-e972-4231-9dd3-da01f3d9b9c2" providerId="ADAL" clId="{55E564EE-7A77-4C83-AF1B-9623981808E5}" dt="2022-07-19T19:38:26.651" v="2981" actId="2696"/>
        <pc:sldMkLst>
          <pc:docMk/>
          <pc:sldMk cId="0" sldId="305"/>
        </pc:sldMkLst>
      </pc:sldChg>
      <pc:sldChg chg="del">
        <pc:chgData name="Jose Ignacio Guaita" userId="8c71cd11-e972-4231-9dd3-da01f3d9b9c2" providerId="ADAL" clId="{55E564EE-7A77-4C83-AF1B-9623981808E5}" dt="2022-07-19T19:38:26.651" v="2981" actId="2696"/>
        <pc:sldMkLst>
          <pc:docMk/>
          <pc:sldMk cId="0" sldId="323"/>
        </pc:sldMkLst>
      </pc:sldChg>
      <pc:sldChg chg="del">
        <pc:chgData name="Jose Ignacio Guaita" userId="8c71cd11-e972-4231-9dd3-da01f3d9b9c2" providerId="ADAL" clId="{55E564EE-7A77-4C83-AF1B-9623981808E5}" dt="2022-07-19T19:38:26.651" v="2981" actId="2696"/>
        <pc:sldMkLst>
          <pc:docMk/>
          <pc:sldMk cId="0" sldId="324"/>
        </pc:sldMkLst>
      </pc:sldChg>
      <pc:sldChg chg="del">
        <pc:chgData name="Jose Ignacio Guaita" userId="8c71cd11-e972-4231-9dd3-da01f3d9b9c2" providerId="ADAL" clId="{55E564EE-7A77-4C83-AF1B-9623981808E5}" dt="2022-07-19T19:38:26.651" v="2981" actId="2696"/>
        <pc:sldMkLst>
          <pc:docMk/>
          <pc:sldMk cId="0" sldId="325"/>
        </pc:sldMkLst>
      </pc:sldChg>
      <pc:sldChg chg="del">
        <pc:chgData name="Jose Ignacio Guaita" userId="8c71cd11-e972-4231-9dd3-da01f3d9b9c2" providerId="ADAL" clId="{55E564EE-7A77-4C83-AF1B-9623981808E5}" dt="2022-07-19T19:38:26.651" v="2981" actId="2696"/>
        <pc:sldMkLst>
          <pc:docMk/>
          <pc:sldMk cId="0" sldId="326"/>
        </pc:sldMkLst>
      </pc:sldChg>
      <pc:sldChg chg="del">
        <pc:chgData name="Jose Ignacio Guaita" userId="8c71cd11-e972-4231-9dd3-da01f3d9b9c2" providerId="ADAL" clId="{55E564EE-7A77-4C83-AF1B-9623981808E5}" dt="2022-07-19T19:38:26.651" v="2981" actId="2696"/>
        <pc:sldMkLst>
          <pc:docMk/>
          <pc:sldMk cId="4105627753" sldId="327"/>
        </pc:sldMkLst>
      </pc:sldChg>
      <pc:sldChg chg="del">
        <pc:chgData name="Jose Ignacio Guaita" userId="8c71cd11-e972-4231-9dd3-da01f3d9b9c2" providerId="ADAL" clId="{55E564EE-7A77-4C83-AF1B-9623981808E5}" dt="2022-07-19T19:38:26.651" v="2981" actId="2696"/>
        <pc:sldMkLst>
          <pc:docMk/>
          <pc:sldMk cId="1296851235" sldId="328"/>
        </pc:sldMkLst>
      </pc:sldChg>
      <pc:sldChg chg="del">
        <pc:chgData name="Jose Ignacio Guaita" userId="8c71cd11-e972-4231-9dd3-da01f3d9b9c2" providerId="ADAL" clId="{55E564EE-7A77-4C83-AF1B-9623981808E5}" dt="2022-07-19T19:38:26.651" v="2981" actId="2696"/>
        <pc:sldMkLst>
          <pc:docMk/>
          <pc:sldMk cId="967441930" sldId="329"/>
        </pc:sldMkLst>
      </pc:sldChg>
      <pc:sldChg chg="del">
        <pc:chgData name="Jose Ignacio Guaita" userId="8c71cd11-e972-4231-9dd3-da01f3d9b9c2" providerId="ADAL" clId="{55E564EE-7A77-4C83-AF1B-9623981808E5}" dt="2022-07-19T19:38:26.651" v="2981" actId="2696"/>
        <pc:sldMkLst>
          <pc:docMk/>
          <pc:sldMk cId="2503926333" sldId="330"/>
        </pc:sldMkLst>
      </pc:sldChg>
      <pc:sldChg chg="del">
        <pc:chgData name="Jose Ignacio Guaita" userId="8c71cd11-e972-4231-9dd3-da01f3d9b9c2" providerId="ADAL" clId="{55E564EE-7A77-4C83-AF1B-9623981808E5}" dt="2022-07-19T19:38:26.651" v="2981" actId="2696"/>
        <pc:sldMkLst>
          <pc:docMk/>
          <pc:sldMk cId="1778338162" sldId="331"/>
        </pc:sldMkLst>
      </pc:sldChg>
      <pc:sldChg chg="del">
        <pc:chgData name="Jose Ignacio Guaita" userId="8c71cd11-e972-4231-9dd3-da01f3d9b9c2" providerId="ADAL" clId="{55E564EE-7A77-4C83-AF1B-9623981808E5}" dt="2022-07-19T19:38:26.651" v="2981" actId="2696"/>
        <pc:sldMkLst>
          <pc:docMk/>
          <pc:sldMk cId="1649244100" sldId="332"/>
        </pc:sldMkLst>
      </pc:sldChg>
      <pc:sldChg chg="del">
        <pc:chgData name="Jose Ignacio Guaita" userId="8c71cd11-e972-4231-9dd3-da01f3d9b9c2" providerId="ADAL" clId="{55E564EE-7A77-4C83-AF1B-9623981808E5}" dt="2022-07-19T19:38:26.651" v="2981" actId="2696"/>
        <pc:sldMkLst>
          <pc:docMk/>
          <pc:sldMk cId="2578519766" sldId="333"/>
        </pc:sldMkLst>
      </pc:sldChg>
      <pc:sldChg chg="del">
        <pc:chgData name="Jose Ignacio Guaita" userId="8c71cd11-e972-4231-9dd3-da01f3d9b9c2" providerId="ADAL" clId="{55E564EE-7A77-4C83-AF1B-9623981808E5}" dt="2022-07-19T19:38:26.651" v="2981" actId="2696"/>
        <pc:sldMkLst>
          <pc:docMk/>
          <pc:sldMk cId="2581678095" sldId="334"/>
        </pc:sldMkLst>
      </pc:sldChg>
      <pc:sldChg chg="del">
        <pc:chgData name="Jose Ignacio Guaita" userId="8c71cd11-e972-4231-9dd3-da01f3d9b9c2" providerId="ADAL" clId="{55E564EE-7A77-4C83-AF1B-9623981808E5}" dt="2022-07-19T19:38:26.651" v="2981" actId="2696"/>
        <pc:sldMkLst>
          <pc:docMk/>
          <pc:sldMk cId="3571482197" sldId="335"/>
        </pc:sldMkLst>
      </pc:sldChg>
      <pc:sldChg chg="del">
        <pc:chgData name="Jose Ignacio Guaita" userId="8c71cd11-e972-4231-9dd3-da01f3d9b9c2" providerId="ADAL" clId="{55E564EE-7A77-4C83-AF1B-9623981808E5}" dt="2022-07-19T19:38:26.651" v="2981" actId="2696"/>
        <pc:sldMkLst>
          <pc:docMk/>
          <pc:sldMk cId="268152558" sldId="336"/>
        </pc:sldMkLst>
      </pc:sldChg>
      <pc:sldChg chg="del">
        <pc:chgData name="Jose Ignacio Guaita" userId="8c71cd11-e972-4231-9dd3-da01f3d9b9c2" providerId="ADAL" clId="{55E564EE-7A77-4C83-AF1B-9623981808E5}" dt="2022-07-19T19:38:26.651" v="2981" actId="2696"/>
        <pc:sldMkLst>
          <pc:docMk/>
          <pc:sldMk cId="3296542071" sldId="337"/>
        </pc:sldMkLst>
      </pc:sldChg>
      <pc:sldChg chg="del">
        <pc:chgData name="Jose Ignacio Guaita" userId="8c71cd11-e972-4231-9dd3-da01f3d9b9c2" providerId="ADAL" clId="{55E564EE-7A77-4C83-AF1B-9623981808E5}" dt="2022-07-19T19:38:26.651" v="2981" actId="2696"/>
        <pc:sldMkLst>
          <pc:docMk/>
          <pc:sldMk cId="3242050235" sldId="338"/>
        </pc:sldMkLst>
      </pc:sldChg>
      <pc:sldChg chg="del">
        <pc:chgData name="Jose Ignacio Guaita" userId="8c71cd11-e972-4231-9dd3-da01f3d9b9c2" providerId="ADAL" clId="{55E564EE-7A77-4C83-AF1B-9623981808E5}" dt="2022-07-19T19:38:26.651" v="2981" actId="2696"/>
        <pc:sldMkLst>
          <pc:docMk/>
          <pc:sldMk cId="1062620325" sldId="339"/>
        </pc:sldMkLst>
      </pc:sldChg>
      <pc:sldChg chg="del">
        <pc:chgData name="Jose Ignacio Guaita" userId="8c71cd11-e972-4231-9dd3-da01f3d9b9c2" providerId="ADAL" clId="{55E564EE-7A77-4C83-AF1B-9623981808E5}" dt="2022-07-19T19:38:26.651" v="2981" actId="2696"/>
        <pc:sldMkLst>
          <pc:docMk/>
          <pc:sldMk cId="3029488141" sldId="340"/>
        </pc:sldMkLst>
      </pc:sldChg>
      <pc:sldChg chg="del">
        <pc:chgData name="Jose Ignacio Guaita" userId="8c71cd11-e972-4231-9dd3-da01f3d9b9c2" providerId="ADAL" clId="{55E564EE-7A77-4C83-AF1B-9623981808E5}" dt="2022-07-19T19:38:26.651" v="2981" actId="2696"/>
        <pc:sldMkLst>
          <pc:docMk/>
          <pc:sldMk cId="356019431" sldId="341"/>
        </pc:sldMkLst>
      </pc:sldChg>
      <pc:sldChg chg="del">
        <pc:chgData name="Jose Ignacio Guaita" userId="8c71cd11-e972-4231-9dd3-da01f3d9b9c2" providerId="ADAL" clId="{55E564EE-7A77-4C83-AF1B-9623981808E5}" dt="2022-07-19T19:38:26.651" v="2981" actId="2696"/>
        <pc:sldMkLst>
          <pc:docMk/>
          <pc:sldMk cId="1439326127" sldId="342"/>
        </pc:sldMkLst>
      </pc:sldChg>
      <pc:sldChg chg="del">
        <pc:chgData name="Jose Ignacio Guaita" userId="8c71cd11-e972-4231-9dd3-da01f3d9b9c2" providerId="ADAL" clId="{55E564EE-7A77-4C83-AF1B-9623981808E5}" dt="2022-07-19T19:38:26.651" v="2981" actId="2696"/>
        <pc:sldMkLst>
          <pc:docMk/>
          <pc:sldMk cId="3205283554" sldId="343"/>
        </pc:sldMkLst>
      </pc:sldChg>
      <pc:sldChg chg="del">
        <pc:chgData name="Jose Ignacio Guaita" userId="8c71cd11-e972-4231-9dd3-da01f3d9b9c2" providerId="ADAL" clId="{55E564EE-7A77-4C83-AF1B-9623981808E5}" dt="2022-07-19T19:38:26.651" v="2981" actId="2696"/>
        <pc:sldMkLst>
          <pc:docMk/>
          <pc:sldMk cId="1840008974" sldId="344"/>
        </pc:sldMkLst>
      </pc:sldChg>
      <pc:sldChg chg="del">
        <pc:chgData name="Jose Ignacio Guaita" userId="8c71cd11-e972-4231-9dd3-da01f3d9b9c2" providerId="ADAL" clId="{55E564EE-7A77-4C83-AF1B-9623981808E5}" dt="2022-07-19T19:38:26.651" v="2981" actId="2696"/>
        <pc:sldMkLst>
          <pc:docMk/>
          <pc:sldMk cId="2109522386" sldId="345"/>
        </pc:sldMkLst>
      </pc:sldChg>
      <pc:sldChg chg="del">
        <pc:chgData name="Jose Ignacio Guaita" userId="8c71cd11-e972-4231-9dd3-da01f3d9b9c2" providerId="ADAL" clId="{55E564EE-7A77-4C83-AF1B-9623981808E5}" dt="2022-07-19T19:38:26.651" v="2981" actId="2696"/>
        <pc:sldMkLst>
          <pc:docMk/>
          <pc:sldMk cId="1248773131" sldId="346"/>
        </pc:sldMkLst>
      </pc:sldChg>
      <pc:sldChg chg="del">
        <pc:chgData name="Jose Ignacio Guaita" userId="8c71cd11-e972-4231-9dd3-da01f3d9b9c2" providerId="ADAL" clId="{55E564EE-7A77-4C83-AF1B-9623981808E5}" dt="2022-07-19T19:38:26.651" v="2981" actId="2696"/>
        <pc:sldMkLst>
          <pc:docMk/>
          <pc:sldMk cId="1977337809" sldId="347"/>
        </pc:sldMkLst>
      </pc:sldChg>
      <pc:sldChg chg="del">
        <pc:chgData name="Jose Ignacio Guaita" userId="8c71cd11-e972-4231-9dd3-da01f3d9b9c2" providerId="ADAL" clId="{55E564EE-7A77-4C83-AF1B-9623981808E5}" dt="2022-07-19T19:38:26.651" v="2981" actId="2696"/>
        <pc:sldMkLst>
          <pc:docMk/>
          <pc:sldMk cId="1094709358" sldId="851"/>
        </pc:sldMkLst>
      </pc:sldChg>
      <pc:sldChg chg="del">
        <pc:chgData name="Jose Ignacio Guaita" userId="8c71cd11-e972-4231-9dd3-da01f3d9b9c2" providerId="ADAL" clId="{55E564EE-7A77-4C83-AF1B-9623981808E5}" dt="2022-07-19T19:38:26.651" v="2981" actId="2696"/>
        <pc:sldMkLst>
          <pc:docMk/>
          <pc:sldMk cId="1029543606" sldId="852"/>
        </pc:sldMkLst>
      </pc:sldChg>
      <pc:sldChg chg="del">
        <pc:chgData name="Jose Ignacio Guaita" userId="8c71cd11-e972-4231-9dd3-da01f3d9b9c2" providerId="ADAL" clId="{55E564EE-7A77-4C83-AF1B-9623981808E5}" dt="2022-07-19T19:38:26.651" v="2981" actId="2696"/>
        <pc:sldMkLst>
          <pc:docMk/>
          <pc:sldMk cId="1493063890" sldId="853"/>
        </pc:sldMkLst>
      </pc:sldChg>
      <pc:sldChg chg="del">
        <pc:chgData name="Jose Ignacio Guaita" userId="8c71cd11-e972-4231-9dd3-da01f3d9b9c2" providerId="ADAL" clId="{55E564EE-7A77-4C83-AF1B-9623981808E5}" dt="2022-07-19T19:38:16.210" v="2980" actId="2696"/>
        <pc:sldMkLst>
          <pc:docMk/>
          <pc:sldMk cId="2928416079" sldId="858"/>
        </pc:sldMkLst>
      </pc:sldChg>
      <pc:sldChg chg="del">
        <pc:chgData name="Jose Ignacio Guaita" userId="8c71cd11-e972-4231-9dd3-da01f3d9b9c2" providerId="ADAL" clId="{55E564EE-7A77-4C83-AF1B-9623981808E5}" dt="2022-07-18T22:29:51.439" v="422" actId="2696"/>
        <pc:sldMkLst>
          <pc:docMk/>
          <pc:sldMk cId="2680236212" sldId="859"/>
        </pc:sldMkLst>
      </pc:sldChg>
      <pc:sldChg chg="addSp delSp modSp add mod">
        <pc:chgData name="Jose Ignacio Guaita" userId="8c71cd11-e972-4231-9dd3-da01f3d9b9c2" providerId="ADAL" clId="{55E564EE-7A77-4C83-AF1B-9623981808E5}" dt="2022-07-19T14:21:51.704" v="2964" actId="20577"/>
        <pc:sldMkLst>
          <pc:docMk/>
          <pc:sldMk cId="1386842052" sldId="860"/>
        </pc:sldMkLst>
        <pc:spChg chg="del mod">
          <ac:chgData name="Jose Ignacio Guaita" userId="8c71cd11-e972-4231-9dd3-da01f3d9b9c2" providerId="ADAL" clId="{55E564EE-7A77-4C83-AF1B-9623981808E5}" dt="2022-07-19T14:15:26.675" v="2939" actId="478"/>
          <ac:spMkLst>
            <pc:docMk/>
            <pc:sldMk cId="1386842052" sldId="860"/>
            <ac:spMk id="764" creationId="{00000000-0000-0000-0000-000000000000}"/>
          </ac:spMkLst>
        </pc:spChg>
        <pc:spChg chg="mod">
          <ac:chgData name="Jose Ignacio Guaita" userId="8c71cd11-e972-4231-9dd3-da01f3d9b9c2" providerId="ADAL" clId="{55E564EE-7A77-4C83-AF1B-9623981808E5}" dt="2022-07-19T14:21:51.704" v="2964" actId="20577"/>
          <ac:spMkLst>
            <pc:docMk/>
            <pc:sldMk cId="1386842052" sldId="860"/>
            <ac:spMk id="765" creationId="{00000000-0000-0000-0000-000000000000}"/>
          </ac:spMkLst>
        </pc:spChg>
        <pc:picChg chg="add mod">
          <ac:chgData name="Jose Ignacio Guaita" userId="8c71cd11-e972-4231-9dd3-da01f3d9b9c2" providerId="ADAL" clId="{55E564EE-7A77-4C83-AF1B-9623981808E5}" dt="2022-07-19T14:21:45.509" v="2954" actId="1076"/>
          <ac:picMkLst>
            <pc:docMk/>
            <pc:sldMk cId="1386842052" sldId="860"/>
            <ac:picMk id="3" creationId="{7AB37302-8213-801F-1F9F-5DB7C8A559A1}"/>
          </ac:picMkLst>
        </pc:picChg>
        <pc:picChg chg="add mod">
          <ac:chgData name="Jose Ignacio Guaita" userId="8c71cd11-e972-4231-9dd3-da01f3d9b9c2" providerId="ADAL" clId="{55E564EE-7A77-4C83-AF1B-9623981808E5}" dt="2022-07-19T14:20:49.211" v="2946" actId="1076"/>
          <ac:picMkLst>
            <pc:docMk/>
            <pc:sldMk cId="1386842052" sldId="860"/>
            <ac:picMk id="6146" creationId="{F105BAAA-EAEE-6AA3-4991-31DB28BD25BB}"/>
          </ac:picMkLst>
        </pc:picChg>
      </pc:sldChg>
      <pc:sldChg chg="addSp delSp modSp add mod">
        <pc:chgData name="Jose Ignacio Guaita" userId="8c71cd11-e972-4231-9dd3-da01f3d9b9c2" providerId="ADAL" clId="{55E564EE-7A77-4C83-AF1B-9623981808E5}" dt="2022-07-18T23:07:36.188" v="1556" actId="20577"/>
        <pc:sldMkLst>
          <pc:docMk/>
          <pc:sldMk cId="930251674" sldId="861"/>
        </pc:sldMkLst>
        <pc:spChg chg="add mod">
          <ac:chgData name="Jose Ignacio Guaita" userId="8c71cd11-e972-4231-9dd3-da01f3d9b9c2" providerId="ADAL" clId="{55E564EE-7A77-4C83-AF1B-9623981808E5}" dt="2022-07-18T22:28:15.822" v="411" actId="20577"/>
          <ac:spMkLst>
            <pc:docMk/>
            <pc:sldMk cId="930251674" sldId="861"/>
            <ac:spMk id="6" creationId="{084044F7-39C4-1245-320B-DDCE0DE58F44}"/>
          </ac:spMkLst>
        </pc:spChg>
        <pc:spChg chg="add mod">
          <ac:chgData name="Jose Ignacio Guaita" userId="8c71cd11-e972-4231-9dd3-da01f3d9b9c2" providerId="ADAL" clId="{55E564EE-7A77-4C83-AF1B-9623981808E5}" dt="2022-07-18T22:46:32.336" v="997" actId="1036"/>
          <ac:spMkLst>
            <pc:docMk/>
            <pc:sldMk cId="930251674" sldId="861"/>
            <ac:spMk id="9" creationId="{741F11FF-C941-1C0D-C9B3-F6742CE1C3BA}"/>
          </ac:spMkLst>
        </pc:spChg>
        <pc:spChg chg="add mod">
          <ac:chgData name="Jose Ignacio Guaita" userId="8c71cd11-e972-4231-9dd3-da01f3d9b9c2" providerId="ADAL" clId="{55E564EE-7A77-4C83-AF1B-9623981808E5}" dt="2022-07-18T22:50:39.273" v="1073" actId="20577"/>
          <ac:spMkLst>
            <pc:docMk/>
            <pc:sldMk cId="930251674" sldId="861"/>
            <ac:spMk id="11" creationId="{CEE51905-210C-1131-7C55-0E1BCF738AD0}"/>
          </ac:spMkLst>
        </pc:spChg>
        <pc:spChg chg="add mod">
          <ac:chgData name="Jose Ignacio Guaita" userId="8c71cd11-e972-4231-9dd3-da01f3d9b9c2" providerId="ADAL" clId="{55E564EE-7A77-4C83-AF1B-9623981808E5}" dt="2022-07-18T22:58:59.790" v="1501" actId="20577"/>
          <ac:spMkLst>
            <pc:docMk/>
            <pc:sldMk cId="930251674" sldId="861"/>
            <ac:spMk id="13" creationId="{24A21330-C603-E233-A5B0-A4471BAA28C8}"/>
          </ac:spMkLst>
        </pc:spChg>
        <pc:spChg chg="add mod">
          <ac:chgData name="Jose Ignacio Guaita" userId="8c71cd11-e972-4231-9dd3-da01f3d9b9c2" providerId="ADAL" clId="{55E564EE-7A77-4C83-AF1B-9623981808E5}" dt="2022-07-18T23:07:36.188" v="1556" actId="20577"/>
          <ac:spMkLst>
            <pc:docMk/>
            <pc:sldMk cId="930251674" sldId="861"/>
            <ac:spMk id="15" creationId="{9396CBE0-05E5-93AC-F883-4E0F60BBFE8C}"/>
          </ac:spMkLst>
        </pc:spChg>
        <pc:spChg chg="add mod">
          <ac:chgData name="Jose Ignacio Guaita" userId="8c71cd11-e972-4231-9dd3-da01f3d9b9c2" providerId="ADAL" clId="{55E564EE-7A77-4C83-AF1B-9623981808E5}" dt="2022-07-18T22:58:30.469" v="1432" actId="1038"/>
          <ac:spMkLst>
            <pc:docMk/>
            <pc:sldMk cId="930251674" sldId="861"/>
            <ac:spMk id="17" creationId="{C3A8E5FF-3BE9-D1F3-AAB4-4DF62AF58C35}"/>
          </ac:spMkLst>
        </pc:spChg>
        <pc:spChg chg="add mod">
          <ac:chgData name="Jose Ignacio Guaita" userId="8c71cd11-e972-4231-9dd3-da01f3d9b9c2" providerId="ADAL" clId="{55E564EE-7A77-4C83-AF1B-9623981808E5}" dt="2022-07-18T22:58:05.960" v="1369" actId="1076"/>
          <ac:spMkLst>
            <pc:docMk/>
            <pc:sldMk cId="930251674" sldId="861"/>
            <ac:spMk id="19" creationId="{BA752E95-4C43-6306-563B-19C9C0149C87}"/>
          </ac:spMkLst>
        </pc:spChg>
        <pc:spChg chg="mod">
          <ac:chgData name="Jose Ignacio Guaita" userId="8c71cd11-e972-4231-9dd3-da01f3d9b9c2" providerId="ADAL" clId="{55E564EE-7A77-4C83-AF1B-9623981808E5}" dt="2022-07-18T22:27:55.806" v="409" actId="20577"/>
          <ac:spMkLst>
            <pc:docMk/>
            <pc:sldMk cId="930251674" sldId="861"/>
            <ac:spMk id="765" creationId="{00000000-0000-0000-0000-000000000000}"/>
          </ac:spMkLst>
        </pc:spChg>
        <pc:picChg chg="add mod">
          <ac:chgData name="Jose Ignacio Guaita" userId="8c71cd11-e972-4231-9dd3-da01f3d9b9c2" providerId="ADAL" clId="{55E564EE-7A77-4C83-AF1B-9623981808E5}" dt="2022-07-18T22:46:32.336" v="997" actId="1036"/>
          <ac:picMkLst>
            <pc:docMk/>
            <pc:sldMk cId="930251674" sldId="861"/>
            <ac:picMk id="8" creationId="{73773B97-06C2-4FB8-6426-CC6C4CBD0D2C}"/>
          </ac:picMkLst>
        </pc:picChg>
        <pc:picChg chg="add mod">
          <ac:chgData name="Jose Ignacio Guaita" userId="8c71cd11-e972-4231-9dd3-da01f3d9b9c2" providerId="ADAL" clId="{55E564EE-7A77-4C83-AF1B-9623981808E5}" dt="2022-07-18T22:46:32.336" v="997" actId="1036"/>
          <ac:picMkLst>
            <pc:docMk/>
            <pc:sldMk cId="930251674" sldId="861"/>
            <ac:picMk id="10" creationId="{5183603A-EF2C-FD6B-DDEB-1D5415FC0BFA}"/>
          </ac:picMkLst>
        </pc:picChg>
        <pc:picChg chg="add mod">
          <ac:chgData name="Jose Ignacio Guaita" userId="8c71cd11-e972-4231-9dd3-da01f3d9b9c2" providerId="ADAL" clId="{55E564EE-7A77-4C83-AF1B-9623981808E5}" dt="2022-07-18T22:58:15.845" v="1373" actId="1037"/>
          <ac:picMkLst>
            <pc:docMk/>
            <pc:sldMk cId="930251674" sldId="861"/>
            <ac:picMk id="12" creationId="{C3FDA3B8-4E36-CC08-FB65-C6B2F9A1D2CF}"/>
          </ac:picMkLst>
        </pc:picChg>
        <pc:picChg chg="add mod">
          <ac:chgData name="Jose Ignacio Guaita" userId="8c71cd11-e972-4231-9dd3-da01f3d9b9c2" providerId="ADAL" clId="{55E564EE-7A77-4C83-AF1B-9623981808E5}" dt="2022-07-18T22:46:32.336" v="997" actId="1036"/>
          <ac:picMkLst>
            <pc:docMk/>
            <pc:sldMk cId="930251674" sldId="861"/>
            <ac:picMk id="14" creationId="{80264575-D232-620A-0284-26BB8525BD6D}"/>
          </ac:picMkLst>
        </pc:picChg>
        <pc:picChg chg="add mod">
          <ac:chgData name="Jose Ignacio Guaita" userId="8c71cd11-e972-4231-9dd3-da01f3d9b9c2" providerId="ADAL" clId="{55E564EE-7A77-4C83-AF1B-9623981808E5}" dt="2022-07-18T22:46:32.336" v="997" actId="1036"/>
          <ac:picMkLst>
            <pc:docMk/>
            <pc:sldMk cId="930251674" sldId="861"/>
            <ac:picMk id="16" creationId="{E48A609A-5639-CF0E-8212-DDC4C080BA5A}"/>
          </ac:picMkLst>
        </pc:picChg>
        <pc:picChg chg="add mod">
          <ac:chgData name="Jose Ignacio Guaita" userId="8c71cd11-e972-4231-9dd3-da01f3d9b9c2" providerId="ADAL" clId="{55E564EE-7A77-4C83-AF1B-9623981808E5}" dt="2022-07-18T22:46:32.336" v="997" actId="1036"/>
          <ac:picMkLst>
            <pc:docMk/>
            <pc:sldMk cId="930251674" sldId="861"/>
            <ac:picMk id="18" creationId="{95D6D745-EE22-E051-158C-797CBEC0F8E7}"/>
          </ac:picMkLst>
        </pc:picChg>
        <pc:picChg chg="del">
          <ac:chgData name="Jose Ignacio Guaita" userId="8c71cd11-e972-4231-9dd3-da01f3d9b9c2" providerId="ADAL" clId="{55E564EE-7A77-4C83-AF1B-9623981808E5}" dt="2022-07-18T19:01:23.235" v="218" actId="478"/>
          <ac:picMkLst>
            <pc:docMk/>
            <pc:sldMk cId="930251674" sldId="861"/>
            <ac:picMk id="1030" creationId="{21DED838-40A8-1E2F-A9C5-97C37B9A863A}"/>
          </ac:picMkLst>
        </pc:picChg>
        <pc:picChg chg="add mod">
          <ac:chgData name="Jose Ignacio Guaita" userId="8c71cd11-e972-4231-9dd3-da01f3d9b9c2" providerId="ADAL" clId="{55E564EE-7A77-4C83-AF1B-9623981808E5}" dt="2022-07-18T22:26:55.042" v="366" actId="1035"/>
          <ac:picMkLst>
            <pc:docMk/>
            <pc:sldMk cId="930251674" sldId="861"/>
            <ac:picMk id="2050" creationId="{957EA4AB-86B0-2899-A1A6-B2BDF277DD06}"/>
          </ac:picMkLst>
        </pc:picChg>
      </pc:sldChg>
      <pc:sldChg chg="addSp delSp modSp add mod">
        <pc:chgData name="Jose Ignacio Guaita" userId="8c71cd11-e972-4231-9dd3-da01f3d9b9c2" providerId="ADAL" clId="{55E564EE-7A77-4C83-AF1B-9623981808E5}" dt="2022-07-18T23:42:22.836" v="2738" actId="20577"/>
        <pc:sldMkLst>
          <pc:docMk/>
          <pc:sldMk cId="3838245167" sldId="862"/>
        </pc:sldMkLst>
        <pc:spChg chg="del">
          <ac:chgData name="Jose Ignacio Guaita" userId="8c71cd11-e972-4231-9dd3-da01f3d9b9c2" providerId="ADAL" clId="{55E564EE-7A77-4C83-AF1B-9623981808E5}" dt="2022-07-18T22:28:34.046" v="421" actId="478"/>
          <ac:spMkLst>
            <pc:docMk/>
            <pc:sldMk cId="3838245167" sldId="862"/>
            <ac:spMk id="6" creationId="{084044F7-39C4-1245-320B-DDCE0DE58F44}"/>
          </ac:spMkLst>
        </pc:spChg>
        <pc:spChg chg="add del">
          <ac:chgData name="Jose Ignacio Guaita" userId="8c71cd11-e972-4231-9dd3-da01f3d9b9c2" providerId="ADAL" clId="{55E564EE-7A77-4C83-AF1B-9623981808E5}" dt="2022-07-18T23:20:31.762" v="1558" actId="22"/>
          <ac:spMkLst>
            <pc:docMk/>
            <pc:sldMk cId="3838245167" sldId="862"/>
            <ac:spMk id="9" creationId="{FE5B8B3F-338C-E5C9-6F8C-CB34F64D1B97}"/>
          </ac:spMkLst>
        </pc:spChg>
        <pc:spChg chg="add mod">
          <ac:chgData name="Jose Ignacio Guaita" userId="8c71cd11-e972-4231-9dd3-da01f3d9b9c2" providerId="ADAL" clId="{55E564EE-7A77-4C83-AF1B-9623981808E5}" dt="2022-07-18T23:41:02.837" v="2668" actId="1035"/>
          <ac:spMkLst>
            <pc:docMk/>
            <pc:sldMk cId="3838245167" sldId="862"/>
            <ac:spMk id="10" creationId="{B626DF3E-92E2-AB7C-DE80-2BC62886EFBA}"/>
          </ac:spMkLst>
        </pc:spChg>
        <pc:spChg chg="add mod">
          <ac:chgData name="Jose Ignacio Guaita" userId="8c71cd11-e972-4231-9dd3-da01f3d9b9c2" providerId="ADAL" clId="{55E564EE-7A77-4C83-AF1B-9623981808E5}" dt="2022-07-18T23:41:02.837" v="2668" actId="1035"/>
          <ac:spMkLst>
            <pc:docMk/>
            <pc:sldMk cId="3838245167" sldId="862"/>
            <ac:spMk id="11" creationId="{C7DD4EF4-9886-D1BC-B881-218E640BE02D}"/>
          </ac:spMkLst>
        </pc:spChg>
        <pc:spChg chg="add mod">
          <ac:chgData name="Jose Ignacio Guaita" userId="8c71cd11-e972-4231-9dd3-da01f3d9b9c2" providerId="ADAL" clId="{55E564EE-7A77-4C83-AF1B-9623981808E5}" dt="2022-07-18T23:41:02.837" v="2668" actId="1035"/>
          <ac:spMkLst>
            <pc:docMk/>
            <pc:sldMk cId="3838245167" sldId="862"/>
            <ac:spMk id="12" creationId="{E61CCAC5-25EF-E671-3FEB-CF4D024B113F}"/>
          </ac:spMkLst>
        </pc:spChg>
        <pc:spChg chg="add mod">
          <ac:chgData name="Jose Ignacio Guaita" userId="8c71cd11-e972-4231-9dd3-da01f3d9b9c2" providerId="ADAL" clId="{55E564EE-7A77-4C83-AF1B-9623981808E5}" dt="2022-07-18T23:41:02.837" v="2668" actId="1035"/>
          <ac:spMkLst>
            <pc:docMk/>
            <pc:sldMk cId="3838245167" sldId="862"/>
            <ac:spMk id="13" creationId="{DCCBCA33-3C1F-CAB1-D3BB-146709B5BBDC}"/>
          </ac:spMkLst>
        </pc:spChg>
        <pc:spChg chg="add mod">
          <ac:chgData name="Jose Ignacio Guaita" userId="8c71cd11-e972-4231-9dd3-da01f3d9b9c2" providerId="ADAL" clId="{55E564EE-7A77-4C83-AF1B-9623981808E5}" dt="2022-07-18T23:42:22.836" v="2738" actId="20577"/>
          <ac:spMkLst>
            <pc:docMk/>
            <pc:sldMk cId="3838245167" sldId="862"/>
            <ac:spMk id="14" creationId="{D5EA051C-9DDA-B371-968A-736C6A76BD6F}"/>
          </ac:spMkLst>
        </pc:spChg>
        <pc:spChg chg="mod">
          <ac:chgData name="Jose Ignacio Guaita" userId="8c71cd11-e972-4231-9dd3-da01f3d9b9c2" providerId="ADAL" clId="{55E564EE-7A77-4C83-AF1B-9623981808E5}" dt="2022-07-18T22:28:26.244" v="419" actId="20577"/>
          <ac:spMkLst>
            <pc:docMk/>
            <pc:sldMk cId="3838245167" sldId="862"/>
            <ac:spMk id="765" creationId="{00000000-0000-0000-0000-000000000000}"/>
          </ac:spMkLst>
        </pc:spChg>
        <pc:picChg chg="del">
          <ac:chgData name="Jose Ignacio Guaita" userId="8c71cd11-e972-4231-9dd3-da01f3d9b9c2" providerId="ADAL" clId="{55E564EE-7A77-4C83-AF1B-9623981808E5}" dt="2022-07-18T22:28:29.830" v="420" actId="478"/>
          <ac:picMkLst>
            <pc:docMk/>
            <pc:sldMk cId="3838245167" sldId="862"/>
            <ac:picMk id="2050" creationId="{957EA4AB-86B0-2899-A1A6-B2BDF277DD06}"/>
          </ac:picMkLst>
        </pc:picChg>
        <pc:picChg chg="add mod">
          <ac:chgData name="Jose Ignacio Guaita" userId="8c71cd11-e972-4231-9dd3-da01f3d9b9c2" providerId="ADAL" clId="{55E564EE-7A77-4C83-AF1B-9623981808E5}" dt="2022-07-18T23:41:02.837" v="2668" actId="1035"/>
          <ac:picMkLst>
            <pc:docMk/>
            <pc:sldMk cId="3838245167" sldId="862"/>
            <ac:picMk id="3074" creationId="{80EEB91D-DA3D-1525-258D-1CA2290DE6EB}"/>
          </ac:picMkLst>
        </pc:picChg>
      </pc:sldChg>
      <pc:sldChg chg="addSp delSp modSp add mod">
        <pc:chgData name="Jose Ignacio Guaita" userId="8c71cd11-e972-4231-9dd3-da01f3d9b9c2" providerId="ADAL" clId="{55E564EE-7A77-4C83-AF1B-9623981808E5}" dt="2022-07-19T23:32:18.870" v="3379" actId="20577"/>
        <pc:sldMkLst>
          <pc:docMk/>
          <pc:sldMk cId="376188833" sldId="863"/>
        </pc:sldMkLst>
        <pc:spChg chg="del">
          <ac:chgData name="Jose Ignacio Guaita" userId="8c71cd11-e972-4231-9dd3-da01f3d9b9c2" providerId="ADAL" clId="{55E564EE-7A77-4C83-AF1B-9623981808E5}" dt="2022-07-18T23:42:51.109" v="2742" actId="478"/>
          <ac:spMkLst>
            <pc:docMk/>
            <pc:sldMk cId="376188833" sldId="863"/>
            <ac:spMk id="10" creationId="{B626DF3E-92E2-AB7C-DE80-2BC62886EFBA}"/>
          </ac:spMkLst>
        </pc:spChg>
        <pc:spChg chg="del">
          <ac:chgData name="Jose Ignacio Guaita" userId="8c71cd11-e972-4231-9dd3-da01f3d9b9c2" providerId="ADAL" clId="{55E564EE-7A77-4C83-AF1B-9623981808E5}" dt="2022-07-18T23:42:51.109" v="2742" actId="478"/>
          <ac:spMkLst>
            <pc:docMk/>
            <pc:sldMk cId="376188833" sldId="863"/>
            <ac:spMk id="11" creationId="{C7DD4EF4-9886-D1BC-B881-218E640BE02D}"/>
          </ac:spMkLst>
        </pc:spChg>
        <pc:spChg chg="del mod">
          <ac:chgData name="Jose Ignacio Guaita" userId="8c71cd11-e972-4231-9dd3-da01f3d9b9c2" providerId="ADAL" clId="{55E564EE-7A77-4C83-AF1B-9623981808E5}" dt="2022-07-18T23:42:51.109" v="2742" actId="478"/>
          <ac:spMkLst>
            <pc:docMk/>
            <pc:sldMk cId="376188833" sldId="863"/>
            <ac:spMk id="12" creationId="{E61CCAC5-25EF-E671-3FEB-CF4D024B113F}"/>
          </ac:spMkLst>
        </pc:spChg>
        <pc:spChg chg="del">
          <ac:chgData name="Jose Ignacio Guaita" userId="8c71cd11-e972-4231-9dd3-da01f3d9b9c2" providerId="ADAL" clId="{55E564EE-7A77-4C83-AF1B-9623981808E5}" dt="2022-07-18T23:42:51.109" v="2742" actId="478"/>
          <ac:spMkLst>
            <pc:docMk/>
            <pc:sldMk cId="376188833" sldId="863"/>
            <ac:spMk id="13" creationId="{DCCBCA33-3C1F-CAB1-D3BB-146709B5BBDC}"/>
          </ac:spMkLst>
        </pc:spChg>
        <pc:spChg chg="del">
          <ac:chgData name="Jose Ignacio Guaita" userId="8c71cd11-e972-4231-9dd3-da01f3d9b9c2" providerId="ADAL" clId="{55E564EE-7A77-4C83-AF1B-9623981808E5}" dt="2022-07-18T23:42:51.109" v="2742" actId="478"/>
          <ac:spMkLst>
            <pc:docMk/>
            <pc:sldMk cId="376188833" sldId="863"/>
            <ac:spMk id="14" creationId="{D5EA051C-9DDA-B371-968A-736C6A76BD6F}"/>
          </ac:spMkLst>
        </pc:spChg>
        <pc:spChg chg="add mod">
          <ac:chgData name="Jose Ignacio Guaita" userId="8c71cd11-e972-4231-9dd3-da01f3d9b9c2" providerId="ADAL" clId="{55E564EE-7A77-4C83-AF1B-9623981808E5}" dt="2022-07-19T23:32:18.870" v="3379" actId="20577"/>
          <ac:spMkLst>
            <pc:docMk/>
            <pc:sldMk cId="376188833" sldId="863"/>
            <ac:spMk id="15" creationId="{74E344B5-A921-2616-47A7-56A551F61721}"/>
          </ac:spMkLst>
        </pc:spChg>
        <pc:spChg chg="mod">
          <ac:chgData name="Jose Ignacio Guaita" userId="8c71cd11-e972-4231-9dd3-da01f3d9b9c2" providerId="ADAL" clId="{55E564EE-7A77-4C83-AF1B-9623981808E5}" dt="2022-07-18T23:46:22.058" v="2758" actId="20577"/>
          <ac:spMkLst>
            <pc:docMk/>
            <pc:sldMk cId="376188833" sldId="863"/>
            <ac:spMk id="765" creationId="{00000000-0000-0000-0000-000000000000}"/>
          </ac:spMkLst>
        </pc:spChg>
        <pc:picChg chg="add mod">
          <ac:chgData name="Jose Ignacio Guaita" userId="8c71cd11-e972-4231-9dd3-da01f3d9b9c2" providerId="ADAL" clId="{55E564EE-7A77-4C83-AF1B-9623981808E5}" dt="2022-07-18T23:52:38.391" v="2840" actId="1037"/>
          <ac:picMkLst>
            <pc:docMk/>
            <pc:sldMk cId="376188833" sldId="863"/>
            <ac:picMk id="3" creationId="{20690781-F6F1-1314-41D5-B815458573F1}"/>
          </ac:picMkLst>
        </pc:picChg>
        <pc:picChg chg="del">
          <ac:chgData name="Jose Ignacio Guaita" userId="8c71cd11-e972-4231-9dd3-da01f3d9b9c2" providerId="ADAL" clId="{55E564EE-7A77-4C83-AF1B-9623981808E5}" dt="2022-07-18T23:42:45.964" v="2740" actId="478"/>
          <ac:picMkLst>
            <pc:docMk/>
            <pc:sldMk cId="376188833" sldId="863"/>
            <ac:picMk id="3074" creationId="{80EEB91D-DA3D-1525-258D-1CA2290DE6EB}"/>
          </ac:picMkLst>
        </pc:picChg>
        <pc:picChg chg="add mod">
          <ac:chgData name="Jose Ignacio Guaita" userId="8c71cd11-e972-4231-9dd3-da01f3d9b9c2" providerId="ADAL" clId="{55E564EE-7A77-4C83-AF1B-9623981808E5}" dt="2022-07-18T23:47:01.610" v="2775" actId="1037"/>
          <ac:picMkLst>
            <pc:docMk/>
            <pc:sldMk cId="376188833" sldId="863"/>
            <ac:picMk id="4098" creationId="{B457E253-DEEE-A5D7-4897-207941CEF1E8}"/>
          </ac:picMkLst>
        </pc:picChg>
        <pc:picChg chg="add mod">
          <ac:chgData name="Jose Ignacio Guaita" userId="8c71cd11-e972-4231-9dd3-da01f3d9b9c2" providerId="ADAL" clId="{55E564EE-7A77-4C83-AF1B-9623981808E5}" dt="2022-07-18T23:52:38.391" v="2840" actId="1037"/>
          <ac:picMkLst>
            <pc:docMk/>
            <pc:sldMk cId="376188833" sldId="863"/>
            <ac:picMk id="4100" creationId="{9A1D7C93-F7AD-225B-3379-D522983FF89F}"/>
          </ac:picMkLst>
        </pc:picChg>
        <pc:picChg chg="add mod">
          <ac:chgData name="Jose Ignacio Guaita" userId="8c71cd11-e972-4231-9dd3-da01f3d9b9c2" providerId="ADAL" clId="{55E564EE-7A77-4C83-AF1B-9623981808E5}" dt="2022-07-18T23:52:38.391" v="2840" actId="1037"/>
          <ac:picMkLst>
            <pc:docMk/>
            <pc:sldMk cId="376188833" sldId="863"/>
            <ac:picMk id="4102" creationId="{4C301043-0771-50A7-97D1-E91F16352B93}"/>
          </ac:picMkLst>
        </pc:picChg>
        <pc:picChg chg="add mod">
          <ac:chgData name="Jose Ignacio Guaita" userId="8c71cd11-e972-4231-9dd3-da01f3d9b9c2" providerId="ADAL" clId="{55E564EE-7A77-4C83-AF1B-9623981808E5}" dt="2022-07-18T23:53:22.469" v="2844" actId="1076"/>
          <ac:picMkLst>
            <pc:docMk/>
            <pc:sldMk cId="376188833" sldId="863"/>
            <ac:picMk id="4104" creationId="{9903669A-AA63-0CB1-A03C-7586765F2421}"/>
          </ac:picMkLst>
        </pc:picChg>
      </pc:sldChg>
      <pc:sldChg chg="addSp delSp modSp add mod">
        <pc:chgData name="Jose Ignacio Guaita" userId="8c71cd11-e972-4231-9dd3-da01f3d9b9c2" providerId="ADAL" clId="{55E564EE-7A77-4C83-AF1B-9623981808E5}" dt="2022-07-18T23:57:47.311" v="2909" actId="1035"/>
        <pc:sldMkLst>
          <pc:docMk/>
          <pc:sldMk cId="2680165079" sldId="864"/>
        </pc:sldMkLst>
        <pc:spChg chg="del">
          <ac:chgData name="Jose Ignacio Guaita" userId="8c71cd11-e972-4231-9dd3-da01f3d9b9c2" providerId="ADAL" clId="{55E564EE-7A77-4C83-AF1B-9623981808E5}" dt="2022-07-18T23:53:48.964" v="2847" actId="478"/>
          <ac:spMkLst>
            <pc:docMk/>
            <pc:sldMk cId="2680165079" sldId="864"/>
            <ac:spMk id="15" creationId="{74E344B5-A921-2616-47A7-56A551F61721}"/>
          </ac:spMkLst>
        </pc:spChg>
        <pc:spChg chg="mod">
          <ac:chgData name="Jose Ignacio Guaita" userId="8c71cd11-e972-4231-9dd3-da01f3d9b9c2" providerId="ADAL" clId="{55E564EE-7A77-4C83-AF1B-9623981808E5}" dt="2022-07-18T23:57:47.311" v="2909" actId="1035"/>
          <ac:spMkLst>
            <pc:docMk/>
            <pc:sldMk cId="2680165079" sldId="864"/>
            <ac:spMk id="765" creationId="{00000000-0000-0000-0000-000000000000}"/>
          </ac:spMkLst>
        </pc:spChg>
        <pc:picChg chg="del">
          <ac:chgData name="Jose Ignacio Guaita" userId="8c71cd11-e972-4231-9dd3-da01f3d9b9c2" providerId="ADAL" clId="{55E564EE-7A77-4C83-AF1B-9623981808E5}" dt="2022-07-18T23:53:51.559" v="2850" actId="478"/>
          <ac:picMkLst>
            <pc:docMk/>
            <pc:sldMk cId="2680165079" sldId="864"/>
            <ac:picMk id="3" creationId="{20690781-F6F1-1314-41D5-B815458573F1}"/>
          </ac:picMkLst>
        </pc:picChg>
        <pc:picChg chg="del">
          <ac:chgData name="Jose Ignacio Guaita" userId="8c71cd11-e972-4231-9dd3-da01f3d9b9c2" providerId="ADAL" clId="{55E564EE-7A77-4C83-AF1B-9623981808E5}" dt="2022-07-18T23:53:46.316" v="2846" actId="478"/>
          <ac:picMkLst>
            <pc:docMk/>
            <pc:sldMk cId="2680165079" sldId="864"/>
            <ac:picMk id="4098" creationId="{B457E253-DEEE-A5D7-4897-207941CEF1E8}"/>
          </ac:picMkLst>
        </pc:picChg>
        <pc:picChg chg="del">
          <ac:chgData name="Jose Ignacio Guaita" userId="8c71cd11-e972-4231-9dd3-da01f3d9b9c2" providerId="ADAL" clId="{55E564EE-7A77-4C83-AF1B-9623981808E5}" dt="2022-07-18T23:53:52.120" v="2851" actId="478"/>
          <ac:picMkLst>
            <pc:docMk/>
            <pc:sldMk cId="2680165079" sldId="864"/>
            <ac:picMk id="4100" creationId="{9A1D7C93-F7AD-225B-3379-D522983FF89F}"/>
          </ac:picMkLst>
        </pc:picChg>
        <pc:picChg chg="del">
          <ac:chgData name="Jose Ignacio Guaita" userId="8c71cd11-e972-4231-9dd3-da01f3d9b9c2" providerId="ADAL" clId="{55E564EE-7A77-4C83-AF1B-9623981808E5}" dt="2022-07-18T23:53:50.254" v="2848" actId="478"/>
          <ac:picMkLst>
            <pc:docMk/>
            <pc:sldMk cId="2680165079" sldId="864"/>
            <ac:picMk id="4102" creationId="{4C301043-0771-50A7-97D1-E91F16352B93}"/>
          </ac:picMkLst>
        </pc:picChg>
        <pc:picChg chg="del">
          <ac:chgData name="Jose Ignacio Guaita" userId="8c71cd11-e972-4231-9dd3-da01f3d9b9c2" providerId="ADAL" clId="{55E564EE-7A77-4C83-AF1B-9623981808E5}" dt="2022-07-18T23:53:50.839" v="2849" actId="478"/>
          <ac:picMkLst>
            <pc:docMk/>
            <pc:sldMk cId="2680165079" sldId="864"/>
            <ac:picMk id="4104" creationId="{9903669A-AA63-0CB1-A03C-7586765F2421}"/>
          </ac:picMkLst>
        </pc:picChg>
        <pc:picChg chg="add mod">
          <ac:chgData name="Jose Ignacio Guaita" userId="8c71cd11-e972-4231-9dd3-da01f3d9b9c2" providerId="ADAL" clId="{55E564EE-7A77-4C83-AF1B-9623981808E5}" dt="2022-07-18T23:57:47.311" v="2909" actId="1035"/>
          <ac:picMkLst>
            <pc:docMk/>
            <pc:sldMk cId="2680165079" sldId="864"/>
            <ac:picMk id="5122" creationId="{23910E4D-2101-8425-09A3-124E4DD3D791}"/>
          </ac:picMkLst>
        </pc:picChg>
      </pc:sldChg>
      <pc:sldChg chg="addSp delSp modSp add mod">
        <pc:chgData name="Jose Ignacio Guaita" userId="8c71cd11-e972-4231-9dd3-da01f3d9b9c2" providerId="ADAL" clId="{55E564EE-7A77-4C83-AF1B-9623981808E5}" dt="2022-07-20T14:53:20.417" v="3721" actId="948"/>
        <pc:sldMkLst>
          <pc:docMk/>
          <pc:sldMk cId="3748943506" sldId="865"/>
        </pc:sldMkLst>
        <pc:spChg chg="add del mod">
          <ac:chgData name="Jose Ignacio Guaita" userId="8c71cd11-e972-4231-9dd3-da01f3d9b9c2" providerId="ADAL" clId="{55E564EE-7A77-4C83-AF1B-9623981808E5}" dt="2022-07-19T19:48:46.956" v="3011" actId="478"/>
          <ac:spMkLst>
            <pc:docMk/>
            <pc:sldMk cId="3748943506" sldId="865"/>
            <ac:spMk id="18" creationId="{ED66D62B-F77E-8F0A-CA02-7D8BD8C03E82}"/>
          </ac:spMkLst>
        </pc:spChg>
        <pc:spChg chg="add del mod">
          <ac:chgData name="Jose Ignacio Guaita" userId="8c71cd11-e972-4231-9dd3-da01f3d9b9c2" providerId="ADAL" clId="{55E564EE-7A77-4C83-AF1B-9623981808E5}" dt="2022-07-20T14:39:58.840" v="3395" actId="478"/>
          <ac:spMkLst>
            <pc:docMk/>
            <pc:sldMk cId="3748943506" sldId="865"/>
            <ac:spMk id="19" creationId="{2A3248A2-E549-7267-D1FA-33B83480F316}"/>
          </ac:spMkLst>
        </pc:spChg>
        <pc:spChg chg="add del mod">
          <ac:chgData name="Jose Ignacio Guaita" userId="8c71cd11-e972-4231-9dd3-da01f3d9b9c2" providerId="ADAL" clId="{55E564EE-7A77-4C83-AF1B-9623981808E5}" dt="2022-07-20T14:39:58.840" v="3395" actId="478"/>
          <ac:spMkLst>
            <pc:docMk/>
            <pc:sldMk cId="3748943506" sldId="865"/>
            <ac:spMk id="21" creationId="{46E4E1C5-B577-ED5E-664A-2A0C278C52D0}"/>
          </ac:spMkLst>
        </pc:spChg>
        <pc:spChg chg="add del mod">
          <ac:chgData name="Jose Ignacio Guaita" userId="8c71cd11-e972-4231-9dd3-da01f3d9b9c2" providerId="ADAL" clId="{55E564EE-7A77-4C83-AF1B-9623981808E5}" dt="2022-07-20T14:39:58.840" v="3395" actId="478"/>
          <ac:spMkLst>
            <pc:docMk/>
            <pc:sldMk cId="3748943506" sldId="865"/>
            <ac:spMk id="23" creationId="{E863C28D-19FE-EF95-6BB0-01CE9C698CC0}"/>
          </ac:spMkLst>
        </pc:spChg>
        <pc:spChg chg="add mod">
          <ac:chgData name="Jose Ignacio Guaita" userId="8c71cd11-e972-4231-9dd3-da01f3d9b9c2" providerId="ADAL" clId="{55E564EE-7A77-4C83-AF1B-9623981808E5}" dt="2022-07-20T14:52:04.106" v="3546" actId="207"/>
          <ac:spMkLst>
            <pc:docMk/>
            <pc:sldMk cId="3748943506" sldId="865"/>
            <ac:spMk id="24" creationId="{4EA08B40-80C1-58C8-B3E5-A2DA1684AE55}"/>
          </ac:spMkLst>
        </pc:spChg>
        <pc:spChg chg="add mod">
          <ac:chgData name="Jose Ignacio Guaita" userId="8c71cd11-e972-4231-9dd3-da01f3d9b9c2" providerId="ADAL" clId="{55E564EE-7A77-4C83-AF1B-9623981808E5}" dt="2022-07-20T14:53:20.417" v="3721" actId="948"/>
          <ac:spMkLst>
            <pc:docMk/>
            <pc:sldMk cId="3748943506" sldId="865"/>
            <ac:spMk id="25" creationId="{C100BD99-D808-2895-937C-456A0577CD1B}"/>
          </ac:spMkLst>
        </pc:spChg>
        <pc:spChg chg="mod">
          <ac:chgData name="Jose Ignacio Guaita" userId="8c71cd11-e972-4231-9dd3-da01f3d9b9c2" providerId="ADAL" clId="{55E564EE-7A77-4C83-AF1B-9623981808E5}" dt="2022-07-20T14:39:53.549" v="3394" actId="20577"/>
          <ac:spMkLst>
            <pc:docMk/>
            <pc:sldMk cId="3748943506" sldId="865"/>
            <ac:spMk id="765" creationId="{00000000-0000-0000-0000-000000000000}"/>
          </ac:spMkLst>
        </pc:spChg>
        <pc:grpChg chg="add del mod">
          <ac:chgData name="Jose Ignacio Guaita" userId="8c71cd11-e972-4231-9dd3-da01f3d9b9c2" providerId="ADAL" clId="{55E564EE-7A77-4C83-AF1B-9623981808E5}" dt="2022-07-20T14:39:58.840" v="3395" actId="478"/>
          <ac:grpSpMkLst>
            <pc:docMk/>
            <pc:sldMk cId="3748943506" sldId="865"/>
            <ac:grpSpMk id="12" creationId="{364491E9-34A7-A020-A5D6-34CF90F158BA}"/>
          </ac:grpSpMkLst>
        </pc:grpChg>
        <pc:grpChg chg="add del mod">
          <ac:chgData name="Jose Ignacio Guaita" userId="8c71cd11-e972-4231-9dd3-da01f3d9b9c2" providerId="ADAL" clId="{55E564EE-7A77-4C83-AF1B-9623981808E5}" dt="2022-07-20T14:39:58.840" v="3395" actId="478"/>
          <ac:grpSpMkLst>
            <pc:docMk/>
            <pc:sldMk cId="3748943506" sldId="865"/>
            <ac:grpSpMk id="13" creationId="{F0259129-CF3D-B428-DF9C-B529E0273E02}"/>
          </ac:grpSpMkLst>
        </pc:grpChg>
        <pc:picChg chg="add mod">
          <ac:chgData name="Jose Ignacio Guaita" userId="8c71cd11-e972-4231-9dd3-da01f3d9b9c2" providerId="ADAL" clId="{55E564EE-7A77-4C83-AF1B-9623981808E5}" dt="2022-07-20T14:50:27.417" v="3422" actId="1076"/>
          <ac:picMkLst>
            <pc:docMk/>
            <pc:sldMk cId="3748943506" sldId="865"/>
            <ac:picMk id="3" creationId="{7EABD04F-F971-1631-48F4-3AA91B449F2A}"/>
          </ac:picMkLst>
        </pc:picChg>
        <pc:picChg chg="add del mod">
          <ac:chgData name="Jose Ignacio Guaita" userId="8c71cd11-e972-4231-9dd3-da01f3d9b9c2" providerId="ADAL" clId="{55E564EE-7A77-4C83-AF1B-9623981808E5}" dt="2022-07-19T19:40:52.979" v="2985" actId="478"/>
          <ac:picMkLst>
            <pc:docMk/>
            <pc:sldMk cId="3748943506" sldId="865"/>
            <ac:picMk id="3" creationId="{E18EBDBC-F8AB-CCD7-A0CD-2A95D4C91A0D}"/>
          </ac:picMkLst>
        </pc:picChg>
        <pc:picChg chg="add mod">
          <ac:chgData name="Jose Ignacio Guaita" userId="8c71cd11-e972-4231-9dd3-da01f3d9b9c2" providerId="ADAL" clId="{55E564EE-7A77-4C83-AF1B-9623981808E5}" dt="2022-07-19T19:45:27.507" v="3002" actId="164"/>
          <ac:picMkLst>
            <pc:docMk/>
            <pc:sldMk cId="3748943506" sldId="865"/>
            <ac:picMk id="5" creationId="{2E37327D-C9F8-EC9D-4847-1FF009B15FD0}"/>
          </ac:picMkLst>
        </pc:picChg>
        <pc:picChg chg="add mod">
          <ac:chgData name="Jose Ignacio Guaita" userId="8c71cd11-e972-4231-9dd3-da01f3d9b9c2" providerId="ADAL" clId="{55E564EE-7A77-4C83-AF1B-9623981808E5}" dt="2022-07-20T14:50:36.041" v="3473" actId="1076"/>
          <ac:picMkLst>
            <pc:docMk/>
            <pc:sldMk cId="3748943506" sldId="865"/>
            <ac:picMk id="6" creationId="{57FFF432-135E-A6DA-2285-EC231397088E}"/>
          </ac:picMkLst>
        </pc:picChg>
        <pc:picChg chg="add mod">
          <ac:chgData name="Jose Ignacio Guaita" userId="8c71cd11-e972-4231-9dd3-da01f3d9b9c2" providerId="ADAL" clId="{55E564EE-7A77-4C83-AF1B-9623981808E5}" dt="2022-07-19T19:45:27.507" v="3002" actId="164"/>
          <ac:picMkLst>
            <pc:docMk/>
            <pc:sldMk cId="3748943506" sldId="865"/>
            <ac:picMk id="7" creationId="{E7725247-D8F6-5840-4FD1-7356D82D8BC0}"/>
          </ac:picMkLst>
        </pc:picChg>
        <pc:picChg chg="add mod">
          <ac:chgData name="Jose Ignacio Guaita" userId="8c71cd11-e972-4231-9dd3-da01f3d9b9c2" providerId="ADAL" clId="{55E564EE-7A77-4C83-AF1B-9623981808E5}" dt="2022-07-19T19:45:20.325" v="3001" actId="164"/>
          <ac:picMkLst>
            <pc:docMk/>
            <pc:sldMk cId="3748943506" sldId="865"/>
            <ac:picMk id="9" creationId="{A3C4FBD2-6A9C-3267-9A0D-76AE6F5CCFCD}"/>
          </ac:picMkLst>
        </pc:picChg>
        <pc:picChg chg="add mod">
          <ac:chgData name="Jose Ignacio Guaita" userId="8c71cd11-e972-4231-9dd3-da01f3d9b9c2" providerId="ADAL" clId="{55E564EE-7A77-4C83-AF1B-9623981808E5}" dt="2022-07-20T14:50:36.041" v="3473" actId="1076"/>
          <ac:picMkLst>
            <pc:docMk/>
            <pc:sldMk cId="3748943506" sldId="865"/>
            <ac:picMk id="10" creationId="{97A7DE53-24DB-8E86-F809-2F444EE6747F}"/>
          </ac:picMkLst>
        </pc:picChg>
        <pc:picChg chg="add mod">
          <ac:chgData name="Jose Ignacio Guaita" userId="8c71cd11-e972-4231-9dd3-da01f3d9b9c2" providerId="ADAL" clId="{55E564EE-7A77-4C83-AF1B-9623981808E5}" dt="2022-07-19T19:45:20.325" v="3001" actId="164"/>
          <ac:picMkLst>
            <pc:docMk/>
            <pc:sldMk cId="3748943506" sldId="865"/>
            <ac:picMk id="11" creationId="{6CFB8C2A-2D1A-7C08-6C02-236A48BC12D3}"/>
          </ac:picMkLst>
        </pc:picChg>
        <pc:picChg chg="add del mod">
          <ac:chgData name="Jose Ignacio Guaita" userId="8c71cd11-e972-4231-9dd3-da01f3d9b9c2" providerId="ADAL" clId="{55E564EE-7A77-4C83-AF1B-9623981808E5}" dt="2022-07-20T14:49:54.512" v="3417" actId="478"/>
          <ac:picMkLst>
            <pc:docMk/>
            <pc:sldMk cId="3748943506" sldId="865"/>
            <ac:picMk id="15" creationId="{7F4C1F1C-D16E-F4C8-7ABA-E52DD463EEAD}"/>
          </ac:picMkLst>
        </pc:picChg>
        <pc:picChg chg="add del mod">
          <ac:chgData name="Jose Ignacio Guaita" userId="8c71cd11-e972-4231-9dd3-da01f3d9b9c2" providerId="ADAL" clId="{55E564EE-7A77-4C83-AF1B-9623981808E5}" dt="2022-07-20T14:39:58.840" v="3395" actId="478"/>
          <ac:picMkLst>
            <pc:docMk/>
            <pc:sldMk cId="3748943506" sldId="865"/>
            <ac:picMk id="1026" creationId="{E14DDECB-85DF-7E96-689F-870CE1169921}"/>
          </ac:picMkLst>
        </pc:picChg>
        <pc:picChg chg="add del mod">
          <ac:chgData name="Jose Ignacio Guaita" userId="8c71cd11-e972-4231-9dd3-da01f3d9b9c2" providerId="ADAL" clId="{55E564EE-7A77-4C83-AF1B-9623981808E5}" dt="2022-07-20T14:39:58.840" v="3395" actId="478"/>
          <ac:picMkLst>
            <pc:docMk/>
            <pc:sldMk cId="3748943506" sldId="865"/>
            <ac:picMk id="1028" creationId="{BF0A8CD1-29AB-B3E4-1B71-5577DC289230}"/>
          </ac:picMkLst>
        </pc:picChg>
      </pc:sldChg>
      <pc:sldChg chg="addSp delSp modSp add mod">
        <pc:chgData name="Jose Ignacio Guaita" userId="8c71cd11-e972-4231-9dd3-da01f3d9b9c2" providerId="ADAL" clId="{55E564EE-7A77-4C83-AF1B-9623981808E5}" dt="2022-07-19T23:24:38.151" v="3350" actId="1076"/>
        <pc:sldMkLst>
          <pc:docMk/>
          <pc:sldMk cId="171943313" sldId="866"/>
        </pc:sldMkLst>
        <pc:spChg chg="add del">
          <ac:chgData name="Jose Ignacio Guaita" userId="8c71cd11-e972-4231-9dd3-da01f3d9b9c2" providerId="ADAL" clId="{55E564EE-7A77-4C83-AF1B-9623981808E5}" dt="2022-07-19T20:39:27.524" v="3336" actId="478"/>
          <ac:spMkLst>
            <pc:docMk/>
            <pc:sldMk cId="171943313" sldId="866"/>
            <ac:spMk id="6" creationId="{A849EC5E-6C9F-504C-495F-749E5BCAAF8D}"/>
          </ac:spMkLst>
        </pc:spChg>
        <pc:spChg chg="add del mod">
          <ac:chgData name="Jose Ignacio Guaita" userId="8c71cd11-e972-4231-9dd3-da01f3d9b9c2" providerId="ADAL" clId="{55E564EE-7A77-4C83-AF1B-9623981808E5}" dt="2022-07-19T20:15:19.646" v="3330" actId="478"/>
          <ac:spMkLst>
            <pc:docMk/>
            <pc:sldMk cId="171943313" sldId="866"/>
            <ac:spMk id="17" creationId="{ADF89DB8-3A18-08DA-54AA-A0A4E02886C7}"/>
          </ac:spMkLst>
        </pc:spChg>
        <pc:spChg chg="del">
          <ac:chgData name="Jose Ignacio Guaita" userId="8c71cd11-e972-4231-9dd3-da01f3d9b9c2" providerId="ADAL" clId="{55E564EE-7A77-4C83-AF1B-9623981808E5}" dt="2022-07-19T20:10:52.627" v="3326" actId="478"/>
          <ac:spMkLst>
            <pc:docMk/>
            <pc:sldMk cId="171943313" sldId="866"/>
            <ac:spMk id="19" creationId="{2A3248A2-E549-7267-D1FA-33B83480F316}"/>
          </ac:spMkLst>
        </pc:spChg>
        <pc:spChg chg="del">
          <ac:chgData name="Jose Ignacio Guaita" userId="8c71cd11-e972-4231-9dd3-da01f3d9b9c2" providerId="ADAL" clId="{55E564EE-7A77-4C83-AF1B-9623981808E5}" dt="2022-07-19T20:10:52.627" v="3326" actId="478"/>
          <ac:spMkLst>
            <pc:docMk/>
            <pc:sldMk cId="171943313" sldId="866"/>
            <ac:spMk id="21" creationId="{46E4E1C5-B577-ED5E-664A-2A0C278C52D0}"/>
          </ac:spMkLst>
        </pc:spChg>
        <pc:spChg chg="del">
          <ac:chgData name="Jose Ignacio Guaita" userId="8c71cd11-e972-4231-9dd3-da01f3d9b9c2" providerId="ADAL" clId="{55E564EE-7A77-4C83-AF1B-9623981808E5}" dt="2022-07-19T20:10:52.627" v="3326" actId="478"/>
          <ac:spMkLst>
            <pc:docMk/>
            <pc:sldMk cId="171943313" sldId="866"/>
            <ac:spMk id="23" creationId="{E863C28D-19FE-EF95-6BB0-01CE9C698CC0}"/>
          </ac:spMkLst>
        </pc:spChg>
        <pc:spChg chg="del">
          <ac:chgData name="Jose Ignacio Guaita" userId="8c71cd11-e972-4231-9dd3-da01f3d9b9c2" providerId="ADAL" clId="{55E564EE-7A77-4C83-AF1B-9623981808E5}" dt="2022-07-19T20:10:50.031" v="3325" actId="478"/>
          <ac:spMkLst>
            <pc:docMk/>
            <pc:sldMk cId="171943313" sldId="866"/>
            <ac:spMk id="765" creationId="{00000000-0000-0000-0000-000000000000}"/>
          </ac:spMkLst>
        </pc:spChg>
        <pc:grpChg chg="del">
          <ac:chgData name="Jose Ignacio Guaita" userId="8c71cd11-e972-4231-9dd3-da01f3d9b9c2" providerId="ADAL" clId="{55E564EE-7A77-4C83-AF1B-9623981808E5}" dt="2022-07-19T20:10:52.627" v="3326" actId="478"/>
          <ac:grpSpMkLst>
            <pc:docMk/>
            <pc:sldMk cId="171943313" sldId="866"/>
            <ac:grpSpMk id="12" creationId="{364491E9-34A7-A020-A5D6-34CF90F158BA}"/>
          </ac:grpSpMkLst>
        </pc:grpChg>
        <pc:grpChg chg="del">
          <ac:chgData name="Jose Ignacio Guaita" userId="8c71cd11-e972-4231-9dd3-da01f3d9b9c2" providerId="ADAL" clId="{55E564EE-7A77-4C83-AF1B-9623981808E5}" dt="2022-07-19T20:10:52.627" v="3326" actId="478"/>
          <ac:grpSpMkLst>
            <pc:docMk/>
            <pc:sldMk cId="171943313" sldId="866"/>
            <ac:grpSpMk id="13" creationId="{F0259129-CF3D-B428-DF9C-B529E0273E02}"/>
          </ac:grpSpMkLst>
        </pc:grpChg>
        <pc:picChg chg="add del mod">
          <ac:chgData name="Jose Ignacio Guaita" userId="8c71cd11-e972-4231-9dd3-da01f3d9b9c2" providerId="ADAL" clId="{55E564EE-7A77-4C83-AF1B-9623981808E5}" dt="2022-07-19T20:39:08.281" v="3334" actId="478"/>
          <ac:picMkLst>
            <pc:docMk/>
            <pc:sldMk cId="171943313" sldId="866"/>
            <ac:picMk id="4" creationId="{8010E970-B856-9217-8922-778429DABE4F}"/>
          </ac:picMkLst>
        </pc:picChg>
        <pc:picChg chg="add del mod">
          <ac:chgData name="Jose Ignacio Guaita" userId="8c71cd11-e972-4231-9dd3-da01f3d9b9c2" providerId="ADAL" clId="{55E564EE-7A77-4C83-AF1B-9623981808E5}" dt="2022-07-19T20:42:11.161" v="3339" actId="478"/>
          <ac:picMkLst>
            <pc:docMk/>
            <pc:sldMk cId="171943313" sldId="866"/>
            <ac:picMk id="10" creationId="{5F25C28A-9800-8D16-A745-8AFC24113711}"/>
          </ac:picMkLst>
        </pc:picChg>
        <pc:picChg chg="add del mod">
          <ac:chgData name="Jose Ignacio Guaita" userId="8c71cd11-e972-4231-9dd3-da01f3d9b9c2" providerId="ADAL" clId="{55E564EE-7A77-4C83-AF1B-9623981808E5}" dt="2022-07-19T23:24:13.444" v="3343" actId="478"/>
          <ac:picMkLst>
            <pc:docMk/>
            <pc:sldMk cId="171943313" sldId="866"/>
            <ac:picMk id="15" creationId="{CF8F647B-FBBE-0CF7-8359-20426F6253CB}"/>
          </ac:picMkLst>
        </pc:picChg>
        <pc:picChg chg="add mod">
          <ac:chgData name="Jose Ignacio Guaita" userId="8c71cd11-e972-4231-9dd3-da01f3d9b9c2" providerId="ADAL" clId="{55E564EE-7A77-4C83-AF1B-9623981808E5}" dt="2022-07-19T23:24:38.151" v="3350" actId="1076"/>
          <ac:picMkLst>
            <pc:docMk/>
            <pc:sldMk cId="171943313" sldId="866"/>
            <ac:picMk id="18" creationId="{9804109A-BC32-E188-CDD0-649D30DB6D5A}"/>
          </ac:picMkLst>
        </pc:picChg>
        <pc:picChg chg="del">
          <ac:chgData name="Jose Ignacio Guaita" userId="8c71cd11-e972-4231-9dd3-da01f3d9b9c2" providerId="ADAL" clId="{55E564EE-7A77-4C83-AF1B-9623981808E5}" dt="2022-07-19T20:10:52.627" v="3326" actId="478"/>
          <ac:picMkLst>
            <pc:docMk/>
            <pc:sldMk cId="171943313" sldId="866"/>
            <ac:picMk id="1026" creationId="{E14DDECB-85DF-7E96-689F-870CE1169921}"/>
          </ac:picMkLst>
        </pc:picChg>
        <pc:picChg chg="del">
          <ac:chgData name="Jose Ignacio Guaita" userId="8c71cd11-e972-4231-9dd3-da01f3d9b9c2" providerId="ADAL" clId="{55E564EE-7A77-4C83-AF1B-9623981808E5}" dt="2022-07-19T20:10:52.627" v="3326" actId="478"/>
          <ac:picMkLst>
            <pc:docMk/>
            <pc:sldMk cId="171943313" sldId="866"/>
            <ac:picMk id="1028" creationId="{BF0A8CD1-29AB-B3E4-1B71-5577DC289230}"/>
          </ac:picMkLst>
        </pc:picChg>
      </pc:sldChg>
      <pc:sldChg chg="modSp add mod">
        <pc:chgData name="Jose Ignacio Guaita" userId="8c71cd11-e972-4231-9dd3-da01f3d9b9c2" providerId="ADAL" clId="{55E564EE-7A77-4C83-AF1B-9623981808E5}" dt="2022-07-20T15:39:30.854" v="3960" actId="20577"/>
        <pc:sldMkLst>
          <pc:docMk/>
          <pc:sldMk cId="566671868" sldId="867"/>
        </pc:sldMkLst>
        <pc:spChg chg="mod">
          <ac:chgData name="Jose Ignacio Guaita" userId="8c71cd11-e972-4231-9dd3-da01f3d9b9c2" providerId="ADAL" clId="{55E564EE-7A77-4C83-AF1B-9623981808E5}" dt="2022-07-20T15:39:30.854" v="3960" actId="20577"/>
          <ac:spMkLst>
            <pc:docMk/>
            <pc:sldMk cId="566671868" sldId="867"/>
            <ac:spMk id="19" creationId="{2A3248A2-E549-7267-D1FA-33B83480F316}"/>
          </ac:spMkLst>
        </pc:spChg>
        <pc:spChg chg="mod">
          <ac:chgData name="Jose Ignacio Guaita" userId="8c71cd11-e972-4231-9dd3-da01f3d9b9c2" providerId="ADAL" clId="{55E564EE-7A77-4C83-AF1B-9623981808E5}" dt="2022-07-20T15:00:15.911" v="3954" actId="20577"/>
          <ac:spMkLst>
            <pc:docMk/>
            <pc:sldMk cId="566671868" sldId="867"/>
            <ac:spMk id="765" creationId="{00000000-0000-0000-0000-000000000000}"/>
          </ac:spMkLst>
        </pc:spChg>
      </pc:sldChg>
      <pc:sldChg chg="modSp add del mod">
        <pc:chgData name="Jose Ignacio Guaita" userId="8c71cd11-e972-4231-9dd3-da01f3d9b9c2" providerId="ADAL" clId="{55E564EE-7A77-4C83-AF1B-9623981808E5}" dt="2022-07-20T15:25:34.397" v="3955" actId="2696"/>
        <pc:sldMkLst>
          <pc:docMk/>
          <pc:sldMk cId="361304695" sldId="868"/>
        </pc:sldMkLst>
        <pc:picChg chg="mod">
          <ac:chgData name="Jose Ignacio Guaita" userId="8c71cd11-e972-4231-9dd3-da01f3d9b9c2" providerId="ADAL" clId="{55E564EE-7A77-4C83-AF1B-9623981808E5}" dt="2022-07-20T14:53:40.874" v="3723" actId="1076"/>
          <ac:picMkLst>
            <pc:docMk/>
            <pc:sldMk cId="361304695" sldId="868"/>
            <ac:picMk id="15" creationId="{7F4C1F1C-D16E-F4C8-7ABA-E52DD463EEAD}"/>
          </ac:picMkLst>
        </pc:picChg>
      </pc:sldChg>
      <pc:sldChg chg="addSp delSp modSp add mod">
        <pc:chgData name="Jose Ignacio Guaita" userId="8c71cd11-e972-4231-9dd3-da01f3d9b9c2" providerId="ADAL" clId="{55E564EE-7A77-4C83-AF1B-9623981808E5}" dt="2022-07-20T15:25:42.651" v="3956" actId="113"/>
        <pc:sldMkLst>
          <pc:docMk/>
          <pc:sldMk cId="2974215471" sldId="869"/>
        </pc:sldMkLst>
        <pc:spChg chg="add mod">
          <ac:chgData name="Jose Ignacio Guaita" userId="8c71cd11-e972-4231-9dd3-da01f3d9b9c2" providerId="ADAL" clId="{55E564EE-7A77-4C83-AF1B-9623981808E5}" dt="2022-07-20T14:59:12.275" v="3941" actId="1035"/>
          <ac:spMkLst>
            <pc:docMk/>
            <pc:sldMk cId="2974215471" sldId="869"/>
            <ac:spMk id="13" creationId="{53F61018-8644-DD41-2206-69D776F56E02}"/>
          </ac:spMkLst>
        </pc:spChg>
        <pc:spChg chg="mod">
          <ac:chgData name="Jose Ignacio Guaita" userId="8c71cd11-e972-4231-9dd3-da01f3d9b9c2" providerId="ADAL" clId="{55E564EE-7A77-4C83-AF1B-9623981808E5}" dt="2022-07-20T15:25:42.651" v="3956" actId="113"/>
          <ac:spMkLst>
            <pc:docMk/>
            <pc:sldMk cId="2974215471" sldId="869"/>
            <ac:spMk id="24" creationId="{4EA08B40-80C1-58C8-B3E5-A2DA1684AE55}"/>
          </ac:spMkLst>
        </pc:spChg>
        <pc:spChg chg="mod">
          <ac:chgData name="Jose Ignacio Guaita" userId="8c71cd11-e972-4231-9dd3-da01f3d9b9c2" providerId="ADAL" clId="{55E564EE-7A77-4C83-AF1B-9623981808E5}" dt="2022-07-20T14:55:53.341" v="3864" actId="1035"/>
          <ac:spMkLst>
            <pc:docMk/>
            <pc:sldMk cId="2974215471" sldId="869"/>
            <ac:spMk id="25" creationId="{C100BD99-D808-2895-937C-456A0577CD1B}"/>
          </ac:spMkLst>
        </pc:spChg>
        <pc:picChg chg="del">
          <ac:chgData name="Jose Ignacio Guaita" userId="8c71cd11-e972-4231-9dd3-da01f3d9b9c2" providerId="ADAL" clId="{55E564EE-7A77-4C83-AF1B-9623981808E5}" dt="2022-07-20T14:53:45.943" v="3724" actId="478"/>
          <ac:picMkLst>
            <pc:docMk/>
            <pc:sldMk cId="2974215471" sldId="869"/>
            <ac:picMk id="3" creationId="{7EABD04F-F971-1631-48F4-3AA91B449F2A}"/>
          </ac:picMkLst>
        </pc:picChg>
        <pc:picChg chg="add mod">
          <ac:chgData name="Jose Ignacio Guaita" userId="8c71cd11-e972-4231-9dd3-da01f3d9b9c2" providerId="ADAL" clId="{55E564EE-7A77-4C83-AF1B-9623981808E5}" dt="2022-07-20T14:55:53.341" v="3864" actId="1035"/>
          <ac:picMkLst>
            <pc:docMk/>
            <pc:sldMk cId="2974215471" sldId="869"/>
            <ac:picMk id="4" creationId="{FCC3F0E2-2129-5F0C-BB20-E9D5DCD7111A}"/>
          </ac:picMkLst>
        </pc:picChg>
        <pc:picChg chg="del">
          <ac:chgData name="Jose Ignacio Guaita" userId="8c71cd11-e972-4231-9dd3-da01f3d9b9c2" providerId="ADAL" clId="{55E564EE-7A77-4C83-AF1B-9623981808E5}" dt="2022-07-20T14:54:04.293" v="3730" actId="478"/>
          <ac:picMkLst>
            <pc:docMk/>
            <pc:sldMk cId="2974215471" sldId="869"/>
            <ac:picMk id="6" creationId="{57FFF432-135E-A6DA-2285-EC231397088E}"/>
          </ac:picMkLst>
        </pc:picChg>
        <pc:picChg chg="add mod">
          <ac:chgData name="Jose Ignacio Guaita" userId="8c71cd11-e972-4231-9dd3-da01f3d9b9c2" providerId="ADAL" clId="{55E564EE-7A77-4C83-AF1B-9623981808E5}" dt="2022-07-20T14:59:12.275" v="3941" actId="1035"/>
          <ac:picMkLst>
            <pc:docMk/>
            <pc:sldMk cId="2974215471" sldId="869"/>
            <ac:picMk id="7" creationId="{0D316F86-12B5-FBE7-6276-7D89E4DE1A92}"/>
          </ac:picMkLst>
        </pc:picChg>
        <pc:picChg chg="del">
          <ac:chgData name="Jose Ignacio Guaita" userId="8c71cd11-e972-4231-9dd3-da01f3d9b9c2" providerId="ADAL" clId="{55E564EE-7A77-4C83-AF1B-9623981808E5}" dt="2022-07-20T14:54:04.293" v="3730" actId="478"/>
          <ac:picMkLst>
            <pc:docMk/>
            <pc:sldMk cId="2974215471" sldId="869"/>
            <ac:picMk id="10" creationId="{97A7DE53-24DB-8E86-F809-2F444EE6747F}"/>
          </ac:picMkLst>
        </pc:picChg>
        <pc:picChg chg="add mod">
          <ac:chgData name="Jose Ignacio Guaita" userId="8c71cd11-e972-4231-9dd3-da01f3d9b9c2" providerId="ADAL" clId="{55E564EE-7A77-4C83-AF1B-9623981808E5}" dt="2022-07-20T14:53:55.999" v="3727" actId="14100"/>
          <ac:picMkLst>
            <pc:docMk/>
            <pc:sldMk cId="2974215471" sldId="869"/>
            <ac:picMk id="11" creationId="{1B6012CD-749D-1A4D-EAB1-08BFFC298EE9}"/>
          </ac:picMkLst>
        </pc:picChg>
        <pc:picChg chg="add del mod">
          <ac:chgData name="Jose Ignacio Guaita" userId="8c71cd11-e972-4231-9dd3-da01f3d9b9c2" providerId="ADAL" clId="{55E564EE-7A77-4C83-AF1B-9623981808E5}" dt="2022-07-20T14:57:27.836" v="3918" actId="478"/>
          <ac:picMkLst>
            <pc:docMk/>
            <pc:sldMk cId="2974215471" sldId="869"/>
            <ac:picMk id="14" creationId="{DB5200E8-720D-0A0F-9A6E-61290327D27A}"/>
          </ac:picMkLst>
        </pc:picChg>
      </pc:sldChg>
      <pc:sldMasterChg chg="delSldLayout">
        <pc:chgData name="Jose Ignacio Guaita" userId="8c71cd11-e972-4231-9dd3-da01f3d9b9c2" providerId="ADAL" clId="{55E564EE-7A77-4C83-AF1B-9623981808E5}" dt="2022-07-19T19:38:26.651" v="2981" actId="2696"/>
        <pc:sldMasterMkLst>
          <pc:docMk/>
          <pc:sldMasterMk cId="0" sldId="2147483648"/>
        </pc:sldMasterMkLst>
        <pc:sldLayoutChg chg="del">
          <pc:chgData name="Jose Ignacio Guaita" userId="8c71cd11-e972-4231-9dd3-da01f3d9b9c2" providerId="ADAL" clId="{55E564EE-7A77-4C83-AF1B-9623981808E5}" dt="2022-07-19T19:38:03.449" v="2979" actId="2696"/>
          <pc:sldLayoutMkLst>
            <pc:docMk/>
            <pc:sldMasterMk cId="0" sldId="2147483648"/>
            <pc:sldLayoutMk cId="0" sldId="2147483651"/>
          </pc:sldLayoutMkLst>
        </pc:sldLayoutChg>
        <pc:sldLayoutChg chg="del">
          <pc:chgData name="Jose Ignacio Guaita" userId="8c71cd11-e972-4231-9dd3-da01f3d9b9c2" providerId="ADAL" clId="{55E564EE-7A77-4C83-AF1B-9623981808E5}" dt="2022-07-19T19:38:26.651" v="2981" actId="2696"/>
          <pc:sldLayoutMkLst>
            <pc:docMk/>
            <pc:sldMasterMk cId="0" sldId="2147483648"/>
            <pc:sldLayoutMk cId="0" sldId="2147483653"/>
          </pc:sldLayoutMkLst>
        </pc:sldLayoutChg>
        <pc:sldLayoutChg chg="del">
          <pc:chgData name="Jose Ignacio Guaita" userId="8c71cd11-e972-4231-9dd3-da01f3d9b9c2" providerId="ADAL" clId="{55E564EE-7A77-4C83-AF1B-9623981808E5}" dt="2022-07-19T19:38:26.651" v="2981" actId="2696"/>
          <pc:sldLayoutMkLst>
            <pc:docMk/>
            <pc:sldMasterMk cId="0" sldId="2147483648"/>
            <pc:sldLayoutMk cId="0" sldId="2147483656"/>
          </pc:sldLayoutMkLst>
        </pc:sldLayoutChg>
        <pc:sldLayoutChg chg="del">
          <pc:chgData name="Jose Ignacio Guaita" userId="8c71cd11-e972-4231-9dd3-da01f3d9b9c2" providerId="ADAL" clId="{55E564EE-7A77-4C83-AF1B-9623981808E5}" dt="2022-07-19T19:38:26.651" v="2981" actId="2696"/>
          <pc:sldLayoutMkLst>
            <pc:docMk/>
            <pc:sldMasterMk cId="0" sldId="2147483648"/>
            <pc:sldLayoutMk cId="1492466279" sldId="2147483659"/>
          </pc:sldLayoutMkLst>
        </pc:sldLayoutChg>
      </pc:sldMasterChg>
    </pc:docChg>
  </pc:docChgLst>
  <pc:docChgLst>
    <pc:chgData name="Jose Ignacio Guaita" userId="8c71cd11-e972-4231-9dd3-da01f3d9b9c2" providerId="ADAL" clId="{F631D865-FCBB-496F-9705-326951226CA6}"/>
    <pc:docChg chg="addSld delSld modSld sldOrd modSection">
      <pc:chgData name="Jose Ignacio Guaita" userId="8c71cd11-e972-4231-9dd3-da01f3d9b9c2" providerId="ADAL" clId="{F631D865-FCBB-496F-9705-326951226CA6}" dt="2022-06-18T20:27:56.791" v="72" actId="20577"/>
      <pc:docMkLst>
        <pc:docMk/>
      </pc:docMkLst>
      <pc:sldChg chg="del">
        <pc:chgData name="Jose Ignacio Guaita" userId="8c71cd11-e972-4231-9dd3-da01f3d9b9c2" providerId="ADAL" clId="{F631D865-FCBB-496F-9705-326951226CA6}" dt="2022-06-18T20:25:32.245" v="3" actId="2696"/>
        <pc:sldMkLst>
          <pc:docMk/>
          <pc:sldMk cId="0" sldId="270"/>
        </pc:sldMkLst>
      </pc:sldChg>
      <pc:sldChg chg="del">
        <pc:chgData name="Jose Ignacio Guaita" userId="8c71cd11-e972-4231-9dd3-da01f3d9b9c2" providerId="ADAL" clId="{F631D865-FCBB-496F-9705-326951226CA6}" dt="2022-06-18T20:25:32.245" v="3" actId="2696"/>
        <pc:sldMkLst>
          <pc:docMk/>
          <pc:sldMk cId="0" sldId="271"/>
        </pc:sldMkLst>
      </pc:sldChg>
      <pc:sldChg chg="del">
        <pc:chgData name="Jose Ignacio Guaita" userId="8c71cd11-e972-4231-9dd3-da01f3d9b9c2" providerId="ADAL" clId="{F631D865-FCBB-496F-9705-326951226CA6}" dt="2022-06-18T20:25:32.245" v="3" actId="2696"/>
        <pc:sldMkLst>
          <pc:docMk/>
          <pc:sldMk cId="0" sldId="273"/>
        </pc:sldMkLst>
      </pc:sldChg>
      <pc:sldChg chg="del">
        <pc:chgData name="Jose Ignacio Guaita" userId="8c71cd11-e972-4231-9dd3-da01f3d9b9c2" providerId="ADAL" clId="{F631D865-FCBB-496F-9705-326951226CA6}" dt="2022-06-18T20:24:58.425" v="1" actId="2696"/>
        <pc:sldMkLst>
          <pc:docMk/>
          <pc:sldMk cId="0" sldId="275"/>
        </pc:sldMkLst>
      </pc:sldChg>
      <pc:sldChg chg="del">
        <pc:chgData name="Jose Ignacio Guaita" userId="8c71cd11-e972-4231-9dd3-da01f3d9b9c2" providerId="ADAL" clId="{F631D865-FCBB-496F-9705-326951226CA6}" dt="2022-06-18T20:24:58.425" v="1" actId="2696"/>
        <pc:sldMkLst>
          <pc:docMk/>
          <pc:sldMk cId="0" sldId="276"/>
        </pc:sldMkLst>
      </pc:sldChg>
      <pc:sldChg chg="del">
        <pc:chgData name="Jose Ignacio Guaita" userId="8c71cd11-e972-4231-9dd3-da01f3d9b9c2" providerId="ADAL" clId="{F631D865-FCBB-496F-9705-326951226CA6}" dt="2022-06-18T20:24:58.425" v="1" actId="2696"/>
        <pc:sldMkLst>
          <pc:docMk/>
          <pc:sldMk cId="0" sldId="277"/>
        </pc:sldMkLst>
      </pc:sldChg>
      <pc:sldChg chg="del">
        <pc:chgData name="Jose Ignacio Guaita" userId="8c71cd11-e972-4231-9dd3-da01f3d9b9c2" providerId="ADAL" clId="{F631D865-FCBB-496F-9705-326951226CA6}" dt="2022-06-18T20:24:58.425" v="1" actId="2696"/>
        <pc:sldMkLst>
          <pc:docMk/>
          <pc:sldMk cId="0" sldId="278"/>
        </pc:sldMkLst>
      </pc:sldChg>
      <pc:sldChg chg="del">
        <pc:chgData name="Jose Ignacio Guaita" userId="8c71cd11-e972-4231-9dd3-da01f3d9b9c2" providerId="ADAL" clId="{F631D865-FCBB-496F-9705-326951226CA6}" dt="2022-06-18T20:24:58.425" v="1" actId="2696"/>
        <pc:sldMkLst>
          <pc:docMk/>
          <pc:sldMk cId="0" sldId="279"/>
        </pc:sldMkLst>
      </pc:sldChg>
      <pc:sldChg chg="del">
        <pc:chgData name="Jose Ignacio Guaita" userId="8c71cd11-e972-4231-9dd3-da01f3d9b9c2" providerId="ADAL" clId="{F631D865-FCBB-496F-9705-326951226CA6}" dt="2022-06-18T20:25:04.409" v="2" actId="2696"/>
        <pc:sldMkLst>
          <pc:docMk/>
          <pc:sldMk cId="0" sldId="280"/>
        </pc:sldMkLst>
      </pc:sldChg>
      <pc:sldChg chg="del">
        <pc:chgData name="Jose Ignacio Guaita" userId="8c71cd11-e972-4231-9dd3-da01f3d9b9c2" providerId="ADAL" clId="{F631D865-FCBB-496F-9705-326951226CA6}" dt="2022-06-18T20:25:04.409" v="2" actId="2696"/>
        <pc:sldMkLst>
          <pc:docMk/>
          <pc:sldMk cId="0" sldId="281"/>
        </pc:sldMkLst>
      </pc:sldChg>
      <pc:sldChg chg="del">
        <pc:chgData name="Jose Ignacio Guaita" userId="8c71cd11-e972-4231-9dd3-da01f3d9b9c2" providerId="ADAL" clId="{F631D865-FCBB-496F-9705-326951226CA6}" dt="2022-06-18T20:25:04.409" v="2" actId="2696"/>
        <pc:sldMkLst>
          <pc:docMk/>
          <pc:sldMk cId="0" sldId="282"/>
        </pc:sldMkLst>
      </pc:sldChg>
      <pc:sldChg chg="del">
        <pc:chgData name="Jose Ignacio Guaita" userId="8c71cd11-e972-4231-9dd3-da01f3d9b9c2" providerId="ADAL" clId="{F631D865-FCBB-496F-9705-326951226CA6}" dt="2022-06-18T20:25:04.409" v="2" actId="2696"/>
        <pc:sldMkLst>
          <pc:docMk/>
          <pc:sldMk cId="0" sldId="283"/>
        </pc:sldMkLst>
      </pc:sldChg>
      <pc:sldChg chg="del">
        <pc:chgData name="Jose Ignacio Guaita" userId="8c71cd11-e972-4231-9dd3-da01f3d9b9c2" providerId="ADAL" clId="{F631D865-FCBB-496F-9705-326951226CA6}" dt="2022-06-18T20:25:04.409" v="2" actId="2696"/>
        <pc:sldMkLst>
          <pc:docMk/>
          <pc:sldMk cId="0" sldId="284"/>
        </pc:sldMkLst>
      </pc:sldChg>
      <pc:sldChg chg="ord">
        <pc:chgData name="Jose Ignacio Guaita" userId="8c71cd11-e972-4231-9dd3-da01f3d9b9c2" providerId="ADAL" clId="{F631D865-FCBB-496F-9705-326951226CA6}" dt="2022-06-18T20:26:37.593" v="8"/>
        <pc:sldMkLst>
          <pc:docMk/>
          <pc:sldMk cId="0" sldId="298"/>
        </pc:sldMkLst>
      </pc:sldChg>
      <pc:sldChg chg="del">
        <pc:chgData name="Jose Ignacio Guaita" userId="8c71cd11-e972-4231-9dd3-da01f3d9b9c2" providerId="ADAL" clId="{F631D865-FCBB-496F-9705-326951226CA6}" dt="2022-06-18T20:26:09.835" v="6" actId="2696"/>
        <pc:sldMkLst>
          <pc:docMk/>
          <pc:sldMk cId="0" sldId="306"/>
        </pc:sldMkLst>
      </pc:sldChg>
      <pc:sldChg chg="del">
        <pc:chgData name="Jose Ignacio Guaita" userId="8c71cd11-e972-4231-9dd3-da01f3d9b9c2" providerId="ADAL" clId="{F631D865-FCBB-496F-9705-326951226CA6}" dt="2022-06-18T20:26:09.835" v="6" actId="2696"/>
        <pc:sldMkLst>
          <pc:docMk/>
          <pc:sldMk cId="0" sldId="307"/>
        </pc:sldMkLst>
      </pc:sldChg>
      <pc:sldChg chg="del">
        <pc:chgData name="Jose Ignacio Guaita" userId="8c71cd11-e972-4231-9dd3-da01f3d9b9c2" providerId="ADAL" clId="{F631D865-FCBB-496F-9705-326951226CA6}" dt="2022-06-18T20:26:09.835" v="6" actId="2696"/>
        <pc:sldMkLst>
          <pc:docMk/>
          <pc:sldMk cId="0" sldId="308"/>
        </pc:sldMkLst>
      </pc:sldChg>
      <pc:sldChg chg="del">
        <pc:chgData name="Jose Ignacio Guaita" userId="8c71cd11-e972-4231-9dd3-da01f3d9b9c2" providerId="ADAL" clId="{F631D865-FCBB-496F-9705-326951226CA6}" dt="2022-06-18T20:26:09.835" v="6" actId="2696"/>
        <pc:sldMkLst>
          <pc:docMk/>
          <pc:sldMk cId="0" sldId="309"/>
        </pc:sldMkLst>
      </pc:sldChg>
      <pc:sldChg chg="del">
        <pc:chgData name="Jose Ignacio Guaita" userId="8c71cd11-e972-4231-9dd3-da01f3d9b9c2" providerId="ADAL" clId="{F631D865-FCBB-496F-9705-326951226CA6}" dt="2022-06-18T20:26:09.835" v="6" actId="2696"/>
        <pc:sldMkLst>
          <pc:docMk/>
          <pc:sldMk cId="0" sldId="310"/>
        </pc:sldMkLst>
      </pc:sldChg>
      <pc:sldChg chg="del">
        <pc:chgData name="Jose Ignacio Guaita" userId="8c71cd11-e972-4231-9dd3-da01f3d9b9c2" providerId="ADAL" clId="{F631D865-FCBB-496F-9705-326951226CA6}" dt="2022-06-18T20:26:09.835" v="6" actId="2696"/>
        <pc:sldMkLst>
          <pc:docMk/>
          <pc:sldMk cId="0" sldId="311"/>
        </pc:sldMkLst>
      </pc:sldChg>
      <pc:sldChg chg="del">
        <pc:chgData name="Jose Ignacio Guaita" userId="8c71cd11-e972-4231-9dd3-da01f3d9b9c2" providerId="ADAL" clId="{F631D865-FCBB-496F-9705-326951226CA6}" dt="2022-06-18T20:26:09.835" v="6" actId="2696"/>
        <pc:sldMkLst>
          <pc:docMk/>
          <pc:sldMk cId="0" sldId="312"/>
        </pc:sldMkLst>
      </pc:sldChg>
      <pc:sldChg chg="del">
        <pc:chgData name="Jose Ignacio Guaita" userId="8c71cd11-e972-4231-9dd3-da01f3d9b9c2" providerId="ADAL" clId="{F631D865-FCBB-496F-9705-326951226CA6}" dt="2022-06-18T20:26:09.835" v="6" actId="2696"/>
        <pc:sldMkLst>
          <pc:docMk/>
          <pc:sldMk cId="0" sldId="313"/>
        </pc:sldMkLst>
      </pc:sldChg>
      <pc:sldChg chg="del">
        <pc:chgData name="Jose Ignacio Guaita" userId="8c71cd11-e972-4231-9dd3-da01f3d9b9c2" providerId="ADAL" clId="{F631D865-FCBB-496F-9705-326951226CA6}" dt="2022-06-18T20:26:09.835" v="6" actId="2696"/>
        <pc:sldMkLst>
          <pc:docMk/>
          <pc:sldMk cId="0" sldId="314"/>
        </pc:sldMkLst>
      </pc:sldChg>
      <pc:sldChg chg="del">
        <pc:chgData name="Jose Ignacio Guaita" userId="8c71cd11-e972-4231-9dd3-da01f3d9b9c2" providerId="ADAL" clId="{F631D865-FCBB-496F-9705-326951226CA6}" dt="2022-06-18T20:26:09.835" v="6" actId="2696"/>
        <pc:sldMkLst>
          <pc:docMk/>
          <pc:sldMk cId="0" sldId="315"/>
        </pc:sldMkLst>
      </pc:sldChg>
      <pc:sldChg chg="del">
        <pc:chgData name="Jose Ignacio Guaita" userId="8c71cd11-e972-4231-9dd3-da01f3d9b9c2" providerId="ADAL" clId="{F631D865-FCBB-496F-9705-326951226CA6}" dt="2022-06-18T20:26:09.835" v="6" actId="2696"/>
        <pc:sldMkLst>
          <pc:docMk/>
          <pc:sldMk cId="0" sldId="316"/>
        </pc:sldMkLst>
      </pc:sldChg>
      <pc:sldChg chg="del">
        <pc:chgData name="Jose Ignacio Guaita" userId="8c71cd11-e972-4231-9dd3-da01f3d9b9c2" providerId="ADAL" clId="{F631D865-FCBB-496F-9705-326951226CA6}" dt="2022-06-18T20:26:09.835" v="6" actId="2696"/>
        <pc:sldMkLst>
          <pc:docMk/>
          <pc:sldMk cId="0" sldId="317"/>
        </pc:sldMkLst>
      </pc:sldChg>
      <pc:sldChg chg="del">
        <pc:chgData name="Jose Ignacio Guaita" userId="8c71cd11-e972-4231-9dd3-da01f3d9b9c2" providerId="ADAL" clId="{F631D865-FCBB-496F-9705-326951226CA6}" dt="2022-06-18T20:26:09.835" v="6" actId="2696"/>
        <pc:sldMkLst>
          <pc:docMk/>
          <pc:sldMk cId="0" sldId="318"/>
        </pc:sldMkLst>
      </pc:sldChg>
      <pc:sldChg chg="del">
        <pc:chgData name="Jose Ignacio Guaita" userId="8c71cd11-e972-4231-9dd3-da01f3d9b9c2" providerId="ADAL" clId="{F631D865-FCBB-496F-9705-326951226CA6}" dt="2022-06-18T20:26:09.835" v="6" actId="2696"/>
        <pc:sldMkLst>
          <pc:docMk/>
          <pc:sldMk cId="0" sldId="319"/>
        </pc:sldMkLst>
      </pc:sldChg>
      <pc:sldChg chg="del">
        <pc:chgData name="Jose Ignacio Guaita" userId="8c71cd11-e972-4231-9dd3-da01f3d9b9c2" providerId="ADAL" clId="{F631D865-FCBB-496F-9705-326951226CA6}" dt="2022-06-18T20:26:01.480" v="5" actId="2696"/>
        <pc:sldMkLst>
          <pc:docMk/>
          <pc:sldMk cId="0" sldId="320"/>
        </pc:sldMkLst>
      </pc:sldChg>
      <pc:sldChg chg="del">
        <pc:chgData name="Jose Ignacio Guaita" userId="8c71cd11-e972-4231-9dd3-da01f3d9b9c2" providerId="ADAL" clId="{F631D865-FCBB-496F-9705-326951226CA6}" dt="2022-06-18T20:25:58.014" v="4" actId="2696"/>
        <pc:sldMkLst>
          <pc:docMk/>
          <pc:sldMk cId="0" sldId="321"/>
        </pc:sldMkLst>
      </pc:sldChg>
      <pc:sldChg chg="del">
        <pc:chgData name="Jose Ignacio Guaita" userId="8c71cd11-e972-4231-9dd3-da01f3d9b9c2" providerId="ADAL" clId="{F631D865-FCBB-496F-9705-326951226CA6}" dt="2022-06-18T20:25:58.014" v="4" actId="2696"/>
        <pc:sldMkLst>
          <pc:docMk/>
          <pc:sldMk cId="0" sldId="322"/>
        </pc:sldMkLst>
      </pc:sldChg>
      <pc:sldChg chg="del">
        <pc:chgData name="Jose Ignacio Guaita" userId="8c71cd11-e972-4231-9dd3-da01f3d9b9c2" providerId="ADAL" clId="{F631D865-FCBB-496F-9705-326951226CA6}" dt="2022-06-18T20:24:23.470" v="0" actId="2696"/>
        <pc:sldMkLst>
          <pc:docMk/>
          <pc:sldMk cId="2781772258" sldId="856"/>
        </pc:sldMkLst>
      </pc:sldChg>
      <pc:sldChg chg="modSp add mod">
        <pc:chgData name="Jose Ignacio Guaita" userId="8c71cd11-e972-4231-9dd3-da01f3d9b9c2" providerId="ADAL" clId="{F631D865-FCBB-496F-9705-326951226CA6}" dt="2022-06-18T20:27:56.791" v="72" actId="20577"/>
        <pc:sldMkLst>
          <pc:docMk/>
          <pc:sldMk cId="2680236212" sldId="859"/>
        </pc:sldMkLst>
        <pc:spChg chg="mod">
          <ac:chgData name="Jose Ignacio Guaita" userId="8c71cd11-e972-4231-9dd3-da01f3d9b9c2" providerId="ADAL" clId="{F631D865-FCBB-496F-9705-326951226CA6}" dt="2022-06-18T20:27:56.791" v="72" actId="20577"/>
          <ac:spMkLst>
            <pc:docMk/>
            <pc:sldMk cId="2680236212" sldId="859"/>
            <ac:spMk id="764" creationId="{00000000-0000-0000-0000-000000000000}"/>
          </ac:spMkLst>
        </pc:spChg>
        <pc:spChg chg="mod">
          <ac:chgData name="Jose Ignacio Guaita" userId="8c71cd11-e972-4231-9dd3-da01f3d9b9c2" providerId="ADAL" clId="{F631D865-FCBB-496F-9705-326951226CA6}" dt="2022-06-18T20:27:38.879" v="33" actId="1036"/>
          <ac:spMkLst>
            <pc:docMk/>
            <pc:sldMk cId="2680236212" sldId="859"/>
            <ac:spMk id="765" creationId="{00000000-0000-0000-0000-000000000000}"/>
          </ac:spMkLst>
        </pc:spChg>
      </pc:sldChg>
      <pc:sldMasterChg chg="delSldLayout">
        <pc:chgData name="Jose Ignacio Guaita" userId="8c71cd11-e972-4231-9dd3-da01f3d9b9c2" providerId="ADAL" clId="{F631D865-FCBB-496F-9705-326951226CA6}" dt="2022-06-18T20:26:09.835" v="6" actId="2696"/>
        <pc:sldMasterMkLst>
          <pc:docMk/>
          <pc:sldMasterMk cId="0" sldId="2147483648"/>
        </pc:sldMasterMkLst>
        <pc:sldLayoutChg chg="del">
          <pc:chgData name="Jose Ignacio Guaita" userId="8c71cd11-e972-4231-9dd3-da01f3d9b9c2" providerId="ADAL" clId="{F631D865-FCBB-496F-9705-326951226CA6}" dt="2022-06-18T20:26:09.835" v="6" actId="2696"/>
          <pc:sldLayoutMkLst>
            <pc:docMk/>
            <pc:sldMasterMk cId="0" sldId="2147483648"/>
            <pc:sldLayoutMk cId="0" sldId="2147483652"/>
          </pc:sldLayoutMkLst>
        </pc:sldLayoutChg>
      </pc:sldMasterChg>
    </pc:docChg>
  </pc:docChgLst>
  <pc:docChgLst>
    <pc:chgData name="Bruno Targhetta" userId="a1664040-33ea-4ca7-90a0-78aeb50c2181" providerId="ADAL" clId="{6548AEEB-F912-4C34-98DB-6C89DCFBD97A}"/>
    <pc:docChg chg="undo custSel addSld delSld modSld sldOrd modSection">
      <pc:chgData name="Bruno Targhetta" userId="a1664040-33ea-4ca7-90a0-78aeb50c2181" providerId="ADAL" clId="{6548AEEB-F912-4C34-98DB-6C89DCFBD97A}" dt="2022-08-03T19:28:50.904" v="3007" actId="20577"/>
      <pc:docMkLst>
        <pc:docMk/>
      </pc:docMkLst>
      <pc:sldChg chg="addSp delSp modSp mod modNotesTx">
        <pc:chgData name="Bruno Targhetta" userId="a1664040-33ea-4ca7-90a0-78aeb50c2181" providerId="ADAL" clId="{6548AEEB-F912-4C34-98DB-6C89DCFBD97A}" dt="2022-08-03T19:18:07.972" v="2973" actId="255"/>
        <pc:sldMkLst>
          <pc:docMk/>
          <pc:sldMk cId="0" sldId="256"/>
        </pc:sldMkLst>
        <pc:spChg chg="add mod">
          <ac:chgData name="Bruno Targhetta" userId="a1664040-33ea-4ca7-90a0-78aeb50c2181" providerId="ADAL" clId="{6548AEEB-F912-4C34-98DB-6C89DCFBD97A}" dt="2022-08-03T19:18:07.972" v="2973" actId="255"/>
          <ac:spMkLst>
            <pc:docMk/>
            <pc:sldMk cId="0" sldId="256"/>
            <ac:spMk id="13" creationId="{AE56093F-58D8-8ABF-4814-43D1DFB13990}"/>
          </ac:spMkLst>
        </pc:spChg>
        <pc:spChg chg="add mod">
          <ac:chgData name="Bruno Targhetta" userId="a1664040-33ea-4ca7-90a0-78aeb50c2181" providerId="ADAL" clId="{6548AEEB-F912-4C34-98DB-6C89DCFBD97A}" dt="2022-08-03T19:18:02.588" v="2972" actId="255"/>
          <ac:spMkLst>
            <pc:docMk/>
            <pc:sldMk cId="0" sldId="256"/>
            <ac:spMk id="15" creationId="{79F4D28D-4284-1150-50B2-D249A4BD63E6}"/>
          </ac:spMkLst>
        </pc:spChg>
        <pc:spChg chg="mod">
          <ac:chgData name="Bruno Targhetta" userId="a1664040-33ea-4ca7-90a0-78aeb50c2181" providerId="ADAL" clId="{6548AEEB-F912-4C34-98DB-6C89DCFBD97A}" dt="2022-08-03T19:08:34.443" v="2907" actId="20577"/>
          <ac:spMkLst>
            <pc:docMk/>
            <pc:sldMk cId="0" sldId="256"/>
            <ac:spMk id="95" creationId="{00000000-0000-0000-0000-000000000000}"/>
          </ac:spMkLst>
        </pc:spChg>
        <pc:picChg chg="add del mod">
          <ac:chgData name="Bruno Targhetta" userId="a1664040-33ea-4ca7-90a0-78aeb50c2181" providerId="ADAL" clId="{6548AEEB-F912-4C34-98DB-6C89DCFBD97A}" dt="2022-08-03T19:05:01.009" v="2881" actId="478"/>
          <ac:picMkLst>
            <pc:docMk/>
            <pc:sldMk cId="0" sldId="256"/>
            <ac:picMk id="3" creationId="{153E0A4E-1694-54B8-DE99-4B4AD1693A72}"/>
          </ac:picMkLst>
        </pc:picChg>
        <pc:picChg chg="add del mod">
          <ac:chgData name="Bruno Targhetta" userId="a1664040-33ea-4ca7-90a0-78aeb50c2181" providerId="ADAL" clId="{6548AEEB-F912-4C34-98DB-6C89DCFBD97A}" dt="2022-08-03T19:04:53.173" v="2880" actId="478"/>
          <ac:picMkLst>
            <pc:docMk/>
            <pc:sldMk cId="0" sldId="256"/>
            <ac:picMk id="5" creationId="{8B3D4DAF-2201-5FB3-43CF-4DA8E1357822}"/>
          </ac:picMkLst>
        </pc:picChg>
        <pc:picChg chg="add mod">
          <ac:chgData name="Bruno Targhetta" userId="a1664040-33ea-4ca7-90a0-78aeb50c2181" providerId="ADAL" clId="{6548AEEB-F912-4C34-98DB-6C89DCFBD97A}" dt="2022-08-03T19:07:21.306" v="2893" actId="1076"/>
          <ac:picMkLst>
            <pc:docMk/>
            <pc:sldMk cId="0" sldId="256"/>
            <ac:picMk id="7" creationId="{7E34F668-9216-B065-8FC9-DF7A1D7CC20C}"/>
          </ac:picMkLst>
        </pc:picChg>
        <pc:picChg chg="add del mod">
          <ac:chgData name="Bruno Targhetta" userId="a1664040-33ea-4ca7-90a0-78aeb50c2181" providerId="ADAL" clId="{6548AEEB-F912-4C34-98DB-6C89DCFBD97A}" dt="2022-08-03T19:07:12.863" v="2891" actId="478"/>
          <ac:picMkLst>
            <pc:docMk/>
            <pc:sldMk cId="0" sldId="256"/>
            <ac:picMk id="9" creationId="{965DF580-4DB7-53C2-BB2D-AA89E9BD2C86}"/>
          </ac:picMkLst>
        </pc:picChg>
        <pc:picChg chg="add del mod">
          <ac:chgData name="Bruno Targhetta" userId="a1664040-33ea-4ca7-90a0-78aeb50c2181" providerId="ADAL" clId="{6548AEEB-F912-4C34-98DB-6C89DCFBD97A}" dt="2022-08-03T19:15:29.483" v="2959" actId="478"/>
          <ac:picMkLst>
            <pc:docMk/>
            <pc:sldMk cId="0" sldId="256"/>
            <ac:picMk id="12" creationId="{E092FCC4-2B68-783C-97BA-5E126B65F213}"/>
          </ac:picMkLst>
        </pc:picChg>
        <pc:picChg chg="add mod">
          <ac:chgData name="Bruno Targhetta" userId="a1664040-33ea-4ca7-90a0-78aeb50c2181" providerId="ADAL" clId="{6548AEEB-F912-4C34-98DB-6C89DCFBD97A}" dt="2022-08-03T19:17:36.089" v="2969" actId="1076"/>
          <ac:picMkLst>
            <pc:docMk/>
            <pc:sldMk cId="0" sldId="256"/>
            <ac:picMk id="14" creationId="{3CCF92E7-EF8D-45A7-3FF0-0316DC5821B9}"/>
          </ac:picMkLst>
        </pc:picChg>
        <pc:picChg chg="add mod">
          <ac:chgData name="Bruno Targhetta" userId="a1664040-33ea-4ca7-90a0-78aeb50c2181" providerId="ADAL" clId="{6548AEEB-F912-4C34-98DB-6C89DCFBD97A}" dt="2022-08-03T19:17:33.993" v="2968" actId="1076"/>
          <ac:picMkLst>
            <pc:docMk/>
            <pc:sldMk cId="0" sldId="256"/>
            <ac:picMk id="17" creationId="{DC4AD938-5EFB-2C71-6544-091453BA4BCA}"/>
          </ac:picMkLst>
        </pc:picChg>
      </pc:sldChg>
      <pc:sldChg chg="modNotesTx">
        <pc:chgData name="Bruno Targhetta" userId="a1664040-33ea-4ca7-90a0-78aeb50c2181" providerId="ADAL" clId="{6548AEEB-F912-4C34-98DB-6C89DCFBD97A}" dt="2022-08-01T19:41:33.246" v="2051" actId="20577"/>
        <pc:sldMkLst>
          <pc:docMk/>
          <pc:sldMk cId="1415122760" sldId="261"/>
        </pc:sldMkLst>
      </pc:sldChg>
      <pc:sldChg chg="modNotesTx">
        <pc:chgData name="Bruno Targhetta" userId="a1664040-33ea-4ca7-90a0-78aeb50c2181" providerId="ADAL" clId="{6548AEEB-F912-4C34-98DB-6C89DCFBD97A}" dt="2022-08-01T19:39:35.999" v="1887" actId="20577"/>
        <pc:sldMkLst>
          <pc:docMk/>
          <pc:sldMk cId="206719204" sldId="295"/>
        </pc:sldMkLst>
      </pc:sldChg>
      <pc:sldChg chg="modNotesTx">
        <pc:chgData name="Bruno Targhetta" userId="a1664040-33ea-4ca7-90a0-78aeb50c2181" providerId="ADAL" clId="{6548AEEB-F912-4C34-98DB-6C89DCFBD97A}" dt="2022-08-01T19:37:41.067" v="1816" actId="20577"/>
        <pc:sldMkLst>
          <pc:docMk/>
          <pc:sldMk cId="1848717054" sldId="296"/>
        </pc:sldMkLst>
      </pc:sldChg>
      <pc:sldChg chg="del">
        <pc:chgData name="Bruno Targhetta" userId="a1664040-33ea-4ca7-90a0-78aeb50c2181" providerId="ADAL" clId="{6548AEEB-F912-4C34-98DB-6C89DCFBD97A}" dt="2022-08-01T15:32:09.664" v="16" actId="47"/>
        <pc:sldMkLst>
          <pc:docMk/>
          <pc:sldMk cId="0" sldId="298"/>
        </pc:sldMkLst>
      </pc:sldChg>
      <pc:sldChg chg="modSp del mod modNotesTx">
        <pc:chgData name="Bruno Targhetta" userId="a1664040-33ea-4ca7-90a0-78aeb50c2181" providerId="ADAL" clId="{6548AEEB-F912-4C34-98DB-6C89DCFBD97A}" dt="2022-08-03T14:51:22.979" v="2871" actId="47"/>
        <pc:sldMkLst>
          <pc:docMk/>
          <pc:sldMk cId="998822573" sldId="513"/>
        </pc:sldMkLst>
        <pc:spChg chg="mod">
          <ac:chgData name="Bruno Targhetta" userId="a1664040-33ea-4ca7-90a0-78aeb50c2181" providerId="ADAL" clId="{6548AEEB-F912-4C34-98DB-6C89DCFBD97A}" dt="2022-08-01T15:28:59.509" v="15" actId="27636"/>
          <ac:spMkLst>
            <pc:docMk/>
            <pc:sldMk cId="998822573" sldId="513"/>
            <ac:spMk id="4" creationId="{00000000-0000-0000-0000-000000000000}"/>
          </ac:spMkLst>
        </pc:spChg>
      </pc:sldChg>
      <pc:sldChg chg="del ord">
        <pc:chgData name="Bruno Targhetta" userId="a1664040-33ea-4ca7-90a0-78aeb50c2181" providerId="ADAL" clId="{6548AEEB-F912-4C34-98DB-6C89DCFBD97A}" dt="2022-08-01T18:58:03.679" v="1116" actId="47"/>
        <pc:sldMkLst>
          <pc:docMk/>
          <pc:sldMk cId="1386842052" sldId="860"/>
        </pc:sldMkLst>
      </pc:sldChg>
      <pc:sldChg chg="del">
        <pc:chgData name="Bruno Targhetta" userId="a1664040-33ea-4ca7-90a0-78aeb50c2181" providerId="ADAL" clId="{6548AEEB-F912-4C34-98DB-6C89DCFBD97A}" dt="2022-08-01T15:32:14.215" v="17" actId="47"/>
        <pc:sldMkLst>
          <pc:docMk/>
          <pc:sldMk cId="930251674" sldId="861"/>
        </pc:sldMkLst>
      </pc:sldChg>
      <pc:sldChg chg="del">
        <pc:chgData name="Bruno Targhetta" userId="a1664040-33ea-4ca7-90a0-78aeb50c2181" providerId="ADAL" clId="{6548AEEB-F912-4C34-98DB-6C89DCFBD97A}" dt="2022-08-01T15:32:19.560" v="18" actId="47"/>
        <pc:sldMkLst>
          <pc:docMk/>
          <pc:sldMk cId="3838245167" sldId="862"/>
        </pc:sldMkLst>
      </pc:sldChg>
      <pc:sldChg chg="del">
        <pc:chgData name="Bruno Targhetta" userId="a1664040-33ea-4ca7-90a0-78aeb50c2181" providerId="ADAL" clId="{6548AEEB-F912-4C34-98DB-6C89DCFBD97A}" dt="2022-08-01T15:32:23.336" v="19" actId="47"/>
        <pc:sldMkLst>
          <pc:docMk/>
          <pc:sldMk cId="376188833" sldId="863"/>
        </pc:sldMkLst>
      </pc:sldChg>
      <pc:sldChg chg="addSp delSp modSp mod modNotesTx">
        <pc:chgData name="Bruno Targhetta" userId="a1664040-33ea-4ca7-90a0-78aeb50c2181" providerId="ADAL" clId="{6548AEEB-F912-4C34-98DB-6C89DCFBD97A}" dt="2022-08-03T13:54:30.294" v="2869" actId="1076"/>
        <pc:sldMkLst>
          <pc:docMk/>
          <pc:sldMk cId="2680165079" sldId="864"/>
        </pc:sldMkLst>
        <pc:spChg chg="mod">
          <ac:chgData name="Bruno Targhetta" userId="a1664040-33ea-4ca7-90a0-78aeb50c2181" providerId="ADAL" clId="{6548AEEB-F912-4C34-98DB-6C89DCFBD97A}" dt="2022-08-03T13:54:24.600" v="2868" actId="1076"/>
          <ac:spMkLst>
            <pc:docMk/>
            <pc:sldMk cId="2680165079" sldId="864"/>
            <ac:spMk id="765" creationId="{00000000-0000-0000-0000-000000000000}"/>
          </ac:spMkLst>
        </pc:spChg>
        <pc:picChg chg="add mod">
          <ac:chgData name="Bruno Targhetta" userId="a1664040-33ea-4ca7-90a0-78aeb50c2181" providerId="ADAL" clId="{6548AEEB-F912-4C34-98DB-6C89DCFBD97A}" dt="2022-08-03T13:54:30.294" v="2869" actId="1076"/>
          <ac:picMkLst>
            <pc:docMk/>
            <pc:sldMk cId="2680165079" sldId="864"/>
            <ac:picMk id="3" creationId="{3136917A-F2CC-FE81-30A4-F83AD2EE15E9}"/>
          </ac:picMkLst>
        </pc:picChg>
        <pc:picChg chg="add mod">
          <ac:chgData name="Bruno Targhetta" userId="a1664040-33ea-4ca7-90a0-78aeb50c2181" providerId="ADAL" clId="{6548AEEB-F912-4C34-98DB-6C89DCFBD97A}" dt="2022-08-03T13:54:30.294" v="2869" actId="1076"/>
          <ac:picMkLst>
            <pc:docMk/>
            <pc:sldMk cId="2680165079" sldId="864"/>
            <ac:picMk id="5" creationId="{F96C4834-53D7-188C-DD03-F4A0FDB957C4}"/>
          </ac:picMkLst>
        </pc:picChg>
        <pc:picChg chg="add mod">
          <ac:chgData name="Bruno Targhetta" userId="a1664040-33ea-4ca7-90a0-78aeb50c2181" providerId="ADAL" clId="{6548AEEB-F912-4C34-98DB-6C89DCFBD97A}" dt="2022-08-03T13:54:30.294" v="2869" actId="1076"/>
          <ac:picMkLst>
            <pc:docMk/>
            <pc:sldMk cId="2680165079" sldId="864"/>
            <ac:picMk id="7" creationId="{446078AA-BA94-4AE0-D70F-15CD1B44BF39}"/>
          </ac:picMkLst>
        </pc:picChg>
        <pc:picChg chg="add mod">
          <ac:chgData name="Bruno Targhetta" userId="a1664040-33ea-4ca7-90a0-78aeb50c2181" providerId="ADAL" clId="{6548AEEB-F912-4C34-98DB-6C89DCFBD97A}" dt="2022-08-03T13:54:30.294" v="2869" actId="1076"/>
          <ac:picMkLst>
            <pc:docMk/>
            <pc:sldMk cId="2680165079" sldId="864"/>
            <ac:picMk id="9" creationId="{612D07A9-4BA2-506A-7408-71EFABFE55B8}"/>
          </ac:picMkLst>
        </pc:picChg>
        <pc:picChg chg="add del mod">
          <ac:chgData name="Bruno Targhetta" userId="a1664040-33ea-4ca7-90a0-78aeb50c2181" providerId="ADAL" clId="{6548AEEB-F912-4C34-98DB-6C89DCFBD97A}" dt="2022-08-03T13:53:58.831" v="2859" actId="478"/>
          <ac:picMkLst>
            <pc:docMk/>
            <pc:sldMk cId="2680165079" sldId="864"/>
            <ac:picMk id="11" creationId="{5E3C1564-B4A2-DCD9-54A9-2B8BDF369324}"/>
          </ac:picMkLst>
        </pc:picChg>
        <pc:picChg chg="add mod">
          <ac:chgData name="Bruno Targhetta" userId="a1664040-33ea-4ca7-90a0-78aeb50c2181" providerId="ADAL" clId="{6548AEEB-F912-4C34-98DB-6C89DCFBD97A}" dt="2022-08-03T13:54:30.294" v="2869" actId="1076"/>
          <ac:picMkLst>
            <pc:docMk/>
            <pc:sldMk cId="2680165079" sldId="864"/>
            <ac:picMk id="13" creationId="{B29ABB11-EB00-4C00-5E15-2B350846FC87}"/>
          </ac:picMkLst>
        </pc:picChg>
        <pc:picChg chg="mod">
          <ac:chgData name="Bruno Targhetta" userId="a1664040-33ea-4ca7-90a0-78aeb50c2181" providerId="ADAL" clId="{6548AEEB-F912-4C34-98DB-6C89DCFBD97A}" dt="2022-08-03T13:54:21.585" v="2867" actId="1076"/>
          <ac:picMkLst>
            <pc:docMk/>
            <pc:sldMk cId="2680165079" sldId="864"/>
            <ac:picMk id="5122" creationId="{23910E4D-2101-8425-09A3-124E4DD3D791}"/>
          </ac:picMkLst>
        </pc:picChg>
      </pc:sldChg>
      <pc:sldChg chg="del">
        <pc:chgData name="Bruno Targhetta" userId="a1664040-33ea-4ca7-90a0-78aeb50c2181" providerId="ADAL" clId="{6548AEEB-F912-4C34-98DB-6C89DCFBD97A}" dt="2022-08-01T15:36:42.175" v="73" actId="47"/>
        <pc:sldMkLst>
          <pc:docMk/>
          <pc:sldMk cId="3748943506" sldId="865"/>
        </pc:sldMkLst>
      </pc:sldChg>
      <pc:sldChg chg="del">
        <pc:chgData name="Bruno Targhetta" userId="a1664040-33ea-4ca7-90a0-78aeb50c2181" providerId="ADAL" clId="{6548AEEB-F912-4C34-98DB-6C89DCFBD97A}" dt="2022-08-01T15:33:08.701" v="20" actId="47"/>
        <pc:sldMkLst>
          <pc:docMk/>
          <pc:sldMk cId="171943313" sldId="866"/>
        </pc:sldMkLst>
      </pc:sldChg>
      <pc:sldChg chg="delSp modSp mod">
        <pc:chgData name="Bruno Targhetta" userId="a1664040-33ea-4ca7-90a0-78aeb50c2181" providerId="ADAL" clId="{6548AEEB-F912-4C34-98DB-6C89DCFBD97A}" dt="2022-08-03T19:28:50.904" v="3007" actId="20577"/>
        <pc:sldMkLst>
          <pc:docMk/>
          <pc:sldMk cId="566671868" sldId="867"/>
        </pc:sldMkLst>
        <pc:spChg chg="mod">
          <ac:chgData name="Bruno Targhetta" userId="a1664040-33ea-4ca7-90a0-78aeb50c2181" providerId="ADAL" clId="{6548AEEB-F912-4C34-98DB-6C89DCFBD97A}" dt="2022-08-03T19:28:50.904" v="3007" actId="20577"/>
          <ac:spMkLst>
            <pc:docMk/>
            <pc:sldMk cId="566671868" sldId="867"/>
            <ac:spMk id="19" creationId="{2A3248A2-E549-7267-D1FA-33B83480F316}"/>
          </ac:spMkLst>
        </pc:spChg>
        <pc:spChg chg="del mod">
          <ac:chgData name="Bruno Targhetta" userId="a1664040-33ea-4ca7-90a0-78aeb50c2181" providerId="ADAL" clId="{6548AEEB-F912-4C34-98DB-6C89DCFBD97A}" dt="2022-08-01T15:34:48.984" v="46" actId="478"/>
          <ac:spMkLst>
            <pc:docMk/>
            <pc:sldMk cId="566671868" sldId="867"/>
            <ac:spMk id="21" creationId="{46E4E1C5-B577-ED5E-664A-2A0C278C52D0}"/>
          </ac:spMkLst>
        </pc:spChg>
        <pc:spChg chg="del mod">
          <ac:chgData name="Bruno Targhetta" userId="a1664040-33ea-4ca7-90a0-78aeb50c2181" providerId="ADAL" clId="{6548AEEB-F912-4C34-98DB-6C89DCFBD97A}" dt="2022-08-01T15:34:54.474" v="50" actId="478"/>
          <ac:spMkLst>
            <pc:docMk/>
            <pc:sldMk cId="566671868" sldId="867"/>
            <ac:spMk id="23" creationId="{E863C28D-19FE-EF95-6BB0-01CE9C698CC0}"/>
          </ac:spMkLst>
        </pc:spChg>
        <pc:spChg chg="mod">
          <ac:chgData name="Bruno Targhetta" userId="a1664040-33ea-4ca7-90a0-78aeb50c2181" providerId="ADAL" clId="{6548AEEB-F912-4C34-98DB-6C89DCFBD97A}" dt="2022-08-01T15:36:21.387" v="71" actId="20577"/>
          <ac:spMkLst>
            <pc:docMk/>
            <pc:sldMk cId="566671868" sldId="867"/>
            <ac:spMk id="762" creationId="{00000000-0000-0000-0000-000000000000}"/>
          </ac:spMkLst>
        </pc:spChg>
        <pc:spChg chg="mod">
          <ac:chgData name="Bruno Targhetta" userId="a1664040-33ea-4ca7-90a0-78aeb50c2181" providerId="ADAL" clId="{6548AEEB-F912-4C34-98DB-6C89DCFBD97A}" dt="2022-08-01T15:34:44.011" v="44" actId="20577"/>
          <ac:spMkLst>
            <pc:docMk/>
            <pc:sldMk cId="566671868" sldId="867"/>
            <ac:spMk id="765" creationId="{00000000-0000-0000-0000-000000000000}"/>
          </ac:spMkLst>
        </pc:spChg>
        <pc:picChg chg="del">
          <ac:chgData name="Bruno Targhetta" userId="a1664040-33ea-4ca7-90a0-78aeb50c2181" providerId="ADAL" clId="{6548AEEB-F912-4C34-98DB-6C89DCFBD97A}" dt="2022-08-01T15:34:51.177" v="47" actId="478"/>
          <ac:picMkLst>
            <pc:docMk/>
            <pc:sldMk cId="566671868" sldId="867"/>
            <ac:picMk id="1026" creationId="{E14DDECB-85DF-7E96-689F-870CE1169921}"/>
          </ac:picMkLst>
        </pc:picChg>
        <pc:picChg chg="del">
          <ac:chgData name="Bruno Targhetta" userId="a1664040-33ea-4ca7-90a0-78aeb50c2181" providerId="ADAL" clId="{6548AEEB-F912-4C34-98DB-6C89DCFBD97A}" dt="2022-08-01T15:34:52.631" v="48" actId="478"/>
          <ac:picMkLst>
            <pc:docMk/>
            <pc:sldMk cId="566671868" sldId="867"/>
            <ac:picMk id="1028" creationId="{BF0A8CD1-29AB-B3E4-1B71-5577DC289230}"/>
          </ac:picMkLst>
        </pc:picChg>
      </pc:sldChg>
      <pc:sldChg chg="del">
        <pc:chgData name="Bruno Targhetta" userId="a1664040-33ea-4ca7-90a0-78aeb50c2181" providerId="ADAL" clId="{6548AEEB-F912-4C34-98DB-6C89DCFBD97A}" dt="2022-08-01T15:36:42.175" v="73" actId="47"/>
        <pc:sldMkLst>
          <pc:docMk/>
          <pc:sldMk cId="2974215471" sldId="869"/>
        </pc:sldMkLst>
      </pc:sldChg>
      <pc:sldChg chg="modNotesTx">
        <pc:chgData name="Bruno Targhetta" userId="a1664040-33ea-4ca7-90a0-78aeb50c2181" providerId="ADAL" clId="{6548AEEB-F912-4C34-98DB-6C89DCFBD97A}" dt="2022-08-01T19:35:58.175" v="1654" actId="20577"/>
        <pc:sldMkLst>
          <pc:docMk/>
          <pc:sldMk cId="2357009529" sldId="8399"/>
        </pc:sldMkLst>
      </pc:sldChg>
      <pc:sldChg chg="modNotesTx">
        <pc:chgData name="Bruno Targhetta" userId="a1664040-33ea-4ca7-90a0-78aeb50c2181" providerId="ADAL" clId="{6548AEEB-F912-4C34-98DB-6C89DCFBD97A}" dt="2022-08-01T19:33:48.302" v="1462" actId="20577"/>
        <pc:sldMkLst>
          <pc:docMk/>
          <pc:sldMk cId="3459403952" sldId="8410"/>
        </pc:sldMkLst>
      </pc:sldChg>
      <pc:sldChg chg="modNotesTx">
        <pc:chgData name="Bruno Targhetta" userId="a1664040-33ea-4ca7-90a0-78aeb50c2181" providerId="ADAL" clId="{6548AEEB-F912-4C34-98DB-6C89DCFBD97A}" dt="2022-08-01T19:37:23.030" v="1776" actId="20577"/>
        <pc:sldMkLst>
          <pc:docMk/>
          <pc:sldMk cId="449087949" sldId="10257"/>
        </pc:sldMkLst>
      </pc:sldChg>
      <pc:sldChg chg="modNotesTx">
        <pc:chgData name="Bruno Targhetta" userId="a1664040-33ea-4ca7-90a0-78aeb50c2181" providerId="ADAL" clId="{6548AEEB-F912-4C34-98DB-6C89DCFBD97A}" dt="2022-08-01T18:56:23.941" v="1058" actId="20577"/>
        <pc:sldMkLst>
          <pc:docMk/>
          <pc:sldMk cId="24692336" sldId="2076137306"/>
        </pc:sldMkLst>
      </pc:sldChg>
      <pc:sldChg chg="modNotesTx">
        <pc:chgData name="Bruno Targhetta" userId="a1664040-33ea-4ca7-90a0-78aeb50c2181" providerId="ADAL" clId="{6548AEEB-F912-4C34-98DB-6C89DCFBD97A}" dt="2022-08-01T18:57:44.703" v="1115" actId="20577"/>
        <pc:sldMkLst>
          <pc:docMk/>
          <pc:sldMk cId="1988423247" sldId="2076137308"/>
        </pc:sldMkLst>
      </pc:sldChg>
      <pc:sldChg chg="del modNotesTx">
        <pc:chgData name="Bruno Targhetta" userId="a1664040-33ea-4ca7-90a0-78aeb50c2181" providerId="ADAL" clId="{6548AEEB-F912-4C34-98DB-6C89DCFBD97A}" dt="2022-08-01T18:54:56.061" v="839" actId="20577"/>
        <pc:sldMkLst>
          <pc:docMk/>
          <pc:sldMk cId="2116480807" sldId="2147469499"/>
        </pc:sldMkLst>
      </pc:sldChg>
      <pc:sldChg chg="del modNotesTx">
        <pc:chgData name="Bruno Targhetta" userId="a1664040-33ea-4ca7-90a0-78aeb50c2181" providerId="ADAL" clId="{6548AEEB-F912-4C34-98DB-6C89DCFBD97A}" dt="2022-08-03T14:54:07.859" v="2872" actId="47"/>
        <pc:sldMkLst>
          <pc:docMk/>
          <pc:sldMk cId="1113948976" sldId="2147469507"/>
        </pc:sldMkLst>
      </pc:sldChg>
      <pc:sldChg chg="add ord modNotesTx">
        <pc:chgData name="Bruno Targhetta" userId="a1664040-33ea-4ca7-90a0-78aeb50c2181" providerId="ADAL" clId="{6548AEEB-F912-4C34-98DB-6C89DCFBD97A}" dt="2022-08-01T19:36:44.970" v="1693" actId="20577"/>
        <pc:sldMkLst>
          <pc:docMk/>
          <pc:sldMk cId="1653885336" sldId="2147469511"/>
        </pc:sldMkLst>
      </pc:sldChg>
      <pc:sldChg chg="del modNotesTx">
        <pc:chgData name="Bruno Targhetta" userId="a1664040-33ea-4ca7-90a0-78aeb50c2181" providerId="ADAL" clId="{6548AEEB-F912-4C34-98DB-6C89DCFBD97A}" dt="2022-08-03T14:51:22.979" v="2871" actId="47"/>
        <pc:sldMkLst>
          <pc:docMk/>
          <pc:sldMk cId="3994600673" sldId="2147469513"/>
        </pc:sldMkLst>
      </pc:sldChg>
      <pc:sldChg chg="modNotesTx">
        <pc:chgData name="Bruno Targhetta" userId="a1664040-33ea-4ca7-90a0-78aeb50c2181" providerId="ADAL" clId="{6548AEEB-F912-4C34-98DB-6C89DCFBD97A}" dt="2022-08-01T19:49:51.420" v="2598" actId="20577"/>
        <pc:sldMkLst>
          <pc:docMk/>
          <pc:sldMk cId="3634532749" sldId="2147469521"/>
        </pc:sldMkLst>
      </pc:sldChg>
      <pc:sldChg chg="modNotesTx">
        <pc:chgData name="Bruno Targhetta" userId="a1664040-33ea-4ca7-90a0-78aeb50c2181" providerId="ADAL" clId="{6548AEEB-F912-4C34-98DB-6C89DCFBD97A}" dt="2022-08-01T19:50:17.239" v="2698" actId="5793"/>
        <pc:sldMkLst>
          <pc:docMk/>
          <pc:sldMk cId="228337425" sldId="2147469522"/>
        </pc:sldMkLst>
      </pc:sldChg>
      <pc:sldChg chg="modNotesTx">
        <pc:chgData name="Bruno Targhetta" userId="a1664040-33ea-4ca7-90a0-78aeb50c2181" providerId="ADAL" clId="{6548AEEB-F912-4C34-98DB-6C89DCFBD97A}" dt="2022-08-01T19:49:26.316" v="2566" actId="20577"/>
        <pc:sldMkLst>
          <pc:docMk/>
          <pc:sldMk cId="2068261051" sldId="2147469909"/>
        </pc:sldMkLst>
      </pc:sldChg>
      <pc:sldChg chg="modNotesTx">
        <pc:chgData name="Bruno Targhetta" userId="a1664040-33ea-4ca7-90a0-78aeb50c2181" providerId="ADAL" clId="{6548AEEB-F912-4C34-98DB-6C89DCFBD97A}" dt="2022-08-01T19:47:52.431" v="2330"/>
        <pc:sldMkLst>
          <pc:docMk/>
          <pc:sldMk cId="2660223496" sldId="2147469920"/>
        </pc:sldMkLst>
      </pc:sldChg>
      <pc:sldChg chg="modNotesTx">
        <pc:chgData name="Bruno Targhetta" userId="a1664040-33ea-4ca7-90a0-78aeb50c2181" providerId="ADAL" clId="{6548AEEB-F912-4C34-98DB-6C89DCFBD97A}" dt="2022-08-01T19:48:40.162" v="2470" actId="20577"/>
        <pc:sldMkLst>
          <pc:docMk/>
          <pc:sldMk cId="2727254510" sldId="2147469921"/>
        </pc:sldMkLst>
      </pc:sldChg>
      <pc:sldChg chg="add">
        <pc:chgData name="Bruno Targhetta" userId="a1664040-33ea-4ca7-90a0-78aeb50c2181" providerId="ADAL" clId="{6548AEEB-F912-4C34-98DB-6C89DCFBD97A}" dt="2022-08-03T14:51:07.345" v="2870"/>
        <pc:sldMkLst>
          <pc:docMk/>
          <pc:sldMk cId="4144461876" sldId="2147469922"/>
        </pc:sldMkLst>
      </pc:sldChg>
      <pc:sldChg chg="modNotesTx">
        <pc:chgData name="Bruno Targhetta" userId="a1664040-33ea-4ca7-90a0-78aeb50c2181" providerId="ADAL" clId="{6548AEEB-F912-4C34-98DB-6C89DCFBD97A}" dt="2022-08-01T19:40:10.657" v="1956" actId="20577"/>
        <pc:sldMkLst>
          <pc:docMk/>
          <pc:sldMk cId="818693773" sldId="2147469924"/>
        </pc:sldMkLst>
      </pc:sldChg>
      <pc:sldChg chg="addSp delSp modSp new mod modNotesTx">
        <pc:chgData name="Bruno Targhetta" userId="a1664040-33ea-4ca7-90a0-78aeb50c2181" providerId="ADAL" clId="{6548AEEB-F912-4C34-98DB-6C89DCFBD97A}" dt="2022-08-01T15:47:05.292" v="250" actId="22"/>
        <pc:sldMkLst>
          <pc:docMk/>
          <pc:sldMk cId="3388965935" sldId="2147469925"/>
        </pc:sldMkLst>
        <pc:picChg chg="add mod">
          <ac:chgData name="Bruno Targhetta" userId="a1664040-33ea-4ca7-90a0-78aeb50c2181" providerId="ADAL" clId="{6548AEEB-F912-4C34-98DB-6C89DCFBD97A}" dt="2022-08-01T15:39:49.746" v="83" actId="1076"/>
          <ac:picMkLst>
            <pc:docMk/>
            <pc:sldMk cId="3388965935" sldId="2147469925"/>
            <ac:picMk id="4" creationId="{8CB4186F-DFC2-CA07-1CB1-5F580808EEE4}"/>
          </ac:picMkLst>
        </pc:picChg>
        <pc:picChg chg="add del">
          <ac:chgData name="Bruno Targhetta" userId="a1664040-33ea-4ca7-90a0-78aeb50c2181" providerId="ADAL" clId="{6548AEEB-F912-4C34-98DB-6C89DCFBD97A}" dt="2022-08-01T15:47:05.292" v="250" actId="22"/>
          <ac:picMkLst>
            <pc:docMk/>
            <pc:sldMk cId="3388965935" sldId="2147469925"/>
            <ac:picMk id="6" creationId="{F30F21FB-D5B3-87DE-DAFD-C34410C6EF2C}"/>
          </ac:picMkLst>
        </pc:picChg>
      </pc:sldChg>
      <pc:sldChg chg="addSp modSp new del mod modClrScheme chgLayout">
        <pc:chgData name="Bruno Targhetta" userId="a1664040-33ea-4ca7-90a0-78aeb50c2181" providerId="ADAL" clId="{6548AEEB-F912-4C34-98DB-6C89DCFBD97A}" dt="2022-08-01T15:36:46.093" v="74" actId="47"/>
        <pc:sldMkLst>
          <pc:docMk/>
          <pc:sldMk cId="3550128002" sldId="2147469925"/>
        </pc:sldMkLst>
        <pc:spChg chg="add mod ord">
          <ac:chgData name="Bruno Targhetta" userId="a1664040-33ea-4ca7-90a0-78aeb50c2181" providerId="ADAL" clId="{6548AEEB-F912-4C34-98DB-6C89DCFBD97A}" dt="2022-08-01T15:34:21.132" v="33" actId="700"/>
          <ac:spMkLst>
            <pc:docMk/>
            <pc:sldMk cId="3550128002" sldId="2147469925"/>
            <ac:spMk id="2" creationId="{AD9DF708-D763-1E3F-6D31-EE71474153C8}"/>
          </ac:spMkLst>
        </pc:spChg>
        <pc:grpChg chg="add mod">
          <ac:chgData name="Bruno Targhetta" userId="a1664040-33ea-4ca7-90a0-78aeb50c2181" providerId="ADAL" clId="{6548AEEB-F912-4C34-98DB-6C89DCFBD97A}" dt="2022-08-01T15:34:06.076" v="32"/>
          <ac:grpSpMkLst>
            <pc:docMk/>
            <pc:sldMk cId="3550128002" sldId="2147469925"/>
            <ac:grpSpMk id="3" creationId="{5EA74192-6D9F-A2FA-6D64-6B36B3E31131}"/>
          </ac:grpSpMkLst>
        </pc:grpChg>
        <pc:grpChg chg="add mod">
          <ac:chgData name="Bruno Targhetta" userId="a1664040-33ea-4ca7-90a0-78aeb50c2181" providerId="ADAL" clId="{6548AEEB-F912-4C34-98DB-6C89DCFBD97A}" dt="2022-08-01T15:34:06.076" v="32"/>
          <ac:grpSpMkLst>
            <pc:docMk/>
            <pc:sldMk cId="3550128002" sldId="2147469925"/>
            <ac:grpSpMk id="6" creationId="{2EC79B1F-1992-2BBE-C19B-3C3284C8C65C}"/>
          </ac:grpSpMkLst>
        </pc:grpChg>
        <pc:picChg chg="mod">
          <ac:chgData name="Bruno Targhetta" userId="a1664040-33ea-4ca7-90a0-78aeb50c2181" providerId="ADAL" clId="{6548AEEB-F912-4C34-98DB-6C89DCFBD97A}" dt="2022-08-01T15:34:06.076" v="32"/>
          <ac:picMkLst>
            <pc:docMk/>
            <pc:sldMk cId="3550128002" sldId="2147469925"/>
            <ac:picMk id="4" creationId="{E480CCAE-CEE7-74C4-FF10-1261B67E479D}"/>
          </ac:picMkLst>
        </pc:picChg>
        <pc:picChg chg="mod">
          <ac:chgData name="Bruno Targhetta" userId="a1664040-33ea-4ca7-90a0-78aeb50c2181" providerId="ADAL" clId="{6548AEEB-F912-4C34-98DB-6C89DCFBD97A}" dt="2022-08-01T15:34:06.076" v="32"/>
          <ac:picMkLst>
            <pc:docMk/>
            <pc:sldMk cId="3550128002" sldId="2147469925"/>
            <ac:picMk id="5" creationId="{1365B0D1-C169-E03B-4F21-EB0F22D5B933}"/>
          </ac:picMkLst>
        </pc:picChg>
        <pc:picChg chg="mod">
          <ac:chgData name="Bruno Targhetta" userId="a1664040-33ea-4ca7-90a0-78aeb50c2181" providerId="ADAL" clId="{6548AEEB-F912-4C34-98DB-6C89DCFBD97A}" dt="2022-08-01T15:34:06.076" v="32"/>
          <ac:picMkLst>
            <pc:docMk/>
            <pc:sldMk cId="3550128002" sldId="2147469925"/>
            <ac:picMk id="7" creationId="{9DD1010A-C565-A892-C8A8-9342E897BEF5}"/>
          </ac:picMkLst>
        </pc:picChg>
        <pc:picChg chg="mod">
          <ac:chgData name="Bruno Targhetta" userId="a1664040-33ea-4ca7-90a0-78aeb50c2181" providerId="ADAL" clId="{6548AEEB-F912-4C34-98DB-6C89DCFBD97A}" dt="2022-08-01T15:34:06.076" v="32"/>
          <ac:picMkLst>
            <pc:docMk/>
            <pc:sldMk cId="3550128002" sldId="2147469925"/>
            <ac:picMk id="8" creationId="{3D627657-EEFB-66F3-51CD-A4610B7F6529}"/>
          </ac:picMkLst>
        </pc:picChg>
      </pc:sldChg>
      <pc:sldChg chg="addSp modSp new mod modNotesTx">
        <pc:chgData name="Bruno Targhetta" userId="a1664040-33ea-4ca7-90a0-78aeb50c2181" providerId="ADAL" clId="{6548AEEB-F912-4C34-98DB-6C89DCFBD97A}" dt="2022-08-01T19:51:22.120" v="2737" actId="20577"/>
        <pc:sldMkLst>
          <pc:docMk/>
          <pc:sldMk cId="51008542" sldId="2147469926"/>
        </pc:sldMkLst>
        <pc:picChg chg="add mod">
          <ac:chgData name="Bruno Targhetta" userId="a1664040-33ea-4ca7-90a0-78aeb50c2181" providerId="ADAL" clId="{6548AEEB-F912-4C34-98DB-6C89DCFBD97A}" dt="2022-08-01T15:47:23.314" v="254" actId="14100"/>
          <ac:picMkLst>
            <pc:docMk/>
            <pc:sldMk cId="51008542" sldId="2147469926"/>
            <ac:picMk id="3" creationId="{C955B842-17D6-F09D-66D5-E515C652E183}"/>
          </ac:picMkLst>
        </pc:picChg>
      </pc:sldChg>
      <pc:sldChg chg="addSp delSp modSp new mod modClrScheme chgLayout modNotesTx">
        <pc:chgData name="Bruno Targhetta" userId="a1664040-33ea-4ca7-90a0-78aeb50c2181" providerId="ADAL" clId="{6548AEEB-F912-4C34-98DB-6C89DCFBD97A}" dt="2022-08-01T15:55:11.075" v="516" actId="20577"/>
        <pc:sldMkLst>
          <pc:docMk/>
          <pc:sldMk cId="3518791136" sldId="2147469927"/>
        </pc:sldMkLst>
        <pc:spChg chg="add mod ord">
          <ac:chgData name="Bruno Targhetta" userId="a1664040-33ea-4ca7-90a0-78aeb50c2181" providerId="ADAL" clId="{6548AEEB-F912-4C34-98DB-6C89DCFBD97A}" dt="2022-08-01T15:51:42.592" v="291" actId="14100"/>
          <ac:spMkLst>
            <pc:docMk/>
            <pc:sldMk cId="3518791136" sldId="2147469927"/>
            <ac:spMk id="6" creationId="{F655137F-7D88-2ABB-5A2A-666617CB70C5}"/>
          </ac:spMkLst>
        </pc:spChg>
        <pc:picChg chg="add del mod">
          <ac:chgData name="Bruno Targhetta" userId="a1664040-33ea-4ca7-90a0-78aeb50c2181" providerId="ADAL" clId="{6548AEEB-F912-4C34-98DB-6C89DCFBD97A}" dt="2022-08-01T15:51:07.327" v="264" actId="478"/>
          <ac:picMkLst>
            <pc:docMk/>
            <pc:sldMk cId="3518791136" sldId="2147469927"/>
            <ac:picMk id="3" creationId="{B7842DBA-EC6B-BD27-2682-BF9C34B754AB}"/>
          </ac:picMkLst>
        </pc:picChg>
        <pc:picChg chg="add mod">
          <ac:chgData name="Bruno Targhetta" userId="a1664040-33ea-4ca7-90a0-78aeb50c2181" providerId="ADAL" clId="{6548AEEB-F912-4C34-98DB-6C89DCFBD97A}" dt="2022-08-01T15:54:14.335" v="391" actId="1076"/>
          <ac:picMkLst>
            <pc:docMk/>
            <pc:sldMk cId="3518791136" sldId="2147469927"/>
            <ac:picMk id="5" creationId="{780238D5-121B-02FD-9073-03C1DF4573DC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8085" y="3099432"/>
          <a:ext cx="3676173" cy="23760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1160" tIns="391160" rIns="391160" bIns="209550" numCol="1" spcCol="1270" anchor="t" anchorCtr="0">
          <a:noAutofit/>
        </a:bodyPr>
        <a:lstStyle/>
        <a:p>
          <a:pPr marL="0" lvl="0" indent="0" algn="l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5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8085" y="3099432"/>
        <a:ext cx="3676173" cy="1470469"/>
      </dsp:txXfrm>
    </dsp:sp>
    <dsp:sp modelId="{9BD2978A-4856-D348-8705-94E548350B43}">
      <dsp:nvSpPr>
        <dsp:cNvPr id="0" name=""/>
        <dsp:cNvSpPr/>
      </dsp:nvSpPr>
      <dsp:spPr>
        <a:xfrm>
          <a:off x="761036" y="4569901"/>
          <a:ext cx="3676173" cy="31680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1160" tIns="391160" rIns="391160" bIns="391160" numCol="1" spcCol="1270" anchor="t" anchorCtr="0">
          <a:noAutofit/>
        </a:bodyPr>
        <a:lstStyle/>
        <a:p>
          <a:pPr marL="285750" lvl="1" indent="-285750" algn="l" defTabSz="2444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55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853824" y="4662689"/>
        <a:ext cx="3490597" cy="2982424"/>
      </dsp:txXfrm>
    </dsp:sp>
    <dsp:sp modelId="{01336F47-7A01-854B-B682-4DF1D2D387D7}">
      <dsp:nvSpPr>
        <dsp:cNvPr id="0" name=""/>
        <dsp:cNvSpPr/>
      </dsp:nvSpPr>
      <dsp:spPr>
        <a:xfrm>
          <a:off x="4241553" y="3377036"/>
          <a:ext cx="1181464" cy="91526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5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241553" y="3560088"/>
        <a:ext cx="906886" cy="549156"/>
      </dsp:txXfrm>
    </dsp:sp>
    <dsp:sp modelId="{E001AAE2-2F6F-E941-9448-9281FF4D5158}">
      <dsp:nvSpPr>
        <dsp:cNvPr id="0" name=""/>
        <dsp:cNvSpPr/>
      </dsp:nvSpPr>
      <dsp:spPr>
        <a:xfrm>
          <a:off x="5913437" y="3099432"/>
          <a:ext cx="3676173" cy="23760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1160" tIns="391160" rIns="391160" bIns="209550" numCol="1" spcCol="1270" anchor="t" anchorCtr="0">
          <a:noAutofit/>
        </a:bodyPr>
        <a:lstStyle/>
        <a:p>
          <a:pPr marL="0" lvl="0" indent="0" algn="l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5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913437" y="3099432"/>
        <a:ext cx="3676173" cy="1470469"/>
      </dsp:txXfrm>
    </dsp:sp>
    <dsp:sp modelId="{492B1704-3054-1340-B8F1-AC29D1106B72}">
      <dsp:nvSpPr>
        <dsp:cNvPr id="0" name=""/>
        <dsp:cNvSpPr/>
      </dsp:nvSpPr>
      <dsp:spPr>
        <a:xfrm>
          <a:off x="6666388" y="4569901"/>
          <a:ext cx="3676173" cy="31680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1160" tIns="391160" rIns="391160" bIns="391160" numCol="1" spcCol="1270" anchor="t" anchorCtr="0">
          <a:noAutofit/>
        </a:bodyPr>
        <a:lstStyle/>
        <a:p>
          <a:pPr marL="285750" lvl="1" indent="-285750" algn="l" defTabSz="2444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55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6759176" y="4662689"/>
        <a:ext cx="3490597" cy="2982424"/>
      </dsp:txXfrm>
    </dsp:sp>
    <dsp:sp modelId="{C20A7731-0B40-AB48-8A4D-1301AD3C2796}">
      <dsp:nvSpPr>
        <dsp:cNvPr id="0" name=""/>
        <dsp:cNvSpPr/>
      </dsp:nvSpPr>
      <dsp:spPr>
        <a:xfrm>
          <a:off x="10146905" y="3377036"/>
          <a:ext cx="1181464" cy="91526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5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10146905" y="3560088"/>
        <a:ext cx="906886" cy="549156"/>
      </dsp:txXfrm>
    </dsp:sp>
    <dsp:sp modelId="{D19BA441-39B0-B343-B752-120EFF3B3112}">
      <dsp:nvSpPr>
        <dsp:cNvPr id="0" name=""/>
        <dsp:cNvSpPr/>
      </dsp:nvSpPr>
      <dsp:spPr>
        <a:xfrm>
          <a:off x="11818789" y="3099432"/>
          <a:ext cx="3676173" cy="23760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1160" tIns="391160" rIns="391160" bIns="209550" numCol="1" spcCol="1270" anchor="t" anchorCtr="0">
          <a:noAutofit/>
        </a:bodyPr>
        <a:lstStyle/>
        <a:p>
          <a:pPr marL="0" lvl="0" indent="0" algn="l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5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11818789" y="3099432"/>
        <a:ext cx="3676173" cy="1470469"/>
      </dsp:txXfrm>
    </dsp:sp>
    <dsp:sp modelId="{B034060D-911A-6C4A-B882-60AC7B34A118}">
      <dsp:nvSpPr>
        <dsp:cNvPr id="0" name=""/>
        <dsp:cNvSpPr/>
      </dsp:nvSpPr>
      <dsp:spPr>
        <a:xfrm>
          <a:off x="12571741" y="4569901"/>
          <a:ext cx="3676173" cy="31680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1160" tIns="391160" rIns="391160" bIns="391160" numCol="1" spcCol="1270" anchor="t" anchorCtr="0">
          <a:noAutofit/>
        </a:bodyPr>
        <a:lstStyle/>
        <a:p>
          <a:pPr marL="285750" lvl="1" indent="-285750" algn="l" defTabSz="2444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55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12664529" y="4662689"/>
        <a:ext cx="3490597" cy="298242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8085" y="3099432"/>
          <a:ext cx="3676173" cy="23760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1160" tIns="391160" rIns="391160" bIns="209550" numCol="1" spcCol="1270" anchor="t" anchorCtr="0">
          <a:noAutofit/>
        </a:bodyPr>
        <a:lstStyle/>
        <a:p>
          <a:pPr marL="0" lvl="0" indent="0" algn="l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5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8085" y="3099432"/>
        <a:ext cx="3676173" cy="1470469"/>
      </dsp:txXfrm>
    </dsp:sp>
    <dsp:sp modelId="{9BD2978A-4856-D348-8705-94E548350B43}">
      <dsp:nvSpPr>
        <dsp:cNvPr id="0" name=""/>
        <dsp:cNvSpPr/>
      </dsp:nvSpPr>
      <dsp:spPr>
        <a:xfrm>
          <a:off x="761036" y="4569901"/>
          <a:ext cx="3676173" cy="31680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1160" tIns="391160" rIns="391160" bIns="391160" numCol="1" spcCol="1270" anchor="t" anchorCtr="0">
          <a:noAutofit/>
        </a:bodyPr>
        <a:lstStyle/>
        <a:p>
          <a:pPr marL="285750" lvl="1" indent="-285750" algn="l" defTabSz="2444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55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853824" y="4662689"/>
        <a:ext cx="3490597" cy="2982424"/>
      </dsp:txXfrm>
    </dsp:sp>
    <dsp:sp modelId="{01336F47-7A01-854B-B682-4DF1D2D387D7}">
      <dsp:nvSpPr>
        <dsp:cNvPr id="0" name=""/>
        <dsp:cNvSpPr/>
      </dsp:nvSpPr>
      <dsp:spPr>
        <a:xfrm>
          <a:off x="4241553" y="3377036"/>
          <a:ext cx="1181464" cy="91526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5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241553" y="3560088"/>
        <a:ext cx="906886" cy="549156"/>
      </dsp:txXfrm>
    </dsp:sp>
    <dsp:sp modelId="{E001AAE2-2F6F-E941-9448-9281FF4D5158}">
      <dsp:nvSpPr>
        <dsp:cNvPr id="0" name=""/>
        <dsp:cNvSpPr/>
      </dsp:nvSpPr>
      <dsp:spPr>
        <a:xfrm>
          <a:off x="5913437" y="3099432"/>
          <a:ext cx="3676173" cy="23760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1160" tIns="391160" rIns="391160" bIns="209550" numCol="1" spcCol="1270" anchor="t" anchorCtr="0">
          <a:noAutofit/>
        </a:bodyPr>
        <a:lstStyle/>
        <a:p>
          <a:pPr marL="0" lvl="0" indent="0" algn="l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5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913437" y="3099432"/>
        <a:ext cx="3676173" cy="1470469"/>
      </dsp:txXfrm>
    </dsp:sp>
    <dsp:sp modelId="{492B1704-3054-1340-B8F1-AC29D1106B72}">
      <dsp:nvSpPr>
        <dsp:cNvPr id="0" name=""/>
        <dsp:cNvSpPr/>
      </dsp:nvSpPr>
      <dsp:spPr>
        <a:xfrm>
          <a:off x="6666388" y="4569901"/>
          <a:ext cx="3676173" cy="31680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1160" tIns="391160" rIns="391160" bIns="391160" numCol="1" spcCol="1270" anchor="t" anchorCtr="0">
          <a:noAutofit/>
        </a:bodyPr>
        <a:lstStyle/>
        <a:p>
          <a:pPr marL="285750" lvl="1" indent="-285750" algn="l" defTabSz="2444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55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6759176" y="4662689"/>
        <a:ext cx="3490597" cy="2982424"/>
      </dsp:txXfrm>
    </dsp:sp>
    <dsp:sp modelId="{C20A7731-0B40-AB48-8A4D-1301AD3C2796}">
      <dsp:nvSpPr>
        <dsp:cNvPr id="0" name=""/>
        <dsp:cNvSpPr/>
      </dsp:nvSpPr>
      <dsp:spPr>
        <a:xfrm>
          <a:off x="10146905" y="3377036"/>
          <a:ext cx="1181464" cy="91526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5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10146905" y="3560088"/>
        <a:ext cx="906886" cy="549156"/>
      </dsp:txXfrm>
    </dsp:sp>
    <dsp:sp modelId="{D19BA441-39B0-B343-B752-120EFF3B3112}">
      <dsp:nvSpPr>
        <dsp:cNvPr id="0" name=""/>
        <dsp:cNvSpPr/>
      </dsp:nvSpPr>
      <dsp:spPr>
        <a:xfrm>
          <a:off x="11818789" y="3099432"/>
          <a:ext cx="3676173" cy="23760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1160" tIns="391160" rIns="391160" bIns="209550" numCol="1" spcCol="1270" anchor="t" anchorCtr="0">
          <a:noAutofit/>
        </a:bodyPr>
        <a:lstStyle/>
        <a:p>
          <a:pPr marL="0" lvl="0" indent="0" algn="l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5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11818789" y="3099432"/>
        <a:ext cx="3676173" cy="1470469"/>
      </dsp:txXfrm>
    </dsp:sp>
    <dsp:sp modelId="{B034060D-911A-6C4A-B882-60AC7B34A118}">
      <dsp:nvSpPr>
        <dsp:cNvPr id="0" name=""/>
        <dsp:cNvSpPr/>
      </dsp:nvSpPr>
      <dsp:spPr>
        <a:xfrm>
          <a:off x="12571741" y="4569901"/>
          <a:ext cx="3676173" cy="31680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1160" tIns="391160" rIns="391160" bIns="391160" numCol="1" spcCol="1270" anchor="t" anchorCtr="0">
          <a:noAutofit/>
        </a:bodyPr>
        <a:lstStyle/>
        <a:p>
          <a:pPr marL="285750" lvl="1" indent="-285750" algn="l" defTabSz="2444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55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12664529" y="4662689"/>
        <a:ext cx="3490597" cy="298242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2" name="Shape 9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536471"/>
                </a:solidFill>
                <a:effectLst/>
                <a:latin typeface="TwitterChirp"/>
              </a:rPr>
              <a:t>@spinnaker_84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34117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AR" dirty="0" err="1"/>
              <a:t>Tons</a:t>
            </a:r>
            <a:r>
              <a:rPr lang="es-AR" dirty="0"/>
              <a:t> </a:t>
            </a:r>
            <a:r>
              <a:rPr lang="es-AR" dirty="0" err="1"/>
              <a:t>of</a:t>
            </a:r>
            <a:r>
              <a:rPr lang="es-AR" dirty="0"/>
              <a:t> </a:t>
            </a:r>
            <a:r>
              <a:rPr lang="es-AR" dirty="0" err="1"/>
              <a:t>different</a:t>
            </a:r>
            <a:r>
              <a:rPr lang="es-AR" dirty="0"/>
              <a:t> </a:t>
            </a:r>
            <a:r>
              <a:rPr lang="es-AR" dirty="0" err="1"/>
              <a:t>controls</a:t>
            </a:r>
            <a:r>
              <a:rPr lang="es-AR" dirty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022845-941E-7C42-8070-12AD873FCE1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941217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AR" dirty="0" err="1"/>
              <a:t>Types</a:t>
            </a:r>
            <a:r>
              <a:rPr lang="es-AR" dirty="0"/>
              <a:t> </a:t>
            </a:r>
            <a:r>
              <a:rPr lang="es-AR" dirty="0" err="1"/>
              <a:t>of</a:t>
            </a:r>
            <a:r>
              <a:rPr lang="es-AR" dirty="0"/>
              <a:t> </a:t>
            </a:r>
            <a:r>
              <a:rPr lang="es-AR" dirty="0" err="1"/>
              <a:t>pages</a:t>
            </a:r>
            <a:r>
              <a:rPr lang="es-AR" dirty="0"/>
              <a:t>.</a:t>
            </a:r>
          </a:p>
          <a:p>
            <a:r>
              <a:rPr lang="es-AR" dirty="0" err="1"/>
              <a:t>Layout</a:t>
            </a:r>
            <a:r>
              <a:rPr lang="es-AR" dirty="0"/>
              <a:t> </a:t>
            </a:r>
            <a:r>
              <a:rPr lang="es-AR" dirty="0" err="1"/>
              <a:t>is</a:t>
            </a:r>
            <a:r>
              <a:rPr lang="es-AR" dirty="0"/>
              <a:t> </a:t>
            </a:r>
            <a:r>
              <a:rPr lang="es-AR" dirty="0" err="1"/>
              <a:t>how</a:t>
            </a:r>
            <a:r>
              <a:rPr lang="es-AR" dirty="0"/>
              <a:t> control are render. Page are </a:t>
            </a:r>
            <a:r>
              <a:rPr lang="es-AR" dirty="0" err="1"/>
              <a:t>divided</a:t>
            </a:r>
            <a:r>
              <a:rPr lang="es-AR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022845-941E-7C42-8070-12AD873FCE1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486044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AR" dirty="0"/>
              <a:t>XML </a:t>
            </a:r>
            <a:r>
              <a:rPr lang="es-AR" dirty="0" err="1"/>
              <a:t>marckup</a:t>
            </a:r>
            <a:r>
              <a:rPr lang="es-AR" dirty="0"/>
              <a:t>. </a:t>
            </a:r>
            <a:r>
              <a:rPr lang="es-AR" dirty="0" err="1"/>
              <a:t>How</a:t>
            </a:r>
            <a:r>
              <a:rPr lang="es-AR" dirty="0"/>
              <a:t> </a:t>
            </a:r>
            <a:r>
              <a:rPr lang="es-AR" dirty="0" err="1"/>
              <a:t>is</a:t>
            </a:r>
            <a:r>
              <a:rPr lang="es-AR" dirty="0"/>
              <a:t> </a:t>
            </a:r>
            <a:r>
              <a:rPr lang="es-AR" dirty="0" err="1"/>
              <a:t>generated</a:t>
            </a:r>
            <a:r>
              <a:rPr lang="es-AR" dirty="0"/>
              <a:t> </a:t>
            </a:r>
            <a:r>
              <a:rPr lang="es-AR" dirty="0" err="1"/>
              <a:t>on</a:t>
            </a:r>
            <a:r>
              <a:rPr lang="es-AR" dirty="0"/>
              <a:t> IOS, MAC, Android and Windows.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17674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AR" dirty="0" err="1"/>
              <a:t>Bunch</a:t>
            </a:r>
            <a:r>
              <a:rPr lang="es-AR" dirty="0"/>
              <a:t> </a:t>
            </a:r>
            <a:r>
              <a:rPr lang="es-AR" dirty="0" err="1"/>
              <a:t>of</a:t>
            </a:r>
            <a:r>
              <a:rPr lang="es-AR" dirty="0"/>
              <a:t> API </a:t>
            </a:r>
            <a:r>
              <a:rPr lang="es-AR" dirty="0" err="1"/>
              <a:t>that</a:t>
            </a:r>
            <a:r>
              <a:rPr lang="es-AR" dirty="0"/>
              <a:t> can use.  </a:t>
            </a:r>
            <a:r>
              <a:rPr lang="es-AR" dirty="0" err="1"/>
              <a:t>All</a:t>
            </a:r>
            <a:r>
              <a:rPr lang="es-AR" dirty="0"/>
              <a:t> API are </a:t>
            </a:r>
            <a:r>
              <a:rPr lang="es-AR" dirty="0" err="1"/>
              <a:t>available</a:t>
            </a:r>
            <a:r>
              <a:rPr lang="es-AR" dirty="0"/>
              <a:t> </a:t>
            </a:r>
            <a:r>
              <a:rPr lang="es-AR" dirty="0" err="1"/>
              <a:t>on</a:t>
            </a:r>
            <a:r>
              <a:rPr lang="es-AR" dirty="0"/>
              <a:t> C# single api.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t>Microsoft Build 2017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8/2/2022 4:11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521312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E5AA1C-3A4A-4E86-88DD-FDD0A0056FE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690605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E5AA1C-3A4A-4E86-88DD-FDD0A0056FE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645457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AR" dirty="0" err="1"/>
              <a:t>If</a:t>
            </a:r>
            <a:r>
              <a:rPr lang="es-AR" dirty="0"/>
              <a:t> </a:t>
            </a:r>
            <a:r>
              <a:rPr lang="es-AR" dirty="0" err="1"/>
              <a:t>you</a:t>
            </a:r>
            <a:r>
              <a:rPr lang="es-AR" dirty="0"/>
              <a:t> are a web </a:t>
            </a:r>
            <a:r>
              <a:rPr lang="es-AR" dirty="0" err="1"/>
              <a:t>developer</a:t>
            </a:r>
            <a:r>
              <a:rPr lang="es-AR" dirty="0"/>
              <a:t>?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1972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A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Web </a:t>
            </a:r>
            <a:r>
              <a:rPr lang="es-A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you</a:t>
            </a:r>
            <a:r>
              <a:rPr lang="es-A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can do </a:t>
            </a:r>
            <a:r>
              <a:rPr lang="es-A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aspnetCore</a:t>
            </a:r>
            <a:r>
              <a:rPr lang="es-A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and link </a:t>
            </a:r>
            <a:r>
              <a:rPr lang="es-A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s-A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JS app (angular, </a:t>
            </a:r>
            <a:r>
              <a:rPr lang="es-A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react</a:t>
            </a:r>
            <a:r>
              <a:rPr lang="es-A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s-A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Or</a:t>
            </a:r>
            <a:r>
              <a:rPr lang="es-A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A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connect</a:t>
            </a:r>
            <a:r>
              <a:rPr lang="es-A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A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s-A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A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Blazor</a:t>
            </a:r>
            <a:r>
              <a:rPr lang="es-A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 </a:t>
            </a:r>
            <a:r>
              <a:rPr lang="es-A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You</a:t>
            </a:r>
            <a:r>
              <a:rPr lang="es-A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A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dont</a:t>
            </a:r>
            <a:r>
              <a:rPr lang="es-A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A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have</a:t>
            </a:r>
            <a:r>
              <a:rPr lang="es-A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A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s-A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A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write</a:t>
            </a:r>
            <a:r>
              <a:rPr lang="es-A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A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code</a:t>
            </a:r>
            <a:r>
              <a:rPr lang="es-A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A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on</a:t>
            </a:r>
            <a:r>
              <a:rPr lang="es-A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A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Js</a:t>
            </a:r>
            <a:r>
              <a:rPr lang="es-A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</a:p>
          <a:p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5E74FF-B95A-3049-B6BA-741949CDE00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295643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AR" dirty="0" err="1"/>
              <a:t>There</a:t>
            </a:r>
            <a:r>
              <a:rPr lang="es-AR" dirty="0"/>
              <a:t> </a:t>
            </a:r>
            <a:r>
              <a:rPr lang="es-AR" dirty="0" err="1"/>
              <a:t>two</a:t>
            </a:r>
            <a:r>
              <a:rPr lang="es-AR" dirty="0"/>
              <a:t> </a:t>
            </a:r>
            <a:r>
              <a:rPr lang="es-AR" dirty="0" err="1"/>
              <a:t>models</a:t>
            </a:r>
            <a:r>
              <a:rPr lang="es-AR" dirty="0"/>
              <a:t>.</a:t>
            </a:r>
          </a:p>
          <a:p>
            <a:r>
              <a:rPr lang="es-AR" dirty="0" err="1"/>
              <a:t>Blazor</a:t>
            </a:r>
            <a:r>
              <a:rPr lang="es-AR" dirty="0"/>
              <a:t> Server: </a:t>
            </a:r>
            <a:r>
              <a:rPr lang="es-AR" dirty="0" err="1"/>
              <a:t>Signal</a:t>
            </a:r>
            <a:r>
              <a:rPr lang="es-AR" dirty="0"/>
              <a:t> R</a:t>
            </a:r>
          </a:p>
          <a:p>
            <a:r>
              <a:rPr lang="es-AR" dirty="0" err="1"/>
              <a:t>WebAssembly</a:t>
            </a:r>
            <a:r>
              <a:rPr lang="es-AR" dirty="0"/>
              <a:t>: </a:t>
            </a:r>
            <a:r>
              <a:rPr lang="es-AR" dirty="0" err="1"/>
              <a:t>execute</a:t>
            </a:r>
            <a:r>
              <a:rPr lang="es-AR" dirty="0"/>
              <a:t> </a:t>
            </a:r>
            <a:r>
              <a:rPr lang="es-AR" dirty="0" err="1"/>
              <a:t>your</a:t>
            </a:r>
            <a:r>
              <a:rPr lang="es-AR" dirty="0"/>
              <a:t> </a:t>
            </a:r>
            <a:r>
              <a:rPr lang="es-AR" dirty="0" err="1"/>
              <a:t>code</a:t>
            </a:r>
            <a:r>
              <a:rPr lang="es-AR" dirty="0"/>
              <a:t> in </a:t>
            </a:r>
            <a:r>
              <a:rPr lang="es-AR" dirty="0" err="1"/>
              <a:t>the</a:t>
            </a:r>
            <a:r>
              <a:rPr lang="es-AR" dirty="0"/>
              <a:t> browser.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DA0D7A-0E32-4D97-9B0C-4BFF3020BAC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235761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AR" dirty="0" err="1"/>
              <a:t>Blazor</a:t>
            </a:r>
            <a:r>
              <a:rPr lang="es-AR" dirty="0"/>
              <a:t> web, net </a:t>
            </a:r>
            <a:r>
              <a:rPr lang="es-AR" dirty="0" err="1"/>
              <a:t>maui</a:t>
            </a:r>
            <a:r>
              <a:rPr lang="es-AR" dirty="0"/>
              <a:t> </a:t>
            </a:r>
            <a:r>
              <a:rPr lang="es-AR" dirty="0" err="1"/>
              <a:t>mobile</a:t>
            </a:r>
            <a:r>
              <a:rPr lang="es-AR" dirty="0"/>
              <a:t>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29938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AR" dirty="0"/>
              <a:t>Enero 2021 RC. </a:t>
            </a:r>
            <a:r>
              <a:rPr lang="es-AR" dirty="0" err="1"/>
              <a:t>Release</a:t>
            </a:r>
            <a:r>
              <a:rPr lang="es-AR" dirty="0"/>
              <a:t> candidates tuvo 14 </a:t>
            </a:r>
            <a:r>
              <a:rPr lang="es-AR" dirty="0" err="1"/>
              <a:t>previus</a:t>
            </a:r>
            <a:r>
              <a:rPr lang="es-AR" dirty="0"/>
              <a:t>.  Hubo 3 reléase candidates (Soporte para </a:t>
            </a:r>
            <a:r>
              <a:rPr lang="es-AR" dirty="0" err="1"/>
              <a:t>Tizen</a:t>
            </a:r>
            <a:r>
              <a:rPr lang="es-AR" dirty="0"/>
              <a:t>) .  2022 </a:t>
            </a:r>
            <a:r>
              <a:rPr lang="es-AR" dirty="0" err="1"/>
              <a:t>Build</a:t>
            </a:r>
            <a:r>
              <a:rPr lang="es-AR" dirty="0"/>
              <a:t> anuncia General </a:t>
            </a:r>
            <a:r>
              <a:rPr lang="es-AR" dirty="0" err="1"/>
              <a:t>Availability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24802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AR" dirty="0"/>
              <a:t>A la unión le dicen </a:t>
            </a:r>
            <a:r>
              <a:rPr lang="es-AR" dirty="0" err="1"/>
              <a:t>blazor</a:t>
            </a:r>
            <a:r>
              <a:rPr lang="es-AR" dirty="0"/>
              <a:t> </a:t>
            </a:r>
            <a:r>
              <a:rPr lang="es-AR" dirty="0" err="1"/>
              <a:t>hybrid</a:t>
            </a:r>
            <a:r>
              <a:rPr lang="es-AR" dirty="0"/>
              <a:t>. Share </a:t>
            </a:r>
            <a:r>
              <a:rPr lang="es-AR" dirty="0" err="1"/>
              <a:t>your</a:t>
            </a:r>
            <a:r>
              <a:rPr lang="es-AR" dirty="0"/>
              <a:t> </a:t>
            </a:r>
            <a:r>
              <a:rPr lang="es-AR" dirty="0" err="1"/>
              <a:t>blazor</a:t>
            </a:r>
            <a:r>
              <a:rPr lang="es-AR" dirty="0"/>
              <a:t> </a:t>
            </a:r>
            <a:r>
              <a:rPr lang="es-AR" dirty="0" err="1"/>
              <a:t>controller</a:t>
            </a:r>
            <a:r>
              <a:rPr lang="es-AR" dirty="0"/>
              <a:t> </a:t>
            </a:r>
            <a:r>
              <a:rPr lang="es-AR" dirty="0" err="1"/>
              <a:t>insight</a:t>
            </a:r>
            <a:r>
              <a:rPr lang="es-AR" dirty="0"/>
              <a:t> in a net </a:t>
            </a:r>
            <a:r>
              <a:rPr lang="es-AR" dirty="0" err="1"/>
              <a:t>maui</a:t>
            </a:r>
            <a:r>
              <a:rPr lang="es-AR" dirty="0"/>
              <a:t> Project.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731763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5E74FF-B95A-3049-B6BA-741949CDE00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5207071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AR" dirty="0"/>
              <a:t>Contras: GA. In visual </a:t>
            </a:r>
            <a:r>
              <a:rPr lang="es-AR" dirty="0" err="1"/>
              <a:t>studio</a:t>
            </a:r>
            <a:r>
              <a:rPr lang="es-AR" dirty="0"/>
              <a:t> </a:t>
            </a:r>
            <a:r>
              <a:rPr lang="es-AR" dirty="0" err="1"/>
              <a:t>Preview</a:t>
            </a:r>
            <a:r>
              <a:rPr lang="es-AR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103933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AR" dirty="0"/>
              <a:t>Issues abiertas  - 1500 </a:t>
            </a:r>
            <a:r>
              <a:rPr lang="es-AR" dirty="0">
                <a:sym typeface="Wingdings" panose="05000000000000000000" pitchFamily="2" charset="2"/>
              </a:rPr>
              <a:t> Filtro por bugs y tengo 973. Parece un poco mucho. https://github.com/dotnet/maui/issues?q=is%3Aopen+is%3Aissue+label%3At%2Fbug.</a:t>
            </a:r>
          </a:p>
          <a:p>
            <a:r>
              <a:rPr lang="es-AR" dirty="0">
                <a:sym typeface="Wingdings" panose="05000000000000000000" pitchFamily="2" charset="2"/>
              </a:rPr>
              <a:t>En Noviembre sale Net 7. </a:t>
            </a:r>
            <a:r>
              <a:rPr lang="es-AR" dirty="0" err="1">
                <a:sym typeface="Wingdings" panose="05000000000000000000" pitchFamily="2" charset="2"/>
              </a:rPr>
              <a:t>Esperaria</a:t>
            </a:r>
            <a:r>
              <a:rPr lang="es-AR" dirty="0">
                <a:sym typeface="Wingdings" panose="05000000000000000000" pitchFamily="2" charset="2"/>
              </a:rPr>
              <a:t> ahí. Con </a:t>
            </a:r>
            <a:r>
              <a:rPr lang="es-AR" dirty="0" err="1">
                <a:sym typeface="Wingdings" panose="05000000000000000000" pitchFamily="2" charset="2"/>
              </a:rPr>
              <a:t>Xamarin</a:t>
            </a:r>
            <a:r>
              <a:rPr lang="es-AR" dirty="0">
                <a:sym typeface="Wingdings" panose="05000000000000000000" pitchFamily="2" charset="2"/>
              </a:rPr>
              <a:t> </a:t>
            </a:r>
            <a:r>
              <a:rPr lang="es-AR" dirty="0" err="1">
                <a:sym typeface="Wingdings" panose="05000000000000000000" pitchFamily="2" charset="2"/>
              </a:rPr>
              <a:t>Forms</a:t>
            </a:r>
            <a:r>
              <a:rPr lang="es-AR" dirty="0">
                <a:sym typeface="Wingdings" panose="05000000000000000000" pitchFamily="2" charset="2"/>
              </a:rPr>
              <a:t> paso lo mismo. Y realmente fui un buen producto.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802208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Shape 766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67" name="Shape 76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/>
            </a:pPr>
            <a:r>
              <a:rPr lang="es-AR" dirty="0"/>
              <a:t>Demo:</a:t>
            </a:r>
          </a:p>
          <a:p>
            <a:pPr>
              <a:defRPr b="1"/>
            </a:pPr>
            <a:r>
              <a:rPr lang="es-AR" dirty="0"/>
              <a:t>TODO </a:t>
            </a:r>
            <a:r>
              <a:rPr lang="es-AR" dirty="0" err="1"/>
              <a:t>Task</a:t>
            </a:r>
            <a:endParaRPr lang="es-AR" dirty="0"/>
          </a:p>
          <a:p>
            <a:pPr>
              <a:defRPr b="1"/>
            </a:pPr>
            <a:r>
              <a:rPr lang="es-AR" dirty="0"/>
              <a:t>	Mostrar esquema</a:t>
            </a:r>
          </a:p>
          <a:p>
            <a:pPr>
              <a:defRPr b="1"/>
            </a:pPr>
            <a:r>
              <a:rPr lang="es-AR" dirty="0"/>
              <a:t>	</a:t>
            </a:r>
            <a:r>
              <a:rPr lang="es-AR" dirty="0" err="1"/>
              <a:t>Main</a:t>
            </a:r>
            <a:r>
              <a:rPr lang="es-AR" dirty="0"/>
              <a:t> </a:t>
            </a:r>
            <a:r>
              <a:rPr lang="es-AR" dirty="0" err="1"/>
              <a:t>Detail</a:t>
            </a:r>
            <a:r>
              <a:rPr lang="es-AR" dirty="0"/>
              <a:t> - </a:t>
            </a:r>
            <a:r>
              <a:rPr lang="es-AR" dirty="0" err="1"/>
              <a:t>Navegacion</a:t>
            </a:r>
            <a:endParaRPr lang="es-AR" dirty="0"/>
          </a:p>
          <a:p>
            <a:pPr>
              <a:defRPr b="1"/>
            </a:pPr>
            <a:r>
              <a:rPr lang="es-AR" dirty="0"/>
              <a:t>	</a:t>
            </a:r>
            <a:r>
              <a:rPr lang="es-AR" dirty="0" err="1"/>
              <a:t>Inyeccion</a:t>
            </a:r>
            <a:r>
              <a:rPr lang="es-AR" dirty="0"/>
              <a:t> - </a:t>
            </a:r>
            <a:r>
              <a:rPr lang="es-AR" dirty="0" err="1"/>
              <a:t>Connectivity</a:t>
            </a:r>
            <a:endParaRPr lang="es-AR" dirty="0"/>
          </a:p>
          <a:p>
            <a:pPr>
              <a:defRPr b="1"/>
            </a:pPr>
            <a:r>
              <a:rPr lang="es-AR" dirty="0" err="1"/>
              <a:t>CoinConverter</a:t>
            </a:r>
            <a:r>
              <a:rPr lang="es-AR" dirty="0"/>
              <a:t>		</a:t>
            </a:r>
          </a:p>
          <a:p>
            <a:pPr>
              <a:defRPr b="1"/>
            </a:pPr>
            <a:r>
              <a:rPr lang="es-AR" dirty="0"/>
              <a:t>	</a:t>
            </a:r>
            <a:r>
              <a:rPr lang="es-AR" dirty="0" err="1"/>
              <a:t>Service</a:t>
            </a:r>
            <a:endParaRPr lang="es-AR" dirty="0"/>
          </a:p>
          <a:p>
            <a:pPr>
              <a:defRPr b="1"/>
            </a:pPr>
            <a:r>
              <a:rPr lang="es-AR" dirty="0"/>
              <a:t>	Shell</a:t>
            </a:r>
          </a:p>
          <a:p>
            <a:pPr>
              <a:defRPr b="1"/>
            </a:pPr>
            <a:r>
              <a:rPr lang="es-AR" dirty="0"/>
              <a:t>	</a:t>
            </a:r>
            <a:r>
              <a:rPr lang="es-AR" dirty="0" err="1"/>
              <a:t>Property</a:t>
            </a:r>
            <a:r>
              <a:rPr lang="es-AR" dirty="0"/>
              <a:t> para </a:t>
            </a:r>
            <a:r>
              <a:rPr lang="es-AR" dirty="0" err="1"/>
              <a:t>android</a:t>
            </a:r>
            <a:endParaRPr lang="es-AR" dirty="0"/>
          </a:p>
          <a:p>
            <a:pPr>
              <a:defRPr b="1"/>
            </a:pPr>
            <a:r>
              <a:rPr lang="es-AR" dirty="0" err="1"/>
              <a:t>Weather</a:t>
            </a:r>
            <a:endParaRPr lang="es-AR" dirty="0"/>
          </a:p>
          <a:p>
            <a:pPr>
              <a:defRPr b="1"/>
            </a:pPr>
            <a:r>
              <a:rPr lang="es-AR" dirty="0"/>
              <a:t>	Estilos</a:t>
            </a:r>
          </a:p>
          <a:p>
            <a:pPr>
              <a:defRPr b="1"/>
            </a:pPr>
            <a:r>
              <a:rPr lang="es-AR" dirty="0"/>
              <a:t>MauiConBlazorApp2</a:t>
            </a:r>
          </a:p>
          <a:p>
            <a:pPr>
              <a:defRPr b="1"/>
            </a:pPr>
            <a:r>
              <a:rPr lang="es-AR" dirty="0"/>
              <a:t>	</a:t>
            </a:r>
            <a:r>
              <a:rPr lang="es-AR" dirty="0" err="1"/>
              <a:t>Blazor</a:t>
            </a:r>
            <a:r>
              <a:rPr lang="es-AR" dirty="0"/>
              <a:t> app web</a:t>
            </a:r>
          </a:p>
          <a:p>
            <a:pPr>
              <a:defRPr b="1"/>
            </a:pPr>
            <a:r>
              <a:rPr lang="es-AR" dirty="0"/>
              <a:t>	Mobile</a:t>
            </a:r>
          </a:p>
          <a:p>
            <a:pPr>
              <a:defRPr b="1"/>
            </a:pPr>
            <a:r>
              <a:rPr lang="es-AR" dirty="0"/>
              <a:t>	Componente compartido.</a:t>
            </a:r>
          </a:p>
          <a:p>
            <a:pPr>
              <a:defRPr b="1"/>
            </a:pPr>
            <a:r>
              <a:rPr lang="es-AR" dirty="0" err="1"/>
              <a:t>Despues</a:t>
            </a:r>
            <a:r>
              <a:rPr lang="es-AR" dirty="0"/>
              <a:t> Podcast</a:t>
            </a:r>
          </a:p>
          <a:p>
            <a:pPr>
              <a:defRPr b="1"/>
            </a:pPr>
            <a:r>
              <a:rPr lang="es-AR" dirty="0"/>
              <a:t>	App Maui</a:t>
            </a:r>
          </a:p>
          <a:p>
            <a:pPr>
              <a:defRPr b="1"/>
            </a:pPr>
            <a:r>
              <a:rPr lang="es-AR" dirty="0"/>
              <a:t>	App </a:t>
            </a:r>
            <a:r>
              <a:rPr lang="es-AR" dirty="0" err="1"/>
              <a:t>Maui.Blazor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2803247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Shape 766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67" name="Shape 76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/>
            </a:pPr>
            <a:r>
              <a:t>Standard text slide (version 1)</a:t>
            </a:r>
          </a:p>
          <a:p>
            <a:r>
              <a:t>Use standard text slides as little as possible. They can be used for an introduction to a presentation, summary of work, detailed legal information. </a:t>
            </a:r>
          </a:p>
          <a:p>
            <a:r>
              <a:t>All presentations should be a mix of text-heavy pages and visual pages. </a:t>
            </a:r>
          </a:p>
          <a:p>
            <a:r>
              <a:t>In a presentation, choose between 1, 2, or 3 column text pages to be consistent within the document.</a:t>
            </a:r>
          </a:p>
        </p:txBody>
      </p:sp>
    </p:spTree>
    <p:extLst>
      <p:ext uri="{BB962C8B-B14F-4D97-AF65-F5344CB8AC3E}">
        <p14:creationId xmlns:p14="http://schemas.microsoft.com/office/powerpoint/2010/main" val="36498249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AR" dirty="0" err="1"/>
              <a:t>Unified</a:t>
            </a:r>
            <a:r>
              <a:rPr lang="es-AR" dirty="0"/>
              <a:t> Development </a:t>
            </a:r>
            <a:r>
              <a:rPr lang="es-AR" dirty="0" err="1"/>
              <a:t>platform</a:t>
            </a:r>
            <a:r>
              <a:rPr lang="es-AR" dirty="0"/>
              <a:t>. Cloud, IOT, </a:t>
            </a:r>
            <a:r>
              <a:rPr lang="es-AR" dirty="0" err="1"/>
              <a:t>Gaming</a:t>
            </a:r>
            <a:r>
              <a:rPr lang="es-AR" dirty="0"/>
              <a:t>, ETC. Net new </a:t>
            </a:r>
            <a:r>
              <a:rPr lang="es-AR" dirty="0" err="1"/>
              <a:t>every</a:t>
            </a:r>
            <a:r>
              <a:rPr lang="es-AR" dirty="0"/>
              <a:t> </a:t>
            </a:r>
            <a:r>
              <a:rPr lang="es-AR" dirty="0" err="1"/>
              <a:t>year</a:t>
            </a:r>
            <a:r>
              <a:rPr lang="es-AR" dirty="0"/>
              <a:t>.</a:t>
            </a:r>
          </a:p>
          <a:p>
            <a:r>
              <a:rPr lang="es-AR" dirty="0"/>
              <a:t>C#, o pueden usar F# Funcional </a:t>
            </a:r>
            <a:r>
              <a:rPr lang="es-AR" dirty="0" err="1"/>
              <a:t>Language</a:t>
            </a:r>
            <a:r>
              <a:rPr lang="es-AR" dirty="0"/>
              <a:t>. </a:t>
            </a:r>
            <a:r>
              <a:rPr lang="es-AR" dirty="0" err="1"/>
              <a:t>Whatever</a:t>
            </a:r>
            <a:r>
              <a:rPr lang="es-AR" dirty="0"/>
              <a:t> </a:t>
            </a:r>
            <a:r>
              <a:rPr lang="es-AR" dirty="0" err="1"/>
              <a:t>they</a:t>
            </a:r>
            <a:r>
              <a:rPr lang="es-AR" dirty="0"/>
              <a:t> </a:t>
            </a:r>
            <a:r>
              <a:rPr lang="es-AR" dirty="0" err="1"/>
              <a:t>want</a:t>
            </a:r>
            <a:r>
              <a:rPr lang="es-AR" dirty="0"/>
              <a:t>.</a:t>
            </a:r>
          </a:p>
          <a:p>
            <a:r>
              <a:rPr lang="es-AR" dirty="0"/>
              <a:t>25 años, free, open </a:t>
            </a:r>
            <a:r>
              <a:rPr lang="es-AR" dirty="0" err="1"/>
              <a:t>source</a:t>
            </a:r>
            <a:r>
              <a:rPr lang="es-AR" dirty="0"/>
              <a:t>, free </a:t>
            </a:r>
            <a:r>
              <a:rPr lang="es-AR" dirty="0" err="1"/>
              <a:t>for</a:t>
            </a:r>
            <a:r>
              <a:rPr lang="es-AR" dirty="0"/>
              <a:t> </a:t>
            </a:r>
            <a:r>
              <a:rPr lang="es-AR" dirty="0" err="1"/>
              <a:t>developers</a:t>
            </a:r>
            <a:r>
              <a:rPr lang="es-AR" dirty="0"/>
              <a:t>. </a:t>
            </a:r>
          </a:p>
          <a:p>
            <a:r>
              <a:rPr lang="es-AR" dirty="0" err="1"/>
              <a:t>Let</a:t>
            </a:r>
            <a:r>
              <a:rPr lang="es-AR" dirty="0"/>
              <a:t> zoom </a:t>
            </a:r>
            <a:r>
              <a:rPr lang="es-AR" dirty="0" err="1"/>
              <a:t>on</a:t>
            </a:r>
            <a:r>
              <a:rPr lang="es-AR" dirty="0"/>
              <a:t> </a:t>
            </a:r>
            <a:r>
              <a:rPr lang="es-AR" dirty="0" err="1"/>
              <a:t>mobile</a:t>
            </a:r>
            <a:r>
              <a:rPr lang="es-AR" dirty="0"/>
              <a:t> (</a:t>
            </a:r>
            <a:r>
              <a:rPr lang="es-AR" dirty="0" err="1"/>
              <a:t>Win</a:t>
            </a:r>
            <a:r>
              <a:rPr lang="es-AR" dirty="0"/>
              <a:t>, </a:t>
            </a:r>
            <a:r>
              <a:rPr lang="es-AR" dirty="0" err="1"/>
              <a:t>Andoid</a:t>
            </a:r>
            <a:r>
              <a:rPr lang="es-AR" dirty="0"/>
              <a:t>, IOS) Target para esta charla.</a:t>
            </a:r>
          </a:p>
          <a:p>
            <a:endParaRPr lang="es-AR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6650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29E9FC-B671-424D-AD31-3E8C5FC948FF}" type="slidenum"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6650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Header Placeholder 10">
            <a:extLst>
              <a:ext uri="{FF2B5EF4-FFF2-40B4-BE49-F238E27FC236}">
                <a16:creationId xmlns:a16="http://schemas.microsoft.com/office/drawing/2014/main" id="{AB5F594E-8458-4AE9-887A-9FBCC1B4715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1"/>
            <a:ext cx="3170238" cy="481013"/>
          </a:xfrm>
          <a:prstGeom prst="rect">
            <a:avLst/>
          </a:prstGeom>
        </p:spPr>
        <p:txBody>
          <a:bodyPr vert="horz" lIns="91429" tIns="45715" rIns="91429" bIns="45715" rtlCol="0"/>
          <a:lstStyle>
            <a:lvl1pPr algn="l"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https://github.com/dotnet-presentations/home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056743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AR" dirty="0" err="1"/>
              <a:t>Vast</a:t>
            </a:r>
            <a:r>
              <a:rPr lang="es-AR" dirty="0"/>
              <a:t> </a:t>
            </a:r>
            <a:r>
              <a:rPr lang="es-AR" dirty="0" err="1"/>
              <a:t>ecosystem</a:t>
            </a:r>
            <a:r>
              <a:rPr lang="es-AR" dirty="0"/>
              <a:t> and </a:t>
            </a:r>
            <a:r>
              <a:rPr lang="es-AR" dirty="0" err="1"/>
              <a:t>fwk</a:t>
            </a:r>
            <a:r>
              <a:rPr lang="es-AR" dirty="0"/>
              <a:t> and </a:t>
            </a:r>
            <a:r>
              <a:rPr lang="es-AR" dirty="0" err="1"/>
              <a:t>progmam</a:t>
            </a:r>
            <a:r>
              <a:rPr lang="es-AR" dirty="0"/>
              <a:t> </a:t>
            </a:r>
            <a:r>
              <a:rPr lang="es-AR" dirty="0" err="1"/>
              <a:t>language</a:t>
            </a:r>
            <a:r>
              <a:rPr lang="es-AR" dirty="0"/>
              <a:t>, </a:t>
            </a:r>
            <a:r>
              <a:rPr lang="es-AR" dirty="0" err="1"/>
              <a:t>some</a:t>
            </a:r>
            <a:r>
              <a:rPr lang="es-AR" dirty="0"/>
              <a:t> are </a:t>
            </a:r>
            <a:r>
              <a:rPr lang="es-AR" dirty="0" err="1"/>
              <a:t>cross</a:t>
            </a:r>
            <a:r>
              <a:rPr lang="es-AR" dirty="0"/>
              <a:t> </a:t>
            </a:r>
            <a:r>
              <a:rPr lang="es-AR" dirty="0" err="1"/>
              <a:t>platform</a:t>
            </a:r>
            <a:r>
              <a:rPr lang="es-AR" dirty="0"/>
              <a:t>, </a:t>
            </a:r>
            <a:r>
              <a:rPr lang="es-AR" dirty="0" err="1"/>
              <a:t>some</a:t>
            </a:r>
            <a:r>
              <a:rPr lang="es-AR" dirty="0"/>
              <a:t> </a:t>
            </a:r>
            <a:r>
              <a:rPr lang="es-AR" dirty="0" err="1"/>
              <a:t>enable</a:t>
            </a:r>
            <a:r>
              <a:rPr lang="es-AR" dirty="0"/>
              <a:t> </a:t>
            </a:r>
            <a:r>
              <a:rPr lang="es-AR" dirty="0" err="1"/>
              <a:t>to</a:t>
            </a:r>
            <a:r>
              <a:rPr lang="es-AR" dirty="0"/>
              <a:t> use </a:t>
            </a:r>
            <a:r>
              <a:rPr lang="es-AR" dirty="0" err="1"/>
              <a:t>simlar</a:t>
            </a:r>
            <a:r>
              <a:rPr lang="es-AR" dirty="0"/>
              <a:t> </a:t>
            </a:r>
            <a:r>
              <a:rPr lang="es-AR" dirty="0" err="1"/>
              <a:t>libraries</a:t>
            </a:r>
            <a:r>
              <a:rPr lang="es-AR" dirty="0"/>
              <a:t>. </a:t>
            </a:r>
            <a:r>
              <a:rPr lang="es-AR" dirty="0" err="1"/>
              <a:t>But</a:t>
            </a:r>
            <a:r>
              <a:rPr lang="es-AR" dirty="0"/>
              <a:t> </a:t>
            </a:r>
            <a:r>
              <a:rPr lang="es-AR" dirty="0" err="1"/>
              <a:t>there</a:t>
            </a:r>
            <a:r>
              <a:rPr lang="es-AR" dirty="0"/>
              <a:t> </a:t>
            </a:r>
            <a:r>
              <a:rPr lang="es-AR" dirty="0" err="1"/>
              <a:t>is</a:t>
            </a:r>
            <a:r>
              <a:rPr lang="es-AR" dirty="0"/>
              <a:t> a fragmentación (Java </a:t>
            </a:r>
            <a:r>
              <a:rPr lang="es-AR" dirty="0" err="1"/>
              <a:t>dev</a:t>
            </a:r>
            <a:r>
              <a:rPr lang="es-AR" dirty="0"/>
              <a:t>, Objetive </a:t>
            </a:r>
            <a:r>
              <a:rPr lang="es-AR" dirty="0" err="1"/>
              <a:t>c#</a:t>
            </a:r>
            <a:r>
              <a:rPr lang="es-AR" dirty="0"/>
              <a:t> </a:t>
            </a:r>
            <a:r>
              <a:rPr lang="es-AR" dirty="0" err="1"/>
              <a:t>dev</a:t>
            </a:r>
            <a:r>
              <a:rPr lang="es-AR" dirty="0"/>
              <a:t>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294CD5-0ABA-474F-87AD-1C7F4F1D3CC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35618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AR" dirty="0" err="1"/>
              <a:t>All</a:t>
            </a:r>
            <a:r>
              <a:rPr lang="es-AR" dirty="0"/>
              <a:t> </a:t>
            </a:r>
            <a:r>
              <a:rPr lang="es-AR" dirty="0" err="1"/>
              <a:t>develop</a:t>
            </a:r>
            <a:r>
              <a:rPr lang="es-AR" dirty="0"/>
              <a:t> in a single </a:t>
            </a:r>
            <a:r>
              <a:rPr lang="es-AR" dirty="0" err="1"/>
              <a:t>env</a:t>
            </a:r>
            <a:r>
              <a:rPr lang="es-AR" dirty="0"/>
              <a:t>. Net.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294CD5-0ABA-474F-87AD-1C7F4F1D3CC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27060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AR" dirty="0"/>
              <a:t>Net Maui: Open </a:t>
            </a:r>
            <a:r>
              <a:rPr lang="es-AR" dirty="0" err="1"/>
              <a:t>source</a:t>
            </a:r>
            <a:r>
              <a:rPr lang="es-AR" dirty="0"/>
              <a:t>, app </a:t>
            </a:r>
            <a:r>
              <a:rPr lang="es-AR" dirty="0" err="1"/>
              <a:t>platform</a:t>
            </a:r>
            <a:r>
              <a:rPr lang="es-AR" dirty="0"/>
              <a:t> </a:t>
            </a:r>
            <a:r>
              <a:rPr lang="es-AR" dirty="0" err="1"/>
              <a:t>from</a:t>
            </a:r>
            <a:r>
              <a:rPr lang="es-AR" dirty="0"/>
              <a:t> </a:t>
            </a:r>
            <a:r>
              <a:rPr lang="es-AR" dirty="0" err="1"/>
              <a:t>microsofht</a:t>
            </a:r>
            <a:r>
              <a:rPr lang="es-AR" dirty="0"/>
              <a:t> </a:t>
            </a:r>
            <a:r>
              <a:rPr lang="es-AR" dirty="0" err="1"/>
              <a:t>for</a:t>
            </a:r>
            <a:r>
              <a:rPr lang="es-AR" dirty="0"/>
              <a:t> </a:t>
            </a:r>
            <a:r>
              <a:rPr lang="es-AR" dirty="0" err="1"/>
              <a:t>building</a:t>
            </a:r>
            <a:r>
              <a:rPr lang="es-AR" dirty="0"/>
              <a:t> </a:t>
            </a:r>
            <a:r>
              <a:rPr lang="es-AR" dirty="0" err="1"/>
              <a:t>performant</a:t>
            </a:r>
            <a:r>
              <a:rPr lang="es-AR" dirty="0"/>
              <a:t> and </a:t>
            </a:r>
            <a:r>
              <a:rPr lang="es-AR" dirty="0" err="1"/>
              <a:t>multiplatform</a:t>
            </a:r>
            <a:r>
              <a:rPr lang="es-AR" dirty="0"/>
              <a:t> </a:t>
            </a:r>
            <a:r>
              <a:rPr lang="es-AR" dirty="0" err="1"/>
              <a:t>from</a:t>
            </a:r>
            <a:r>
              <a:rPr lang="es-AR" dirty="0"/>
              <a:t> a single a </a:t>
            </a:r>
            <a:r>
              <a:rPr lang="es-AR" dirty="0" err="1"/>
              <a:t>shared</a:t>
            </a:r>
            <a:r>
              <a:rPr lang="es-AR" dirty="0"/>
              <a:t> </a:t>
            </a:r>
            <a:r>
              <a:rPr lang="es-AR" dirty="0" err="1"/>
              <a:t>codebase</a:t>
            </a:r>
            <a:r>
              <a:rPr lang="es-AR" dirty="0"/>
              <a:t>.</a:t>
            </a:r>
          </a:p>
          <a:p>
            <a:r>
              <a:rPr lang="es-AR" dirty="0"/>
              <a:t>Desde el punto de vista arquitectura: </a:t>
            </a:r>
          </a:p>
          <a:p>
            <a:r>
              <a:rPr lang="es-AR" dirty="0" err="1"/>
              <a:t>Images</a:t>
            </a:r>
            <a:r>
              <a:rPr lang="es-AR" dirty="0"/>
              <a:t>, Font, are </a:t>
            </a:r>
            <a:r>
              <a:rPr lang="es-AR" dirty="0" err="1"/>
              <a:t>shared</a:t>
            </a:r>
            <a:r>
              <a:rPr lang="es-AR" dirty="0"/>
              <a:t>, </a:t>
            </a:r>
            <a:r>
              <a:rPr lang="es-AR" dirty="0" err="1"/>
              <a:t>BussinesLogic</a:t>
            </a:r>
            <a:r>
              <a:rPr lang="es-AR" dirty="0"/>
              <a:t> (</a:t>
            </a:r>
            <a:r>
              <a:rPr lang="es-AR" dirty="0" err="1"/>
              <a:t>ViewModel</a:t>
            </a:r>
            <a:r>
              <a:rPr lang="es-AR" dirty="0"/>
              <a:t>, </a:t>
            </a:r>
            <a:r>
              <a:rPr lang="es-AR" dirty="0" err="1"/>
              <a:t>Controller</a:t>
            </a:r>
            <a:r>
              <a:rPr lang="es-AR" dirty="0"/>
              <a:t>, </a:t>
            </a:r>
            <a:r>
              <a:rPr lang="es-AR" dirty="0" err="1"/>
              <a:t>services</a:t>
            </a:r>
            <a:r>
              <a:rPr lang="es-AR" dirty="0"/>
              <a:t>)</a:t>
            </a:r>
          </a:p>
          <a:p>
            <a:r>
              <a:rPr lang="es-AR" dirty="0" err="1"/>
              <a:t>Acces</a:t>
            </a:r>
            <a:r>
              <a:rPr lang="es-AR" dirty="0"/>
              <a:t> </a:t>
            </a:r>
            <a:r>
              <a:rPr lang="es-AR" dirty="0" err="1"/>
              <a:t>to</a:t>
            </a:r>
            <a:r>
              <a:rPr lang="es-AR" dirty="0"/>
              <a:t> </a:t>
            </a:r>
            <a:r>
              <a:rPr lang="es-AR" dirty="0" err="1"/>
              <a:t>underline</a:t>
            </a:r>
            <a:r>
              <a:rPr lang="es-AR" dirty="0"/>
              <a:t> API </a:t>
            </a:r>
            <a:r>
              <a:rPr lang="es-AR" dirty="0" err="1"/>
              <a:t>from</a:t>
            </a:r>
            <a:r>
              <a:rPr lang="es-AR" dirty="0"/>
              <a:t> IOS, Android, WIN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8255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022845-941E-7C42-8070-12AD873FCE1E}" type="slidenum">
              <a:rPr kumimoji="0" lang="en-US" sz="4500" b="1" i="0" u="none" strike="noStrike" kern="0" cap="none" spc="0" normalizeH="0" baseline="0" noProof="0" smtClean="0">
                <a:ln>
                  <a:noFill/>
                </a:ln>
                <a:solidFill>
                  <a:srgbClr val="3B99D4"/>
                </a:solidFill>
                <a:effectLst/>
                <a:uLnTx/>
                <a:uFillTx/>
                <a:latin typeface="Segoe UI"/>
                <a:ea typeface="+mn-ea"/>
                <a:cs typeface="Segoe UI"/>
                <a:sym typeface="Segoe UI"/>
              </a:rPr>
              <a:pPr marL="0" marR="0" lvl="0" indent="0" algn="r" defTabSz="8255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4500" b="1" i="0" u="none" strike="noStrike" kern="0" cap="none" spc="0" normalizeH="0" baseline="0" noProof="0">
              <a:ln>
                <a:noFill/>
              </a:ln>
              <a:solidFill>
                <a:srgbClr val="3B99D4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26813107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457200">
              <a:defRPr/>
            </a:pPr>
            <a:r>
              <a:rPr lang="es-AR" dirty="0">
                <a:sym typeface="Helvetica Neue"/>
              </a:rPr>
              <a:t>Entonces las ventajas son estas: </a:t>
            </a:r>
          </a:p>
          <a:p>
            <a:pPr defTabSz="457200">
              <a:defRPr/>
            </a:pPr>
            <a:r>
              <a:rPr lang="es-AR" dirty="0">
                <a:sym typeface="Helvetica Neue"/>
              </a:rPr>
              <a:t>Productive </a:t>
            </a:r>
            <a:r>
              <a:rPr lang="es-AR" dirty="0" err="1">
                <a:sym typeface="Helvetica Neue"/>
              </a:rPr>
              <a:t>environment</a:t>
            </a:r>
            <a:r>
              <a:rPr lang="es-AR" dirty="0">
                <a:sym typeface="Helvetica Neue"/>
              </a:rPr>
              <a:t>: Visual Studio 2022 (</a:t>
            </a:r>
            <a:r>
              <a:rPr lang="es-AR" dirty="0" err="1">
                <a:sym typeface="Helvetica Neue"/>
              </a:rPr>
              <a:t>Copilot</a:t>
            </a:r>
            <a:r>
              <a:rPr lang="es-AR" dirty="0">
                <a:sym typeface="Helvetica Neue"/>
              </a:rPr>
              <a:t>, remote </a:t>
            </a:r>
            <a:r>
              <a:rPr lang="es-AR" dirty="0" err="1">
                <a:sym typeface="Helvetica Neue"/>
              </a:rPr>
              <a:t>Debugging</a:t>
            </a:r>
            <a:r>
              <a:rPr lang="es-AR" dirty="0">
                <a:sym typeface="Helvetica Neue"/>
              </a:rPr>
              <a:t>, </a:t>
            </a:r>
            <a:r>
              <a:rPr lang="es-AR" dirty="0" err="1">
                <a:sym typeface="Helvetica Neue"/>
              </a:rPr>
              <a:t>hot</a:t>
            </a:r>
            <a:r>
              <a:rPr lang="es-AR" dirty="0">
                <a:sym typeface="Helvetica Neue"/>
              </a:rPr>
              <a:t> </a:t>
            </a:r>
            <a:r>
              <a:rPr lang="es-AR" dirty="0" err="1">
                <a:sym typeface="Helvetica Neue"/>
              </a:rPr>
              <a:t>reload</a:t>
            </a:r>
            <a:r>
              <a:rPr lang="es-AR" dirty="0">
                <a:sym typeface="Helvetica Neue"/>
              </a:rPr>
              <a:t>) , </a:t>
            </a:r>
            <a:r>
              <a:rPr lang="es-AR" dirty="0" err="1">
                <a:sym typeface="Helvetica Neue"/>
              </a:rPr>
              <a:t>Connect</a:t>
            </a:r>
            <a:r>
              <a:rPr lang="es-AR" dirty="0">
                <a:sym typeface="Helvetica Neue"/>
              </a:rPr>
              <a:t> </a:t>
            </a:r>
            <a:r>
              <a:rPr lang="es-AR" dirty="0" err="1">
                <a:sym typeface="Helvetica Neue"/>
              </a:rPr>
              <a:t>to</a:t>
            </a:r>
            <a:r>
              <a:rPr lang="es-AR" dirty="0">
                <a:sym typeface="Helvetica Neue"/>
              </a:rPr>
              <a:t> IOS </a:t>
            </a:r>
            <a:r>
              <a:rPr lang="es-AR" dirty="0" err="1">
                <a:sym typeface="Helvetica Neue"/>
              </a:rPr>
              <a:t>to</a:t>
            </a:r>
            <a:r>
              <a:rPr lang="es-AR" dirty="0">
                <a:sym typeface="Helvetica Neue"/>
              </a:rPr>
              <a:t> </a:t>
            </a:r>
            <a:r>
              <a:rPr lang="es-AR" dirty="0" err="1">
                <a:sym typeface="Helvetica Neue"/>
              </a:rPr>
              <a:t>debug</a:t>
            </a:r>
            <a:r>
              <a:rPr lang="es-AR" dirty="0">
                <a:sym typeface="Helvetica Neue"/>
              </a:rPr>
              <a:t> app. (</a:t>
            </a:r>
            <a:r>
              <a:rPr lang="es-AR" dirty="0" err="1">
                <a:sym typeface="Helvetica Neue"/>
              </a:rPr>
              <a:t>Pair</a:t>
            </a:r>
            <a:r>
              <a:rPr lang="es-AR" dirty="0">
                <a:sym typeface="Helvetica Neue"/>
              </a:rPr>
              <a:t> Mac)</a:t>
            </a:r>
          </a:p>
          <a:p>
            <a:pPr defTabSz="457200">
              <a:defRPr/>
            </a:pPr>
            <a:endParaRPr lang="es-AR" dirty="0">
              <a:sym typeface="Helvetica Neue"/>
            </a:endParaRPr>
          </a:p>
          <a:p>
            <a:pPr defTabSz="457200">
              <a:defRPr/>
            </a:pPr>
            <a:endParaRPr lang="en-US" dirty="0">
              <a:sym typeface="Helvetica Neue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BD7D81-D864-B349-9FB4-613ED1F9D75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"/>
                <a:cs typeface="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544144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AR" dirty="0" err="1"/>
              <a:t>How</a:t>
            </a:r>
            <a:r>
              <a:rPr lang="es-AR" dirty="0"/>
              <a:t> </a:t>
            </a:r>
            <a:r>
              <a:rPr lang="es-AR" dirty="0" err="1"/>
              <a:t>is</a:t>
            </a:r>
            <a:r>
              <a:rPr lang="es-AR" dirty="0"/>
              <a:t> render </a:t>
            </a:r>
            <a:r>
              <a:rPr lang="es-AR" dirty="0" err="1"/>
              <a:t>on</a:t>
            </a:r>
            <a:r>
              <a:rPr lang="es-AR" dirty="0"/>
              <a:t> </a:t>
            </a:r>
            <a:r>
              <a:rPr lang="es-AR" dirty="0" err="1"/>
              <a:t>different</a:t>
            </a:r>
            <a:r>
              <a:rPr lang="es-AR" dirty="0"/>
              <a:t> </a:t>
            </a:r>
            <a:r>
              <a:rPr lang="es-AR" dirty="0" err="1"/>
              <a:t>platform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37683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r>
              <a:rPr lang="es-AR" dirty="0" err="1"/>
              <a:t>Activity</a:t>
            </a:r>
            <a:r>
              <a:rPr lang="es-AR" dirty="0"/>
              <a:t> </a:t>
            </a:r>
            <a:r>
              <a:rPr lang="es-AR" dirty="0" err="1"/>
              <a:t>Indicator</a:t>
            </a:r>
            <a:r>
              <a:rPr lang="es-AR" dirty="0"/>
              <a:t>: es una api </a:t>
            </a:r>
            <a:r>
              <a:rPr lang="es-AR" dirty="0" err="1"/>
              <a:t>qu</a:t>
            </a:r>
            <a:r>
              <a:rPr lang="es-AR" dirty="0"/>
              <a:t> renderiza los </a:t>
            </a:r>
            <a:r>
              <a:rPr lang="es-AR" dirty="0" err="1"/>
              <a:t>controler</a:t>
            </a:r>
            <a:r>
              <a:rPr lang="es-AR" dirty="0"/>
              <a:t> nativos.</a:t>
            </a:r>
          </a:p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0AE778D-2A57-4226-B72B-26EA3CA6013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404052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Master" Target="../slideMasters/slideMaster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Master" Target="../slideMasters/slideMaster4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8984" y="13081000"/>
            <a:ext cx="453332" cy="469900"/>
          </a:xfrm>
          <a:prstGeom prst="rect">
            <a:avLst/>
          </a:prstGeom>
        </p:spPr>
        <p:txBody>
          <a:bodyPr/>
          <a:lstStyle>
            <a:lvl1pPr algn="ctr">
              <a:defRPr sz="2400" b="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5B6A64-0381-AB42-A5D0-0BAF47E6EC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8000" y="2244725"/>
            <a:ext cx="18288000" cy="47752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RO"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576" y="730251"/>
            <a:ext cx="21031200" cy="265112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79579" y="3362326"/>
            <a:ext cx="10315574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378" indent="0">
              <a:buNone/>
              <a:defRPr sz="4000" b="1"/>
            </a:lvl2pPr>
            <a:lvl3pPr marL="1828754" indent="0">
              <a:buNone/>
              <a:defRPr sz="3600" b="1"/>
            </a:lvl3pPr>
            <a:lvl4pPr marL="2743132" indent="0">
              <a:buNone/>
              <a:defRPr sz="3200" b="1"/>
            </a:lvl4pPr>
            <a:lvl5pPr marL="3657508" indent="0">
              <a:buNone/>
              <a:defRPr sz="3200" b="1"/>
            </a:lvl5pPr>
            <a:lvl6pPr marL="4571886" indent="0">
              <a:buNone/>
              <a:defRPr sz="3200" b="1"/>
            </a:lvl6pPr>
            <a:lvl7pPr marL="5486262" indent="0">
              <a:buNone/>
              <a:defRPr sz="3200" b="1"/>
            </a:lvl7pPr>
            <a:lvl8pPr marL="6400640" indent="0">
              <a:buNone/>
              <a:defRPr sz="3200" b="1"/>
            </a:lvl8pPr>
            <a:lvl9pPr marL="7315018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679579" y="5010150"/>
            <a:ext cx="10315574" cy="7369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2344402" y="3362326"/>
            <a:ext cx="10366376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378" indent="0">
              <a:buNone/>
              <a:defRPr sz="4000" b="1"/>
            </a:lvl2pPr>
            <a:lvl3pPr marL="1828754" indent="0">
              <a:buNone/>
              <a:defRPr sz="3600" b="1"/>
            </a:lvl3pPr>
            <a:lvl4pPr marL="2743132" indent="0">
              <a:buNone/>
              <a:defRPr sz="3200" b="1"/>
            </a:lvl4pPr>
            <a:lvl5pPr marL="3657508" indent="0">
              <a:buNone/>
              <a:defRPr sz="3200" b="1"/>
            </a:lvl5pPr>
            <a:lvl6pPr marL="4571886" indent="0">
              <a:buNone/>
              <a:defRPr sz="3200" b="1"/>
            </a:lvl6pPr>
            <a:lvl7pPr marL="5486262" indent="0">
              <a:buNone/>
              <a:defRPr sz="3200" b="1"/>
            </a:lvl7pPr>
            <a:lvl8pPr marL="6400640" indent="0">
              <a:buNone/>
              <a:defRPr sz="3200" b="1"/>
            </a:lvl8pPr>
            <a:lvl9pPr marL="7315018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12344402" y="5010150"/>
            <a:ext cx="10366376" cy="7369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39283-87BD-9944-A83A-B75EA0420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8/2/2022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D46DFF-F0FE-C544-BB34-8F3B5EFEA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2BAA5F-1E1E-0842-A6CF-0544FADA7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2718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914378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828754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2743132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3657508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8/2/2022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4169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7FEAFF-80BF-634D-9E1A-5557D42C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8/2/2022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4FEAE8-62E8-DF40-B793-395FF00D7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6F6DF-02D9-A943-950B-0BE4E7CC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/>
        </p:nvGraphicFramePr>
        <p:xfrm>
          <a:off x="4064000" y="1439335"/>
          <a:ext cx="16256000" cy="108373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815527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8/2/2022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7580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DD0FB5-8750-2E43-A44E-E58883020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8/2/2022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DB610F-7B19-C746-9E0B-2E5B1ECA5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1F611-C530-CE49-B2FA-F7DB8E10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97970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577" y="914400"/>
            <a:ext cx="7864474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66376" y="1974853"/>
            <a:ext cx="12344400" cy="9747250"/>
          </a:xfrm>
        </p:spPr>
        <p:txBody>
          <a:bodyPr/>
          <a:lstStyle>
            <a:lvl1pPr>
              <a:defRPr sz="6400"/>
            </a:lvl1pPr>
            <a:lvl2pPr>
              <a:defRPr sz="5600"/>
            </a:lvl2pPr>
            <a:lvl3pPr>
              <a:defRPr sz="4800"/>
            </a:lvl3pPr>
            <a:lvl4pPr>
              <a:defRPr sz="4000"/>
            </a:lvl4pPr>
            <a:lvl5pPr>
              <a:defRPr sz="4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79577" y="4114802"/>
            <a:ext cx="7864474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378" indent="0">
              <a:buNone/>
              <a:defRPr sz="2800"/>
            </a:lvl2pPr>
            <a:lvl3pPr marL="1828754" indent="0">
              <a:buNone/>
              <a:defRPr sz="2400"/>
            </a:lvl3pPr>
            <a:lvl4pPr marL="2743132" indent="0">
              <a:buNone/>
              <a:defRPr sz="2000"/>
            </a:lvl4pPr>
            <a:lvl5pPr marL="3657508" indent="0">
              <a:buNone/>
              <a:defRPr sz="2000"/>
            </a:lvl5pPr>
            <a:lvl6pPr marL="4571886" indent="0">
              <a:buNone/>
              <a:defRPr sz="2000"/>
            </a:lvl6pPr>
            <a:lvl7pPr marL="5486262" indent="0">
              <a:buNone/>
              <a:defRPr sz="2000"/>
            </a:lvl7pPr>
            <a:lvl8pPr marL="6400640" indent="0">
              <a:buNone/>
              <a:defRPr sz="2000"/>
            </a:lvl8pPr>
            <a:lvl9pPr marL="7315018" indent="0"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36613-A664-FA43-A06B-0B7D89B88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8/2/2022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30207-37C8-244F-BB68-9F8052354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E8AD2-D0EA-8F4D-87DC-04542465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2365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577" y="914400"/>
            <a:ext cx="7864474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10366376" y="1974853"/>
            <a:ext cx="12344400" cy="9747250"/>
          </a:xfrm>
        </p:spPr>
        <p:txBody>
          <a:bodyPr/>
          <a:lstStyle>
            <a:lvl1pPr marL="0" indent="0">
              <a:buNone/>
              <a:defRPr sz="6400"/>
            </a:lvl1pPr>
            <a:lvl2pPr marL="914378" indent="0">
              <a:buNone/>
              <a:defRPr sz="5600"/>
            </a:lvl2pPr>
            <a:lvl3pPr marL="1828754" indent="0">
              <a:buNone/>
              <a:defRPr sz="4800"/>
            </a:lvl3pPr>
            <a:lvl4pPr marL="2743132" indent="0">
              <a:buNone/>
              <a:defRPr sz="4000"/>
            </a:lvl4pPr>
            <a:lvl5pPr marL="3657508" indent="0">
              <a:buNone/>
              <a:defRPr sz="4000"/>
            </a:lvl5pPr>
            <a:lvl6pPr marL="4571886" indent="0">
              <a:buNone/>
              <a:defRPr sz="4000"/>
            </a:lvl6pPr>
            <a:lvl7pPr marL="5486262" indent="0">
              <a:buNone/>
              <a:defRPr sz="4000"/>
            </a:lvl7pPr>
            <a:lvl8pPr marL="6400640" indent="0">
              <a:buNone/>
              <a:defRPr sz="4000"/>
            </a:lvl8pPr>
            <a:lvl9pPr marL="7315018" indent="0">
              <a:buNone/>
              <a:defRPr sz="4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79577" y="4114802"/>
            <a:ext cx="7864474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378" indent="0">
              <a:buNone/>
              <a:defRPr sz="2800"/>
            </a:lvl2pPr>
            <a:lvl3pPr marL="1828754" indent="0">
              <a:buNone/>
              <a:defRPr sz="2400"/>
            </a:lvl3pPr>
            <a:lvl4pPr marL="2743132" indent="0">
              <a:buNone/>
              <a:defRPr sz="2000"/>
            </a:lvl4pPr>
            <a:lvl5pPr marL="3657508" indent="0">
              <a:buNone/>
              <a:defRPr sz="2000"/>
            </a:lvl5pPr>
            <a:lvl6pPr marL="4571886" indent="0">
              <a:buNone/>
              <a:defRPr sz="2000"/>
            </a:lvl6pPr>
            <a:lvl7pPr marL="5486262" indent="0">
              <a:buNone/>
              <a:defRPr sz="2000"/>
            </a:lvl7pPr>
            <a:lvl8pPr marL="6400640" indent="0">
              <a:buNone/>
              <a:defRPr sz="2000"/>
            </a:lvl8pPr>
            <a:lvl9pPr marL="7315018" indent="0"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604EC-890E-114F-B30A-63738A82E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8/2/2022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EA932-181E-D243-8AEB-86E683A0C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439FE-C77A-E345-AB8F-0CF0003F5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87213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2"/>
          <p:cNvSpPr>
            <a:spLocks noGrp="1"/>
          </p:cNvSpPr>
          <p:nvPr>
            <p:ph type="title"/>
          </p:nvPr>
        </p:nvSpPr>
        <p:spPr>
          <a:xfrm>
            <a:off x="1076955" y="572764"/>
            <a:ext cx="23307046" cy="185588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9600" b="0">
                <a:solidFill>
                  <a:srgbClr val="505050"/>
                </a:solidFill>
                <a:latin typeface="Segoe UI Light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505050"/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3894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405797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9A223F9-C5CF-D745-BDCE-40996D989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3A9FAFE-331B-4375-98B8-A26B06657C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5358D1-79CF-DE4F-A686-B9E8FC8A73FF}" type="datetimeFigureOut">
              <a:rPr lang="en-US" smtClean="0"/>
              <a:pPr/>
              <a:t>8/2/2022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CF40BF-9473-48C0-B2DA-0EC007640E6D}"/>
              </a:ext>
            </a:extLst>
          </p:cNvPr>
          <p:cNvSpPr txBox="1"/>
          <p:nvPr userDrawn="1"/>
        </p:nvSpPr>
        <p:spPr>
          <a:xfrm>
            <a:off x="18981667" y="702193"/>
            <a:ext cx="4549643" cy="480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pc="600" baseline="0">
                <a:solidFill>
                  <a:srgbClr val="D0D1D2"/>
                </a:solidFill>
              </a:rPr>
              <a:t>MVP</a:t>
            </a:r>
            <a:r>
              <a:rPr lang="en-US" sz="2800" spc="0" baseline="0">
                <a:solidFill>
                  <a:srgbClr val="D0D1D2"/>
                </a:solidFill>
              </a:rPr>
              <a:t> | </a:t>
            </a:r>
            <a:r>
              <a:rPr lang="en-US" sz="2800" b="1" spc="300" baseline="0">
                <a:solidFill>
                  <a:srgbClr val="D0D1D2"/>
                </a:solidFill>
              </a:rPr>
              <a:t>Global Summit</a:t>
            </a:r>
          </a:p>
        </p:txBody>
      </p:sp>
    </p:spTree>
    <p:extLst>
      <p:ext uri="{BB962C8B-B14F-4D97-AF65-F5344CB8AC3E}">
        <p14:creationId xmlns:p14="http://schemas.microsoft.com/office/powerpoint/2010/main" val="20439536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eader and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21" name="Client Name  Presentation Title  -  1. Chapter Name"/>
          <p:cNvSpPr txBox="1">
            <a:spLocks noGrp="1"/>
          </p:cNvSpPr>
          <p:nvPr>
            <p:ph type="body" sz="quarter" idx="13"/>
          </p:nvPr>
        </p:nvSpPr>
        <p:spPr>
          <a:xfrm>
            <a:off x="1703286" y="213207"/>
            <a:ext cx="4894924" cy="384179"/>
          </a:xfrm>
          <a:prstGeom prst="rect">
            <a:avLst/>
          </a:prstGeom>
        </p:spPr>
        <p:txBody>
          <a:bodyPr wrap="none" lIns="71437" tIns="71437" rIns="71437" bIns="71437">
            <a:spAutoFit/>
          </a:bodyPr>
          <a:lstStyle/>
          <a:p>
            <a:pPr marL="0" indent="0">
              <a:buSzTx/>
              <a:buNone/>
              <a:defRPr sz="1600"/>
            </a:pPr>
            <a:r>
              <a:rPr b="1">
                <a:solidFill>
                  <a:srgbClr val="929292"/>
                </a:solidFill>
                <a:latin typeface="+mn-lt"/>
                <a:ea typeface="+mn-ea"/>
                <a:cs typeface="+mn-cs"/>
                <a:sym typeface="Helvetica"/>
              </a:rPr>
              <a:t>Client Name  </a:t>
            </a:r>
            <a:r>
              <a:rPr>
                <a:solidFill>
                  <a:srgbClr val="929292"/>
                </a:solidFill>
              </a:rPr>
              <a:t>Presentation Title  - </a:t>
            </a:r>
            <a:r>
              <a:t> </a:t>
            </a:r>
            <a:r>
              <a:rPr b="1">
                <a:solidFill>
                  <a:srgbClr val="DE411B"/>
                </a:solidFill>
                <a:latin typeface="+mn-lt"/>
                <a:ea typeface="+mn-ea"/>
                <a:cs typeface="+mn-cs"/>
                <a:sym typeface="Helvetica"/>
              </a:rPr>
              <a:t>1. Chapter Name</a:t>
            </a:r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42208" y="11340760"/>
            <a:ext cx="17924768" cy="1769980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>
              <a:spcBef>
                <a:spcPts val="0"/>
              </a:spcBef>
              <a:buNone/>
              <a:defRPr sz="3922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38605" y="4151680"/>
            <a:ext cx="23306918" cy="3602872"/>
          </a:xfrm>
          <a:noFill/>
        </p:spPr>
        <p:txBody>
          <a:bodyPr lIns="146304" tIns="91440" rIns="146304" bIns="91440" anchor="t" anchorCtr="0"/>
          <a:lstStyle>
            <a:lvl1pPr>
              <a:defRPr sz="10588" spc="-196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538607" y="603235"/>
            <a:ext cx="7168286" cy="838691"/>
          </a:xfrm>
        </p:spPr>
        <p:txBody>
          <a:bodyPr lIns="182880" tIns="146304" rIns="182880" bIns="146304"/>
          <a:lstStyle>
            <a:lvl1pPr marL="0" indent="0">
              <a:buNone/>
              <a:defRPr sz="3922">
                <a:latin typeface="+mn-lt"/>
              </a:defRPr>
            </a:lvl1pPr>
            <a:lvl2pPr marL="672290" indent="0">
              <a:buNone/>
              <a:defRPr sz="3922"/>
            </a:lvl2pPr>
            <a:lvl3pPr marL="1120482" indent="0">
              <a:buNone/>
              <a:defRPr sz="3922"/>
            </a:lvl3pPr>
            <a:lvl4pPr marL="1568676" indent="0">
              <a:buNone/>
              <a:defRPr sz="3922"/>
            </a:lvl4pPr>
            <a:lvl5pPr marL="2016870" indent="0">
              <a:buNone/>
              <a:defRPr sz="3922"/>
            </a:lvl5pPr>
          </a:lstStyle>
          <a:p>
            <a:pPr lvl="0"/>
            <a:r>
              <a:rPr lang="en-US" dirty="0"/>
              <a:t>Session Code Here</a:t>
            </a:r>
          </a:p>
        </p:txBody>
      </p:sp>
    </p:spTree>
    <p:extLst>
      <p:ext uri="{BB962C8B-B14F-4D97-AF65-F5344CB8AC3E}">
        <p14:creationId xmlns:p14="http://schemas.microsoft.com/office/powerpoint/2010/main" val="3998389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4406">
          <p15:clr>
            <a:srgbClr val="C35EA4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42208" y="11340760"/>
            <a:ext cx="17924768" cy="1769980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>
              <a:spcBef>
                <a:spcPts val="0"/>
              </a:spcBef>
              <a:buNone/>
              <a:defRPr sz="3922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38605" y="4151680"/>
            <a:ext cx="23306918" cy="3602872"/>
          </a:xfrm>
          <a:noFill/>
        </p:spPr>
        <p:txBody>
          <a:bodyPr lIns="146304" tIns="91440" rIns="146304" bIns="91440" anchor="t" anchorCtr="0"/>
          <a:lstStyle>
            <a:lvl1pPr>
              <a:defRPr sz="10588" spc="-196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538607" y="603235"/>
            <a:ext cx="7168286" cy="838691"/>
          </a:xfrm>
        </p:spPr>
        <p:txBody>
          <a:bodyPr lIns="182880" tIns="146304" rIns="182880" bIns="146304"/>
          <a:lstStyle>
            <a:lvl1pPr marL="0" indent="0">
              <a:buNone/>
              <a:defRPr sz="3922">
                <a:latin typeface="+mn-lt"/>
              </a:defRPr>
            </a:lvl1pPr>
            <a:lvl2pPr marL="672290" indent="0">
              <a:buNone/>
              <a:defRPr sz="3922"/>
            </a:lvl2pPr>
            <a:lvl3pPr marL="1120482" indent="0">
              <a:buNone/>
              <a:defRPr sz="3922"/>
            </a:lvl3pPr>
            <a:lvl4pPr marL="1568676" indent="0">
              <a:buNone/>
              <a:defRPr sz="3922"/>
            </a:lvl4pPr>
            <a:lvl5pPr marL="2016870" indent="0">
              <a:buNone/>
              <a:defRPr sz="3922"/>
            </a:lvl5pPr>
          </a:lstStyle>
          <a:p>
            <a:pPr lvl="0"/>
            <a:r>
              <a:rPr lang="en-US" dirty="0"/>
              <a:t>Session Code Here</a:t>
            </a:r>
          </a:p>
        </p:txBody>
      </p:sp>
    </p:spTree>
    <p:extLst>
      <p:ext uri="{BB962C8B-B14F-4D97-AF65-F5344CB8AC3E}">
        <p14:creationId xmlns:p14="http://schemas.microsoft.com/office/powerpoint/2010/main" val="493187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4406">
          <p15:clr>
            <a:srgbClr val="C35EA4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38479" y="2378354"/>
            <a:ext cx="23307046" cy="4191981"/>
          </a:xfrm>
        </p:spPr>
        <p:txBody>
          <a:bodyPr>
            <a:spAutoFit/>
          </a:bodyPr>
          <a:lstStyle>
            <a:lvl3pPr>
              <a:defRPr sz="4706"/>
            </a:lvl3pPr>
            <a:lvl4pPr>
              <a:defRPr sz="3922"/>
            </a:lvl4pPr>
            <a:lvl5pPr>
              <a:defRPr sz="3922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39707965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634227" y="3271792"/>
            <a:ext cx="17211298" cy="9862072"/>
          </a:xfrm>
        </p:spPr>
        <p:txBody>
          <a:bodyPr wrap="square">
            <a:noAutofit/>
          </a:bodyPr>
          <a:lstStyle>
            <a:lvl3pPr>
              <a:defRPr sz="4706"/>
            </a:lvl3pPr>
            <a:lvl4pPr>
              <a:defRPr sz="3922"/>
            </a:lvl4pPr>
            <a:lvl5pPr>
              <a:defRPr sz="3922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555164" y="3271792"/>
            <a:ext cx="5378548" cy="9862072"/>
          </a:xfrm>
        </p:spPr>
        <p:txBody>
          <a:bodyPr>
            <a:noAutofit/>
          </a:bodyPr>
          <a:lstStyle>
            <a:lvl1pPr marL="0" indent="0">
              <a:buNone/>
              <a:defRPr kumimoji="0" lang="en-US" sz="4706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100000">
                      <a:srgbClr val="000000">
                        <a:lumMod val="75000"/>
                        <a:lumOff val="25000"/>
                      </a:srgbClr>
                    </a:gs>
                    <a:gs pos="0">
                      <a:srgbClr val="000000">
                        <a:lumMod val="75000"/>
                        <a:lumOff val="2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1792314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03342780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1328" y="4168346"/>
            <a:ext cx="19721344" cy="3586208"/>
          </a:xfrm>
        </p:spPr>
        <p:txBody>
          <a:bodyPr/>
          <a:lstStyle>
            <a:lvl1pPr>
              <a:defRPr sz="941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3750148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555164" y="3271792"/>
            <a:ext cx="5378548" cy="9862072"/>
          </a:xfrm>
        </p:spPr>
        <p:txBody>
          <a:bodyPr>
            <a:noAutofit/>
          </a:bodyPr>
          <a:lstStyle>
            <a:lvl1pPr marL="672290" indent="-672290">
              <a:buNone/>
              <a:defRPr kumimoji="0" lang="en-US" sz="4706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100000">
                      <a:srgbClr val="000000">
                        <a:lumMod val="75000"/>
                        <a:lumOff val="25000"/>
                      </a:srgbClr>
                    </a:gs>
                    <a:gs pos="0">
                      <a:srgbClr val="000000">
                        <a:lumMod val="75000"/>
                        <a:lumOff val="2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1792314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04221717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Shape &amp; Color Background w/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9502729" y="5961448"/>
            <a:ext cx="14342802" cy="1793104"/>
          </a:xfrm>
        </p:spPr>
        <p:txBody>
          <a:bodyPr vert="horz" wrap="square" lIns="182880" tIns="146304" rIns="182880" bIns="146304" rtlCol="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7058" kern="1200" dirty="0" smtClean="0">
                <a:gradFill>
                  <a:gsLst>
                    <a:gs pos="1299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1792314" rtl="0" eaLnBrk="1" latinLnBrk="0" hangingPunct="1">
              <a:spcBef>
                <a:spcPct val="2000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7" name="Picture Placeholder 12"/>
          <p:cNvSpPr>
            <a:spLocks noGrp="1"/>
          </p:cNvSpPr>
          <p:nvPr>
            <p:ph type="pic" sz="quarter" idx="16"/>
          </p:nvPr>
        </p:nvSpPr>
        <p:spPr>
          <a:xfrm>
            <a:off x="538479" y="3011792"/>
            <a:ext cx="7709254" cy="7692416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58" h="10000">
                <a:moveTo>
                  <a:pt x="9" y="0"/>
                </a:moveTo>
                <a:lnTo>
                  <a:pt x="10057" y="1452"/>
                </a:lnTo>
                <a:cubicBezTo>
                  <a:pt x="10063" y="3834"/>
                  <a:pt x="10048" y="6197"/>
                  <a:pt x="10054" y="8579"/>
                </a:cubicBezTo>
                <a:lnTo>
                  <a:pt x="0" y="10000"/>
                </a:lnTo>
                <a:cubicBezTo>
                  <a:pt x="6" y="6667"/>
                  <a:pt x="3" y="3333"/>
                  <a:pt x="9" y="0"/>
                </a:cubicBezTo>
                <a:close/>
              </a:path>
            </a:pathLst>
          </a:custGeom>
        </p:spPr>
        <p:txBody>
          <a:bodyPr lIns="182880" tIns="146304" rIns="182880" bIns="146304" anchor="ctr" anchorCtr="1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none" lIns="182880" tIns="146304" rIns="182880" bIns="146304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241820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38479" y="2378355"/>
            <a:ext cx="23307046" cy="2840073"/>
          </a:xfrm>
        </p:spPr>
        <p:txBody>
          <a:bodyPr>
            <a:spAutoFit/>
          </a:bodyPr>
          <a:lstStyle>
            <a:lvl1pPr>
              <a:defRPr lang="en-US" sz="4706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1pPr>
            <a:lvl2pPr marL="1145382" indent="-473092">
              <a:defRPr lang="en-US" sz="4706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2pPr>
            <a:lvl3pPr marL="1120368" indent="-672290">
              <a:defRPr lang="en-US" sz="4706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3pPr>
            <a:lvl4pPr>
              <a:defRPr sz="3922"/>
            </a:lvl4pPr>
            <a:lvl5pPr>
              <a:defRPr sz="3922"/>
            </a:lvl5pPr>
          </a:lstStyle>
          <a:p>
            <a:pPr marL="0" lvl="0" indent="0" algn="l" defTabSz="1792314" rtl="0" eaLnBrk="1" latinLnBrk="0" hangingPunct="1">
              <a:spcBef>
                <a:spcPct val="20000"/>
              </a:spcBef>
              <a:spcAft>
                <a:spcPts val="1600"/>
              </a:spcAft>
              <a:buFont typeface="Arial" pitchFamily="34" charset="0"/>
              <a:buNone/>
            </a:pPr>
            <a:r>
              <a:rPr lang="en-US"/>
              <a:t>Click to edit Master text styles</a:t>
            </a:r>
          </a:p>
          <a:p>
            <a:pPr marL="0" lvl="1" indent="0" algn="l" defTabSz="1792314" rtl="0" eaLnBrk="1" latinLnBrk="0" hangingPunct="1">
              <a:spcBef>
                <a:spcPct val="20000"/>
              </a:spcBef>
              <a:spcAft>
                <a:spcPts val="1600"/>
              </a:spcAft>
              <a:buFont typeface="Arial" pitchFamily="34" charset="0"/>
              <a:buNone/>
            </a:pPr>
            <a:r>
              <a:rPr lang="en-US"/>
              <a:t>Second level</a:t>
            </a:r>
          </a:p>
          <a:p>
            <a:pPr marL="0" lvl="2" indent="0" algn="l" defTabSz="1792314" rtl="0" eaLnBrk="1" latinLnBrk="0" hangingPunct="1">
              <a:spcBef>
                <a:spcPct val="20000"/>
              </a:spcBef>
              <a:spcAft>
                <a:spcPts val="1600"/>
              </a:spcAft>
              <a:buFont typeface="Arial" pitchFamily="34" charset="0"/>
              <a:buNone/>
            </a:pPr>
            <a:r>
              <a:rPr lang="en-US"/>
              <a:t>Third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71462652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75364330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91062470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Header and Minimal Footer - 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ectangle"/>
          <p:cNvSpPr/>
          <p:nvPr/>
        </p:nvSpPr>
        <p:spPr>
          <a:xfrm>
            <a:off x="1778000" y="-3175"/>
            <a:ext cx="413668" cy="48543"/>
          </a:xfrm>
          <a:prstGeom prst="rect">
            <a:avLst/>
          </a:prstGeom>
          <a:solidFill>
            <a:srgbClr val="DE411B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825500">
              <a:lnSpc>
                <a:spcPct val="100000"/>
              </a:lnSpc>
              <a:defRPr sz="3200" cap="none" spc="0"/>
            </a:pPr>
            <a:endParaRPr/>
          </a:p>
        </p:txBody>
      </p:sp>
      <p:sp>
        <p:nvSpPr>
          <p:cNvPr id="6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69" name="Client Name  Presentation Title  -  1. Chapter Name"/>
          <p:cNvSpPr txBox="1"/>
          <p:nvPr/>
        </p:nvSpPr>
        <p:spPr>
          <a:xfrm>
            <a:off x="1703286" y="210051"/>
            <a:ext cx="4959690" cy="3904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defTabSz="821531">
              <a:lnSpc>
                <a:spcPct val="100000"/>
              </a:lnSpc>
              <a:spcBef>
                <a:spcPts val="3000"/>
              </a:spcBef>
              <a:defRPr sz="1600" b="0" cap="none" spc="0">
                <a:solidFill>
                  <a:srgbClr val="5E5E5E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b="1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rPr>
              <a:t>Client Name  </a:t>
            </a:r>
            <a:r>
              <a:rPr b="0" i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Presentation Title  -  </a:t>
            </a:r>
            <a:r>
              <a:rPr b="1">
                <a:solidFill>
                  <a:srgbClr val="DE411B"/>
                </a:solidFill>
                <a:latin typeface="+mn-lt"/>
                <a:ea typeface="+mn-ea"/>
                <a:cs typeface="+mn-cs"/>
                <a:sym typeface="Helvetica"/>
              </a:rPr>
              <a:t>1. Chapter Name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71A24C2-0663-FA45-9B66-5259AB40BFF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607" y="13292245"/>
            <a:ext cx="430558" cy="320676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05318129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le Shapes &amp; 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2"/>
          <p:cNvSpPr>
            <a:spLocks noGrp="1"/>
          </p:cNvSpPr>
          <p:nvPr>
            <p:ph type="pic" sz="quarter" idx="17"/>
          </p:nvPr>
        </p:nvSpPr>
        <p:spPr>
          <a:xfrm>
            <a:off x="538479" y="4524956"/>
            <a:ext cx="3064930" cy="6339784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7951"/>
              <a:gd name="connsiteX1" fmla="*/ 10057 w 10057"/>
              <a:gd name="connsiteY1" fmla="*/ 1452 h 7951"/>
              <a:gd name="connsiteX2" fmla="*/ 10054 w 10057"/>
              <a:gd name="connsiteY2" fmla="*/ 5606 h 7951"/>
              <a:gd name="connsiteX3" fmla="*/ 0 w 10057"/>
              <a:gd name="connsiteY3" fmla="*/ 7951 h 7951"/>
              <a:gd name="connsiteX4" fmla="*/ 9 w 10057"/>
              <a:gd name="connsiteY4" fmla="*/ 0 h 7951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97 w 10000"/>
              <a:gd name="connsiteY2" fmla="*/ 705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2854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9" y="0"/>
                </a:moveTo>
                <a:lnTo>
                  <a:pt x="10000" y="2854"/>
                </a:lnTo>
                <a:cubicBezTo>
                  <a:pt x="9998" y="7335"/>
                  <a:pt x="9970" y="2648"/>
                  <a:pt x="9969" y="7131"/>
                </a:cubicBezTo>
                <a:cubicBezTo>
                  <a:pt x="9964" y="7082"/>
                  <a:pt x="-38" y="10005"/>
                  <a:pt x="0" y="10000"/>
                </a:cubicBezTo>
                <a:cubicBezTo>
                  <a:pt x="6" y="5808"/>
                  <a:pt x="3" y="4192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 marL="0" marR="0" indent="0" algn="l" defTabSz="2437548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10000"/>
              <a:buFont typeface="Avenir LT Pro 45 Book" charset="0"/>
              <a:buNone/>
              <a:tabLst/>
              <a:defRPr sz="3136"/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8" name="Picture Placeholder 12"/>
          <p:cNvSpPr>
            <a:spLocks noGrp="1"/>
          </p:cNvSpPr>
          <p:nvPr>
            <p:ph type="pic" sz="quarter" idx="18"/>
          </p:nvPr>
        </p:nvSpPr>
        <p:spPr>
          <a:xfrm>
            <a:off x="9303475" y="4512644"/>
            <a:ext cx="6338706" cy="6364400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58" h="10000">
                <a:moveTo>
                  <a:pt x="9" y="0"/>
                </a:moveTo>
                <a:lnTo>
                  <a:pt x="10057" y="1452"/>
                </a:lnTo>
                <a:cubicBezTo>
                  <a:pt x="10063" y="3834"/>
                  <a:pt x="10048" y="6197"/>
                  <a:pt x="10054" y="8579"/>
                </a:cubicBezTo>
                <a:lnTo>
                  <a:pt x="0" y="10000"/>
                </a:lnTo>
                <a:cubicBezTo>
                  <a:pt x="6" y="6667"/>
                  <a:pt x="3" y="3333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>
              <a:defRPr sz="3136"/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9" name="Picture Placeholder 12"/>
          <p:cNvSpPr>
            <a:spLocks noGrp="1"/>
          </p:cNvSpPr>
          <p:nvPr>
            <p:ph type="pic" sz="quarter" idx="19"/>
          </p:nvPr>
        </p:nvSpPr>
        <p:spPr>
          <a:xfrm>
            <a:off x="16191571" y="4514204"/>
            <a:ext cx="7653954" cy="6361288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47"/>
              <a:gd name="connsiteY0" fmla="*/ 0 h 10000"/>
              <a:gd name="connsiteX1" fmla="*/ 10046 w 10047"/>
              <a:gd name="connsiteY1" fmla="*/ 693 h 10000"/>
              <a:gd name="connsiteX2" fmla="*/ 10043 w 10047"/>
              <a:gd name="connsiteY2" fmla="*/ 9284 h 10000"/>
              <a:gd name="connsiteX3" fmla="*/ 0 w 10047"/>
              <a:gd name="connsiteY3" fmla="*/ 10000 h 10000"/>
              <a:gd name="connsiteX4" fmla="*/ 9 w 10047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47" h="10000">
                <a:moveTo>
                  <a:pt x="9" y="0"/>
                </a:moveTo>
                <a:cubicBezTo>
                  <a:pt x="-9" y="5"/>
                  <a:pt x="5027" y="346"/>
                  <a:pt x="10046" y="693"/>
                </a:cubicBezTo>
                <a:cubicBezTo>
                  <a:pt x="10052" y="3075"/>
                  <a:pt x="10037" y="6902"/>
                  <a:pt x="10043" y="9284"/>
                </a:cubicBezTo>
                <a:lnTo>
                  <a:pt x="0" y="10000"/>
                </a:lnTo>
                <a:cubicBezTo>
                  <a:pt x="6" y="6667"/>
                  <a:pt x="4" y="5000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>
              <a:defRPr sz="3136"/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0" name="Picture Placeholder 12"/>
          <p:cNvSpPr>
            <a:spLocks noGrp="1"/>
          </p:cNvSpPr>
          <p:nvPr>
            <p:ph type="pic" sz="quarter" idx="20"/>
          </p:nvPr>
        </p:nvSpPr>
        <p:spPr>
          <a:xfrm>
            <a:off x="4152808" y="4512274"/>
            <a:ext cx="4601272" cy="6365140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7951"/>
              <a:gd name="connsiteX1" fmla="*/ 10057 w 10057"/>
              <a:gd name="connsiteY1" fmla="*/ 1452 h 7951"/>
              <a:gd name="connsiteX2" fmla="*/ 10054 w 10057"/>
              <a:gd name="connsiteY2" fmla="*/ 5606 h 7951"/>
              <a:gd name="connsiteX3" fmla="*/ 0 w 10057"/>
              <a:gd name="connsiteY3" fmla="*/ 7951 h 7951"/>
              <a:gd name="connsiteX4" fmla="*/ 9 w 10057"/>
              <a:gd name="connsiteY4" fmla="*/ 0 h 7951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97 w 10000"/>
              <a:gd name="connsiteY2" fmla="*/ 705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2854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5000"/>
              <a:gd name="connsiteY0" fmla="*/ 0 h 10000"/>
              <a:gd name="connsiteX1" fmla="*/ 15000 w 15000"/>
              <a:gd name="connsiteY1" fmla="*/ 2173 h 10000"/>
              <a:gd name="connsiteX2" fmla="*/ 9969 w 15000"/>
              <a:gd name="connsiteY2" fmla="*/ 7131 h 10000"/>
              <a:gd name="connsiteX3" fmla="*/ 0 w 15000"/>
              <a:gd name="connsiteY3" fmla="*/ 10000 h 10000"/>
              <a:gd name="connsiteX4" fmla="*/ 9 w 15000"/>
              <a:gd name="connsiteY4" fmla="*/ 0 h 10000"/>
              <a:gd name="connsiteX0" fmla="*/ 9 w 15024"/>
              <a:gd name="connsiteY0" fmla="*/ 0 h 10000"/>
              <a:gd name="connsiteX1" fmla="*/ 15000 w 15024"/>
              <a:gd name="connsiteY1" fmla="*/ 2173 h 10000"/>
              <a:gd name="connsiteX2" fmla="*/ 15024 w 15024"/>
              <a:gd name="connsiteY2" fmla="*/ 7919 h 10000"/>
              <a:gd name="connsiteX3" fmla="*/ 0 w 15024"/>
              <a:gd name="connsiteY3" fmla="*/ 10000 h 10000"/>
              <a:gd name="connsiteX4" fmla="*/ 9 w 15024"/>
              <a:gd name="connsiteY4" fmla="*/ 0 h 10000"/>
              <a:gd name="connsiteX0" fmla="*/ 9 w 15024"/>
              <a:gd name="connsiteY0" fmla="*/ 0 h 10000"/>
              <a:gd name="connsiteX1" fmla="*/ 15000 w 15024"/>
              <a:gd name="connsiteY1" fmla="*/ 2173 h 10000"/>
              <a:gd name="connsiteX2" fmla="*/ 15024 w 15024"/>
              <a:gd name="connsiteY2" fmla="*/ 7906 h 10000"/>
              <a:gd name="connsiteX3" fmla="*/ 0 w 15024"/>
              <a:gd name="connsiteY3" fmla="*/ 10000 h 10000"/>
              <a:gd name="connsiteX4" fmla="*/ 9 w 15024"/>
              <a:gd name="connsiteY4" fmla="*/ 0 h 10000"/>
              <a:gd name="connsiteX0" fmla="*/ 1 w 15016"/>
              <a:gd name="connsiteY0" fmla="*/ 0 h 10053"/>
              <a:gd name="connsiteX1" fmla="*/ 14992 w 15016"/>
              <a:gd name="connsiteY1" fmla="*/ 2173 h 10053"/>
              <a:gd name="connsiteX2" fmla="*/ 15016 w 15016"/>
              <a:gd name="connsiteY2" fmla="*/ 7906 h 10053"/>
              <a:gd name="connsiteX3" fmla="*/ 20 w 15016"/>
              <a:gd name="connsiteY3" fmla="*/ 10053 h 10053"/>
              <a:gd name="connsiteX4" fmla="*/ 1 w 15016"/>
              <a:gd name="connsiteY4" fmla="*/ 0 h 10053"/>
              <a:gd name="connsiteX0" fmla="*/ 9 w 15024"/>
              <a:gd name="connsiteY0" fmla="*/ 0 h 10040"/>
              <a:gd name="connsiteX1" fmla="*/ 15000 w 15024"/>
              <a:gd name="connsiteY1" fmla="*/ 2173 h 10040"/>
              <a:gd name="connsiteX2" fmla="*/ 15024 w 15024"/>
              <a:gd name="connsiteY2" fmla="*/ 7906 h 10040"/>
              <a:gd name="connsiteX3" fmla="*/ 0 w 15024"/>
              <a:gd name="connsiteY3" fmla="*/ 10040 h 10040"/>
              <a:gd name="connsiteX4" fmla="*/ 9 w 15024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48"/>
              <a:gd name="connsiteY0" fmla="*/ 0 h 10040"/>
              <a:gd name="connsiteX1" fmla="*/ 15139 w 15148"/>
              <a:gd name="connsiteY1" fmla="*/ 2200 h 10040"/>
              <a:gd name="connsiteX2" fmla="*/ 15135 w 15148"/>
              <a:gd name="connsiteY2" fmla="*/ 7906 h 10040"/>
              <a:gd name="connsiteX3" fmla="*/ 0 w 15148"/>
              <a:gd name="connsiteY3" fmla="*/ 10040 h 10040"/>
              <a:gd name="connsiteX4" fmla="*/ 9 w 15148"/>
              <a:gd name="connsiteY4" fmla="*/ 0 h 10040"/>
              <a:gd name="connsiteX0" fmla="*/ 9 w 15143"/>
              <a:gd name="connsiteY0" fmla="*/ 0 h 10040"/>
              <a:gd name="connsiteX1" fmla="*/ 15111 w 15143"/>
              <a:gd name="connsiteY1" fmla="*/ 2240 h 10040"/>
              <a:gd name="connsiteX2" fmla="*/ 15135 w 15143"/>
              <a:gd name="connsiteY2" fmla="*/ 7906 h 10040"/>
              <a:gd name="connsiteX3" fmla="*/ 0 w 15143"/>
              <a:gd name="connsiteY3" fmla="*/ 10040 h 10040"/>
              <a:gd name="connsiteX4" fmla="*/ 9 w 15143"/>
              <a:gd name="connsiteY4" fmla="*/ 0 h 10040"/>
              <a:gd name="connsiteX0" fmla="*/ 9 w 15141"/>
              <a:gd name="connsiteY0" fmla="*/ 0 h 10040"/>
              <a:gd name="connsiteX1" fmla="*/ 15083 w 15141"/>
              <a:gd name="connsiteY1" fmla="*/ 2187 h 10040"/>
              <a:gd name="connsiteX2" fmla="*/ 15135 w 15141"/>
              <a:gd name="connsiteY2" fmla="*/ 7906 h 10040"/>
              <a:gd name="connsiteX3" fmla="*/ 0 w 15141"/>
              <a:gd name="connsiteY3" fmla="*/ 10040 h 10040"/>
              <a:gd name="connsiteX4" fmla="*/ 9 w 15141"/>
              <a:gd name="connsiteY4" fmla="*/ 0 h 10040"/>
              <a:gd name="connsiteX0" fmla="*/ 9 w 15083"/>
              <a:gd name="connsiteY0" fmla="*/ 0 h 10040"/>
              <a:gd name="connsiteX1" fmla="*/ 15083 w 15083"/>
              <a:gd name="connsiteY1" fmla="*/ 2187 h 10040"/>
              <a:gd name="connsiteX2" fmla="*/ 15052 w 15083"/>
              <a:gd name="connsiteY2" fmla="*/ 7906 h 10040"/>
              <a:gd name="connsiteX3" fmla="*/ 0 w 15083"/>
              <a:gd name="connsiteY3" fmla="*/ 10040 h 10040"/>
              <a:gd name="connsiteX4" fmla="*/ 9 w 15083"/>
              <a:gd name="connsiteY4" fmla="*/ 0 h 10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083" h="10040">
                <a:moveTo>
                  <a:pt x="9" y="0"/>
                </a:moveTo>
                <a:lnTo>
                  <a:pt x="15083" y="2187"/>
                </a:lnTo>
                <a:cubicBezTo>
                  <a:pt x="15081" y="2167"/>
                  <a:pt x="15081" y="7843"/>
                  <a:pt x="15052" y="7906"/>
                </a:cubicBezTo>
                <a:cubicBezTo>
                  <a:pt x="15047" y="7857"/>
                  <a:pt x="-38" y="10045"/>
                  <a:pt x="0" y="10040"/>
                </a:cubicBezTo>
                <a:cubicBezTo>
                  <a:pt x="6" y="5848"/>
                  <a:pt x="3" y="4192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 marL="0" marR="0" indent="0" algn="l" defTabSz="2437548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10000"/>
              <a:buFont typeface="Avenir LT Pro 45 Book" charset="0"/>
              <a:buNone/>
              <a:tabLst/>
              <a:defRPr sz="3136"/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9904010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 No Bar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538479" y="2378355"/>
            <a:ext cx="23307046" cy="4792094"/>
          </a:xfrm>
          <a:prstGeom prst="rect">
            <a:avLst/>
          </a:prstGeom>
        </p:spPr>
        <p:txBody>
          <a:bodyPr/>
          <a:lstStyle>
            <a:lvl1pPr marL="569580" indent="-569580">
              <a:buClr>
                <a:schemeClr val="tx1"/>
              </a:buClr>
              <a:buSzPct val="90000"/>
              <a:buFont typeface="Arial" pitchFamily="34" charset="0"/>
              <a:buChar char="•"/>
              <a:defRPr sz="7058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1120482" indent="-550906">
              <a:buClr>
                <a:schemeClr val="tx1"/>
              </a:buClr>
              <a:buSzPct val="90000"/>
              <a:buFont typeface="Arial" pitchFamily="34" charset="0"/>
              <a:buChar char="•"/>
              <a:defRPr sz="6274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1690062" indent="-569580">
              <a:buClr>
                <a:schemeClr val="tx1"/>
              </a:buClr>
              <a:buSzPct val="90000"/>
              <a:buFont typeface="Arial" pitchFamily="34" charset="0"/>
              <a:buChar char="•"/>
              <a:defRPr sz="549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2138256" indent="-448194">
              <a:buClr>
                <a:schemeClr val="tx1"/>
              </a:buClr>
              <a:buSzPct val="90000"/>
              <a:buFont typeface="Arial" pitchFamily="34" charset="0"/>
              <a:buChar char="•"/>
              <a:defRPr sz="4706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2586450" indent="-448194">
              <a:buClr>
                <a:schemeClr val="tx1"/>
              </a:buClr>
              <a:buSzPct val="90000"/>
              <a:buFont typeface="Arial" pitchFamily="34" charset="0"/>
              <a:buChar char="•"/>
              <a:defRPr sz="3922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4805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8131937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hart slide">
    <p:bg>
      <p:bgPr>
        <a:solidFill>
          <a:srgbClr val="15304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>
            <a:spLocks noGrp="1"/>
          </p:cNvSpPr>
          <p:nvPr>
            <p:ph type="title"/>
          </p:nvPr>
        </p:nvSpPr>
        <p:spPr>
          <a:xfrm>
            <a:off x="1436432" y="4994072"/>
            <a:ext cx="21005800" cy="2286000"/>
          </a:xfrm>
          <a:prstGeom prst="rect">
            <a:avLst/>
          </a:prstGeom>
        </p:spPr>
        <p:txBody>
          <a:bodyPr/>
          <a:lstStyle>
            <a:lvl1pPr>
              <a:defRPr sz="8000">
                <a:latin typeface="+mn-lt"/>
                <a:ea typeface="+mn-ea"/>
                <a:cs typeface="+mn-cs"/>
                <a:sym typeface="Segoe U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3089563959"/>
      </p:ext>
    </p:extLst>
  </p:cSld>
  <p:clrMapOvr>
    <a:masterClrMapping/>
  </p:clrMapOvr>
  <p:transition spd="med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ig Ide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4042" y="2375243"/>
            <a:ext cx="23311680" cy="1799330"/>
          </a:xfrm>
        </p:spPr>
        <p:txBody>
          <a:bodyPr/>
          <a:lstStyle>
            <a:lvl1pPr>
              <a:defRPr sz="14116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1163199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191981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Section Title Plai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5052729" y="4168344"/>
            <a:ext cx="18792794" cy="2139688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14116" spc="-196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4FDA669-E474-4468-AC09-ED6F4A19D7A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18811" y="897156"/>
            <a:ext cx="18345746" cy="1324259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4B34822-29D0-402A-B058-E76EB9B985CC}"/>
              </a:ext>
            </a:extLst>
          </p:cNvPr>
          <p:cNvSpPr txBox="1"/>
          <p:nvPr userDrawn="1"/>
        </p:nvSpPr>
        <p:spPr>
          <a:xfrm>
            <a:off x="21585117" y="7013539"/>
            <a:ext cx="3745522" cy="1588087"/>
          </a:xfrm>
          <a:prstGeom prst="rect">
            <a:avLst/>
          </a:prstGeom>
          <a:noFill/>
        </p:spPr>
        <p:txBody>
          <a:bodyPr wrap="square" lIns="365734" tIns="292588" rIns="365734" bIns="292588" rtlCol="0">
            <a:spAutoFit/>
          </a:bodyPr>
          <a:lstStyle/>
          <a:p>
            <a:pPr marL="0" marR="0" lvl="0" indent="0" defTabSz="1828716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0" cap="none" spc="0" normalizeH="0" baseline="0" noProof="0">
                <a:ln>
                  <a:noFill/>
                </a:ln>
                <a:solidFill>
                  <a:srgbClr val="F2F2F2">
                    <a:alpha val="49000"/>
                  </a:srgbClr>
                </a:solidFill>
                <a:effectLst/>
                <a:uLnTx/>
                <a:uFillTx/>
              </a:rPr>
              <a:t>.NET</a:t>
            </a:r>
          </a:p>
        </p:txBody>
      </p:sp>
      <p:pic>
        <p:nvPicPr>
          <p:cNvPr id="4" name="Picture 3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8DB81A5D-32A6-4EED-9A2E-3016B1100B8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8478" y="3352800"/>
            <a:ext cx="4454780" cy="4454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7597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08432005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2"/>
          <p:cNvSpPr>
            <a:spLocks noGrp="1"/>
          </p:cNvSpPr>
          <p:nvPr>
            <p:ph type="title"/>
          </p:nvPr>
        </p:nvSpPr>
        <p:spPr>
          <a:xfrm>
            <a:off x="1076957" y="572762"/>
            <a:ext cx="23307046" cy="185588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9600" b="0">
                <a:solidFill>
                  <a:srgbClr val="505050"/>
                </a:solidFill>
                <a:latin typeface="Segoe UI Light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505050"/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48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Minimal Footer - 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28CF83-0BCF-FB4F-A59E-E902A63447C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607" y="13292245"/>
            <a:ext cx="430558" cy="320676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996114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Purp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78725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8000" y="2244726"/>
            <a:ext cx="18288000" cy="4775200"/>
          </a:xfrm>
        </p:spPr>
        <p:txBody>
          <a:bodyPr anchor="b"/>
          <a:lstStyle>
            <a:lvl1pPr algn="ctr">
              <a:defRPr sz="1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8000" y="7204076"/>
            <a:ext cx="18288000" cy="3311524"/>
          </a:xfrm>
        </p:spPr>
        <p:txBody>
          <a:bodyPr/>
          <a:lstStyle>
            <a:lvl1pPr marL="0" indent="0" algn="ctr">
              <a:buNone/>
              <a:defRPr sz="4800"/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8/2/2022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21295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8/2/2022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3362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3700" y="3419477"/>
            <a:ext cx="21031200" cy="5705474"/>
          </a:xfrm>
        </p:spPr>
        <p:txBody>
          <a:bodyPr anchor="b"/>
          <a:lstStyle>
            <a:lvl1pPr>
              <a:defRPr sz="1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63700" y="9178927"/>
            <a:ext cx="21031200" cy="3000374"/>
          </a:xfrm>
        </p:spPr>
        <p:txBody>
          <a:bodyPr/>
          <a:lstStyle>
            <a:lvl1pPr marL="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1pPr>
            <a:lvl2pPr marL="91440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2AC60-9D74-8B41-930D-BB628CAAB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8/2/2022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21E3F-34DB-7B4D-9244-CCADF2A14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.NET Conf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B0466-2D9D-1140-B7F5-7E5C97FF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55543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676400" y="3651250"/>
            <a:ext cx="10363200" cy="87026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344400" y="3651250"/>
            <a:ext cx="10363200" cy="87026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138E6A-F55F-9B41-BB5F-C47771404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8/2/2022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2FE18-73E8-D64A-AB50-97C717CC8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D3D61-E3AB-0747-BB3D-CFD3451A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7895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576" y="730251"/>
            <a:ext cx="21031200" cy="265112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79577" y="3362326"/>
            <a:ext cx="10315574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679577" y="5010150"/>
            <a:ext cx="10315574" cy="7369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2344400" y="3362326"/>
            <a:ext cx="10366376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12344400" y="5010150"/>
            <a:ext cx="10366376" cy="7369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39283-87BD-9944-A83A-B75EA0420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8/2/2022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D46DFF-F0FE-C544-BB34-8F3B5EFEA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2BAA5F-1E1E-0842-A6CF-0544FADA7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62128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2743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3657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8/2/2022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27290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56624A-E4D8-624A-AF52-D5C15E20B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8/2/2022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51B6B7-52EB-3046-BF6F-023178C75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AA532-BC67-8A4F-B223-0004D108E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/>
        </p:nvGraphicFramePr>
        <p:xfrm>
          <a:off x="4064000" y="1439333"/>
          <a:ext cx="16256000" cy="108373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8769164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7FEAFF-80BF-634D-9E1A-5557D42C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8/2/2022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4FEAE8-62E8-DF40-B793-395FF00D7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6F6DF-02D9-A943-950B-0BE4E7CC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/>
        </p:nvGraphicFramePr>
        <p:xfrm>
          <a:off x="4064000" y="1439333"/>
          <a:ext cx="16256000" cy="108373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753358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299652-873B-6043-8DB0-461CF8A81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RO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BF97BD-94D3-3944-ADD5-D3B1C3A23E9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en-RO" smtClean="0"/>
              <a:t>‹#›</a:t>
            </a:fld>
            <a:endParaRPr lang="en-RO"/>
          </a:p>
        </p:txBody>
      </p:sp>
    </p:spTree>
    <p:extLst>
      <p:ext uri="{BB962C8B-B14F-4D97-AF65-F5344CB8AC3E}">
        <p14:creationId xmlns:p14="http://schemas.microsoft.com/office/powerpoint/2010/main" val="2697321429"/>
      </p:ext>
    </p:extLst>
  </p:cSld>
  <p:clrMapOvr>
    <a:masterClrMapping/>
  </p:clrMapOvr>
  <p:transition spd="med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8/2/2022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261775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nouncement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raphic 21">
            <a:extLst>
              <a:ext uri="{FF2B5EF4-FFF2-40B4-BE49-F238E27FC236}">
                <a16:creationId xmlns:a16="http://schemas.microsoft.com/office/drawing/2014/main" id="{358A6850-D9C4-3746-B59F-1EB779D13AF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248479"/>
            <a:ext cx="24384000" cy="14212958"/>
          </a:xfrm>
          <a:prstGeom prst="rect">
            <a:avLst/>
          </a:prstGeom>
        </p:spPr>
      </p:pic>
      <p:sp>
        <p:nvSpPr>
          <p:cNvPr id="6" name="Rectangle: Rounded Corners 4">
            <a:extLst>
              <a:ext uri="{FF2B5EF4-FFF2-40B4-BE49-F238E27FC236}">
                <a16:creationId xmlns:a16="http://schemas.microsoft.com/office/drawing/2014/main" id="{E3D2D5C4-B844-114B-9697-42D21689D269}"/>
              </a:ext>
            </a:extLst>
          </p:cNvPr>
          <p:cNvSpPr/>
          <p:nvPr userDrawn="1"/>
        </p:nvSpPr>
        <p:spPr bwMode="auto">
          <a:xfrm>
            <a:off x="1676400" y="2043360"/>
            <a:ext cx="3692184" cy="768096"/>
          </a:xfrm>
          <a:prstGeom prst="roundRect">
            <a:avLst>
              <a:gd name="adj" fmla="val 2632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0" rIns="18288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8649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400" normalizeH="0" baseline="0" noProof="0">
                <a:ln>
                  <a:noFill/>
                </a:ln>
                <a:gradFill>
                  <a:gsLst>
                    <a:gs pos="0">
                      <a:srgbClr val="002050"/>
                    </a:gs>
                    <a:gs pos="100000">
                      <a:srgbClr val="002050"/>
                    </a:gs>
                  </a:gsLst>
                  <a:lin ang="5400000" scaled="0"/>
                </a:gradFill>
                <a:effectLst/>
                <a:uLnTx/>
                <a:uFillTx/>
                <a:latin typeface="Open Sans" panose="020B0606030504020204" pitchFamily="34" charset="0"/>
                <a:ea typeface="+mn-ea"/>
                <a:cs typeface="Open Sans" panose="020B0606030504020204" pitchFamily="34" charset="0"/>
              </a:rPr>
              <a:t>RELEASED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89CF02AA-2166-2947-AE4F-C1E42119F0B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468253" y="6656627"/>
            <a:ext cx="6583594" cy="6025662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BA29FA64-87F9-C143-8ECF-2FD642B19C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76400" y="3150130"/>
            <a:ext cx="21031200" cy="1338016"/>
          </a:xfrm>
        </p:spPr>
        <p:txBody>
          <a:bodyPr>
            <a:normAutofit/>
          </a:bodyPr>
          <a:lstStyle>
            <a:lvl1pPr>
              <a:defRPr sz="7200"/>
            </a:lvl1pPr>
          </a:lstStyle>
          <a:p>
            <a:r>
              <a:rPr lang="en-US"/>
              <a:t>Announcement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1EA77C7-A181-484D-8707-4D5A9B4D5A9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676400" y="4953802"/>
            <a:ext cx="21031200" cy="5273932"/>
          </a:xfrm>
        </p:spPr>
        <p:txBody>
          <a:bodyPr/>
          <a:lstStyle/>
          <a:p>
            <a:pPr lvl="0"/>
            <a:r>
              <a:rPr lang="en-US"/>
              <a:t>Value prop 1</a:t>
            </a:r>
          </a:p>
          <a:p>
            <a:pPr lvl="0"/>
            <a:r>
              <a:rPr lang="en-US"/>
              <a:t>Value prop 2</a:t>
            </a:r>
          </a:p>
          <a:p>
            <a:pPr lvl="0"/>
            <a:r>
              <a:rPr lang="en-US"/>
              <a:t>Value prop 3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0ABA7B6-E505-4F46-AC54-EB852D64446C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1676400" y="10514343"/>
            <a:ext cx="21031200" cy="1158298"/>
          </a:xfrm>
        </p:spPr>
        <p:txBody>
          <a:bodyPr/>
          <a:lstStyle>
            <a:lvl1pPr>
              <a:buNone/>
              <a:defRPr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Link</a:t>
            </a:r>
          </a:p>
        </p:txBody>
      </p:sp>
    </p:spTree>
    <p:extLst>
      <p:ext uri="{BB962C8B-B14F-4D97-AF65-F5344CB8AC3E}">
        <p14:creationId xmlns:p14="http://schemas.microsoft.com/office/powerpoint/2010/main" val="1489903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2.96296E-6 L 2.08333E-6 0.03842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DD0FB5-8750-2E43-A44E-E58883020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8/2/2022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DB610F-7B19-C746-9E0B-2E5B1ECA5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1F611-C530-CE49-B2FA-F7DB8E10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19185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577" y="914400"/>
            <a:ext cx="7864474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66376" y="1974851"/>
            <a:ext cx="12344400" cy="9747250"/>
          </a:xfrm>
        </p:spPr>
        <p:txBody>
          <a:bodyPr/>
          <a:lstStyle>
            <a:lvl1pPr>
              <a:defRPr sz="6400"/>
            </a:lvl1pPr>
            <a:lvl2pPr>
              <a:defRPr sz="5600"/>
            </a:lvl2pPr>
            <a:lvl3pPr>
              <a:defRPr sz="4800"/>
            </a:lvl3pPr>
            <a:lvl4pPr>
              <a:defRPr sz="4000"/>
            </a:lvl4pPr>
            <a:lvl5pPr>
              <a:defRPr sz="4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79577" y="4114800"/>
            <a:ext cx="7864474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36613-A664-FA43-A06B-0B7D89B88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8/2/2022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30207-37C8-244F-BB68-9F8052354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E8AD2-D0EA-8F4D-87DC-04542465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41570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577" y="914400"/>
            <a:ext cx="7864474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10366376" y="1974851"/>
            <a:ext cx="12344400" cy="9747250"/>
          </a:xfrm>
        </p:spPr>
        <p:txBody>
          <a:bodyPr/>
          <a:lstStyle>
            <a:lvl1pPr marL="0" indent="0">
              <a:buNone/>
              <a:defRPr sz="6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79577" y="4114800"/>
            <a:ext cx="7864474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604EC-890E-114F-B30A-63738A82E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8/2/2022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EA932-181E-D243-8AEB-86E683A0C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439FE-C77A-E345-AB8F-0CF0003F5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603587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1991" y="1240857"/>
            <a:ext cx="22612938" cy="80627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6274"/>
              </a:lnSpc>
              <a:defRPr sz="5490">
                <a:solidFill>
                  <a:srgbClr val="000000"/>
                </a:solidFill>
              </a:defRPr>
            </a:lvl1pPr>
          </a:lstStyle>
          <a:p>
            <a:r>
              <a:rPr lang="en-US"/>
              <a:t>Text option 2: two columns copy heavy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99E39B6D-21AF-485C-B606-D6EA248988A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11991" y="4727244"/>
            <a:ext cx="7236762" cy="43241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3530"/>
              </a:lnSpc>
              <a:spcBef>
                <a:spcPts val="2400"/>
              </a:spcBef>
              <a:buNone/>
              <a:defRPr lang="en-US" sz="2744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1828734" rtl="0" eaLnBrk="1" fontAlgn="auto" latinLnBrk="0" hangingPunct="1">
              <a:lnSpc>
                <a:spcPts val="3530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2744">
                <a:solidFill>
                  <a:srgbClr val="000000"/>
                </a:solidFill>
              </a:defRPr>
            </a:lvl2pPr>
            <a:lvl3pPr marL="896386" indent="0">
              <a:buNone/>
              <a:defRPr/>
            </a:lvl3pPr>
            <a:lvl4pPr marL="1344580" indent="0">
              <a:buNone/>
              <a:defRPr/>
            </a:lvl4pPr>
            <a:lvl5pPr marL="1792772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>
                <a:solidFill>
                  <a:schemeClr val="tx2"/>
                </a:solidFill>
                <a:latin typeface="+mj-lt"/>
              </a:rPr>
              <a:t> 14/18</a:t>
            </a:r>
            <a:endParaRPr lang="en-US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D0D85DDD-B7EA-4D73-BA98-A5ACF1DB2D3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606303" y="4727244"/>
            <a:ext cx="7236762" cy="43241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3530"/>
              </a:lnSpc>
              <a:spcBef>
                <a:spcPts val="2400"/>
              </a:spcBef>
              <a:buNone/>
              <a:defRPr lang="en-US" sz="2744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1828734" rtl="0" eaLnBrk="1" fontAlgn="auto" latinLnBrk="0" hangingPunct="1">
              <a:lnSpc>
                <a:spcPts val="3530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2744">
                <a:solidFill>
                  <a:srgbClr val="000000"/>
                </a:solidFill>
              </a:defRPr>
            </a:lvl2pPr>
            <a:lvl3pPr marL="896386" indent="0">
              <a:buNone/>
              <a:defRPr/>
            </a:lvl3pPr>
            <a:lvl4pPr marL="1344580" indent="0">
              <a:buNone/>
              <a:defRPr/>
            </a:lvl4pPr>
            <a:lvl5pPr marL="1792772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>
                <a:solidFill>
                  <a:schemeClr val="tx2"/>
                </a:solidFill>
                <a:latin typeface="+mj-lt"/>
              </a:rPr>
              <a:t> 14/18</a:t>
            </a:r>
            <a:endParaRPr lang="en-US"/>
          </a:p>
        </p:txBody>
      </p:sp>
      <p:sp>
        <p:nvSpPr>
          <p:cNvPr id="13" name="Text Box 3">
            <a:extLst>
              <a:ext uri="{FF2B5EF4-FFF2-40B4-BE49-F238E27FC236}">
                <a16:creationId xmlns:a16="http://schemas.microsoft.com/office/drawing/2014/main" id="{CCDF1654-4D2D-794C-BBB7-E1447C036FDB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908339" y="12910350"/>
            <a:ext cx="22612938" cy="38010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1827848" eaLnBrk="0" hangingPunct="0"/>
            <a:r>
              <a:rPr lang="en-US" sz="1372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82A6E05B-C65A-8C44-AC8B-AA08746E666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11991" y="5187498"/>
            <a:ext cx="7236762" cy="411933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3530"/>
              </a:lnSpc>
              <a:spcBef>
                <a:spcPts val="0"/>
              </a:spcBef>
              <a:buFont typeface="Arial" panose="020B0604020202020204" pitchFamily="34" charset="0"/>
              <a:buNone/>
              <a:defRPr sz="2744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3530"/>
              </a:lnSpc>
              <a:spcBef>
                <a:spcPts val="0"/>
              </a:spcBef>
              <a:buNone/>
              <a:defRPr sz="2744">
                <a:solidFill>
                  <a:schemeClr val="tx1"/>
                </a:solidFill>
              </a:defRPr>
            </a:lvl2pPr>
            <a:lvl3pPr marL="896386" indent="0">
              <a:buNone/>
              <a:defRPr/>
            </a:lvl3pPr>
            <a:lvl4pPr marL="1344580" indent="0">
              <a:buNone/>
              <a:defRPr/>
            </a:lvl4pPr>
            <a:lvl5pPr marL="1792772" indent="0">
              <a:buNone/>
              <a:defRPr/>
            </a:lvl5pPr>
          </a:lstStyle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</a:p>
          <a:p>
            <a:pPr lvl="0"/>
            <a:endParaRPr lang="en-US"/>
          </a:p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D52482AC-A354-B546-9AAD-B3E02851204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73619" y="5187498"/>
            <a:ext cx="7236762" cy="411933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3530"/>
              </a:lnSpc>
              <a:spcBef>
                <a:spcPts val="0"/>
              </a:spcBef>
              <a:buFont typeface="Arial" panose="020B0604020202020204" pitchFamily="34" charset="0"/>
              <a:buNone/>
              <a:defRPr sz="2744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3530"/>
              </a:lnSpc>
              <a:spcBef>
                <a:spcPts val="0"/>
              </a:spcBef>
              <a:buNone/>
              <a:defRPr sz="2744">
                <a:solidFill>
                  <a:schemeClr val="tx1"/>
                </a:solidFill>
              </a:defRPr>
            </a:lvl2pPr>
            <a:lvl3pPr marL="896386" indent="0">
              <a:buNone/>
              <a:defRPr/>
            </a:lvl3pPr>
            <a:lvl4pPr marL="1344580" indent="0">
              <a:buNone/>
              <a:defRPr/>
            </a:lvl4pPr>
            <a:lvl5pPr marL="1792772" indent="0">
              <a:buNone/>
              <a:defRPr/>
            </a:lvl5pPr>
          </a:lstStyle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</a:p>
          <a:p>
            <a:pPr lvl="0"/>
            <a:endParaRPr lang="en-US"/>
          </a:p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771283262"/>
      </p:ext>
    </p:extLst>
  </p:cSld>
  <p:clrMapOvr>
    <a:masterClrMapping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766146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8000" y="2244726"/>
            <a:ext cx="18288000" cy="4775200"/>
          </a:xfrm>
        </p:spPr>
        <p:txBody>
          <a:bodyPr anchor="b"/>
          <a:lstStyle>
            <a:lvl1pPr algn="ctr">
              <a:defRPr sz="1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8000" y="7204075"/>
            <a:ext cx="18288000" cy="3311526"/>
          </a:xfrm>
        </p:spPr>
        <p:txBody>
          <a:bodyPr/>
          <a:lstStyle>
            <a:lvl1pPr marL="0" indent="0" algn="ctr">
              <a:buNone/>
              <a:defRPr sz="4800"/>
            </a:lvl1pPr>
            <a:lvl2pPr marL="914378" indent="0" algn="ctr">
              <a:buNone/>
              <a:defRPr sz="4000"/>
            </a:lvl2pPr>
            <a:lvl3pPr marL="1828754" indent="0" algn="ctr">
              <a:buNone/>
              <a:defRPr sz="3600"/>
            </a:lvl3pPr>
            <a:lvl4pPr marL="2743132" indent="0" algn="ctr">
              <a:buNone/>
              <a:defRPr sz="3200"/>
            </a:lvl4pPr>
            <a:lvl5pPr marL="3657508" indent="0" algn="ctr">
              <a:buNone/>
              <a:defRPr sz="3200"/>
            </a:lvl5pPr>
            <a:lvl6pPr marL="4571886" indent="0" algn="ctr">
              <a:buNone/>
              <a:defRPr sz="3200"/>
            </a:lvl6pPr>
            <a:lvl7pPr marL="5486262" indent="0" algn="ctr">
              <a:buNone/>
              <a:defRPr sz="3200"/>
            </a:lvl7pPr>
            <a:lvl8pPr marL="6400640" indent="0" algn="ctr">
              <a:buNone/>
              <a:defRPr sz="3200"/>
            </a:lvl8pPr>
            <a:lvl9pPr marL="7315018" indent="0" algn="ctr">
              <a:buNone/>
              <a:defRPr sz="3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8/2/2022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3762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8/2/2022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4428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3702" y="3419481"/>
            <a:ext cx="21031200" cy="5705474"/>
          </a:xfrm>
        </p:spPr>
        <p:txBody>
          <a:bodyPr anchor="b"/>
          <a:lstStyle>
            <a:lvl1pPr>
              <a:defRPr sz="1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63702" y="9178929"/>
            <a:ext cx="21031200" cy="3000374"/>
          </a:xfrm>
        </p:spPr>
        <p:txBody>
          <a:bodyPr/>
          <a:lstStyle>
            <a:lvl1pPr marL="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1pPr>
            <a:lvl2pPr marL="914378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754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132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508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1886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262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64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5018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2AC60-9D74-8B41-930D-BB628CAAB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8/2/2022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21E3F-34DB-7B4D-9244-CCADF2A14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B0466-2D9D-1140-B7F5-7E5C97FF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7171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676400" y="3651251"/>
            <a:ext cx="10363200" cy="870267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344400" y="3651251"/>
            <a:ext cx="10363200" cy="870267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138E6A-F55F-9B41-BB5F-C47771404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8/2/2022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2FE18-73E8-D64A-AB50-97C717CC8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D3D61-E3AB-0747-BB3D-CFD3451A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9235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13" Type="http://schemas.openxmlformats.org/officeDocument/2006/relationships/slideLayout" Target="../slideLayouts/slideLayout18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7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0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15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slideLayout" Target="../slideLayouts/slideLayout32.xml"/><Relationship Id="rId18" Type="http://schemas.openxmlformats.org/officeDocument/2006/relationships/slideLayout" Target="../slideLayouts/slideLayout37.xml"/><Relationship Id="rId3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40.xml"/><Relationship Id="rId7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31.xml"/><Relationship Id="rId17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1.xml"/><Relationship Id="rId16" Type="http://schemas.openxmlformats.org/officeDocument/2006/relationships/slideLayout" Target="../slideLayouts/slideLayout35.xml"/><Relationship Id="rId20" Type="http://schemas.openxmlformats.org/officeDocument/2006/relationships/slideLayout" Target="../slideLayouts/slideLayout39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24" Type="http://schemas.openxmlformats.org/officeDocument/2006/relationships/image" Target="../media/image2.png"/><Relationship Id="rId5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34.xml"/><Relationship Id="rId23" Type="http://schemas.openxmlformats.org/officeDocument/2006/relationships/theme" Target="../theme/theme3.xml"/><Relationship Id="rId10" Type="http://schemas.openxmlformats.org/officeDocument/2006/relationships/slideLayout" Target="../slideLayouts/slideLayout29.xml"/><Relationship Id="rId19" Type="http://schemas.openxmlformats.org/officeDocument/2006/relationships/slideLayout" Target="../slideLayouts/slideLayout38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33.xml"/><Relationship Id="rId22" Type="http://schemas.openxmlformats.org/officeDocument/2006/relationships/slideLayout" Target="../slideLayouts/slideLayout4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9.xml"/><Relationship Id="rId13" Type="http://schemas.openxmlformats.org/officeDocument/2006/relationships/slideLayout" Target="../slideLayouts/slideLayout54.xml"/><Relationship Id="rId3" Type="http://schemas.openxmlformats.org/officeDocument/2006/relationships/slideLayout" Target="../slideLayouts/slideLayout44.xml"/><Relationship Id="rId7" Type="http://schemas.openxmlformats.org/officeDocument/2006/relationships/slideLayout" Target="../slideLayouts/slideLayout48.xml"/><Relationship Id="rId12" Type="http://schemas.openxmlformats.org/officeDocument/2006/relationships/slideLayout" Target="../slideLayouts/slideLayout53.xml"/><Relationship Id="rId2" Type="http://schemas.openxmlformats.org/officeDocument/2006/relationships/slideLayout" Target="../slideLayouts/slideLayout43.xml"/><Relationship Id="rId16" Type="http://schemas.openxmlformats.org/officeDocument/2006/relationships/theme" Target="../theme/theme4.xml"/><Relationship Id="rId1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7.xml"/><Relationship Id="rId11" Type="http://schemas.openxmlformats.org/officeDocument/2006/relationships/slideLayout" Target="../slideLayouts/slideLayout52.xml"/><Relationship Id="rId5" Type="http://schemas.openxmlformats.org/officeDocument/2006/relationships/slideLayout" Target="../slideLayouts/slideLayout46.xml"/><Relationship Id="rId15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1.xml"/><Relationship Id="rId4" Type="http://schemas.openxmlformats.org/officeDocument/2006/relationships/slideLayout" Target="../slideLayouts/slideLayout45.xml"/><Relationship Id="rId9" Type="http://schemas.openxmlformats.org/officeDocument/2006/relationships/slideLayout" Target="../slideLayouts/slideLayout50.xml"/><Relationship Id="rId14" Type="http://schemas.openxmlformats.org/officeDocument/2006/relationships/slideLayout" Target="../slideLayouts/slideLayout5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/>
          <p:cNvSpPr/>
          <p:nvPr/>
        </p:nvSpPr>
        <p:spPr>
          <a:xfrm>
            <a:off x="1778000" y="-3175"/>
            <a:ext cx="413668" cy="48543"/>
          </a:xfrm>
          <a:prstGeom prst="rect">
            <a:avLst/>
          </a:prstGeom>
          <a:solidFill>
            <a:srgbClr val="DE411B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825500">
              <a:lnSpc>
                <a:spcPct val="100000"/>
              </a:lnSpc>
              <a:defRPr sz="3200" cap="none" spc="0"/>
            </a:pPr>
            <a:endParaRPr/>
          </a:p>
        </p:txBody>
      </p:sp>
      <p:sp>
        <p:nvSpPr>
          <p:cNvPr id="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932923" y="13289446"/>
            <a:ext cx="340321" cy="3429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r" defTabSz="825500">
              <a:lnSpc>
                <a:spcPct val="100000"/>
              </a:lnSpc>
              <a:defRPr sz="1600" cap="none" spc="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4" name="Client name  //  presentation name  //  © Copyright 2020 Endava  //  Confidential and Proprietary  //  Version 1.0"/>
          <p:cNvSpPr txBox="1"/>
          <p:nvPr/>
        </p:nvSpPr>
        <p:spPr>
          <a:xfrm>
            <a:off x="674088" y="13300557"/>
            <a:ext cx="21322861" cy="3206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defTabSz="821531">
              <a:defRPr sz="1200" b="0" spc="119">
                <a:solidFill>
                  <a:srgbClr val="929292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b="1">
                <a:latin typeface="+mn-lt"/>
                <a:ea typeface="+mn-ea"/>
                <a:cs typeface="+mn-cs"/>
                <a:sym typeface="Helvetica"/>
              </a:rPr>
              <a:t>Client name  </a:t>
            </a:r>
            <a:r>
              <a:rPr b="0" i="0">
                <a:latin typeface="Arial" panose="020B0604020202020204" pitchFamily="34" charset="0"/>
                <a:cs typeface="Arial" panose="020B0604020202020204" pitchFamily="34" charset="0"/>
              </a:rPr>
              <a:t>// </a:t>
            </a:r>
            <a:r>
              <a:rPr b="1">
                <a:latin typeface="+mn-lt"/>
                <a:ea typeface="+mn-ea"/>
                <a:cs typeface="+mn-cs"/>
                <a:sym typeface="Helvetica"/>
              </a:rPr>
              <a:t> </a:t>
            </a:r>
            <a:r>
              <a:rPr b="0" i="0">
                <a:latin typeface="Arial" panose="020B0604020202020204" pitchFamily="34" charset="0"/>
                <a:cs typeface="Arial" panose="020B0604020202020204" pitchFamily="34" charset="0"/>
              </a:rPr>
              <a:t>presentation name  //  © Copyright 2020 </a:t>
            </a:r>
            <a:r>
              <a:rPr b="0" i="0" err="1">
                <a:latin typeface="Arial" panose="020B0604020202020204" pitchFamily="34" charset="0"/>
                <a:cs typeface="Arial" panose="020B0604020202020204" pitchFamily="34" charset="0"/>
              </a:rPr>
              <a:t>Endava</a:t>
            </a:r>
            <a:r>
              <a:rPr b="0" i="0">
                <a:latin typeface="Arial" panose="020B0604020202020204" pitchFamily="34" charset="0"/>
                <a:cs typeface="Arial" panose="020B0604020202020204" pitchFamily="34" charset="0"/>
              </a:rPr>
              <a:t>  //  Confidential and Proprietary  //  Version 1.0</a:t>
            </a:r>
          </a:p>
        </p:txBody>
      </p:sp>
      <p:sp>
        <p:nvSpPr>
          <p:cNvPr id="6" name="Body Level One…"/>
          <p:cNvSpPr txBox="1">
            <a:spLocks noGrp="1"/>
          </p:cNvSpPr>
          <p:nvPr>
            <p:ph type="body" idx="1"/>
          </p:nvPr>
        </p:nvSpPr>
        <p:spPr>
          <a:xfrm>
            <a:off x="1689100" y="3149600"/>
            <a:ext cx="21005800" cy="929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rPr lang="en-GB"/>
              <a:t>Body level one</a:t>
            </a:r>
          </a:p>
          <a:p>
            <a:pPr lvl="1"/>
            <a:r>
              <a:rPr lang="en-GB"/>
              <a:t>Body level two</a:t>
            </a:r>
          </a:p>
          <a:p>
            <a:pPr lvl="2"/>
            <a:r>
              <a:rPr lang="en-GB"/>
              <a:t>Body level three</a:t>
            </a:r>
          </a:p>
          <a:p>
            <a:pPr lvl="3"/>
            <a:r>
              <a:rPr lang="en-GB"/>
              <a:t>Body level four</a:t>
            </a:r>
          </a:p>
          <a:p>
            <a:pPr lvl="4"/>
            <a:r>
              <a:rPr lang="en-GB"/>
              <a:t>Body level five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CAD3690-743F-304B-BC3C-3FB1778AF882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97607" y="13292245"/>
            <a:ext cx="430558" cy="320676"/>
          </a:xfrm>
          <a:prstGeom prst="rect">
            <a:avLst/>
          </a:prstGeom>
        </p:spPr>
      </p:pic>
      <p:sp>
        <p:nvSpPr>
          <p:cNvPr id="11" name="Title Placeholder 10">
            <a:extLst>
              <a:ext uri="{FF2B5EF4-FFF2-40B4-BE49-F238E27FC236}">
                <a16:creationId xmlns:a16="http://schemas.microsoft.com/office/drawing/2014/main" id="{9A51FF35-04BE-EC4C-98ED-E33A427F33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730250"/>
            <a:ext cx="21031200" cy="2651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RO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5" r:id="rId3"/>
    <p:sldLayoutId id="2147483657" r:id="rId4"/>
    <p:sldLayoutId id="2147483660" r:id="rId5"/>
  </p:sldLayoutIdLst>
  <p:transition spd="med"/>
  <p:txStyles>
    <p:titleStyle>
      <a:lvl1pPr marL="0" marR="0" indent="0" algn="l" defTabSz="470262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0" b="1" i="0" u="none" strike="noStrike" cap="none" spc="-209" baseline="0">
          <a:solidFill>
            <a:schemeClr val="bg2"/>
          </a:solidFill>
          <a:uFillTx/>
          <a:latin typeface="+mn-lt"/>
          <a:ea typeface="+mn-ea"/>
          <a:cs typeface="+mn-cs"/>
          <a:sym typeface="Helvetica"/>
        </a:defRPr>
      </a:lvl1pPr>
      <a:lvl2pPr marL="0" marR="0" indent="0" algn="l" defTabSz="470262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0" b="1" i="0" u="none" strike="noStrike" cap="none" spc="-209" baseline="0"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2pPr>
      <a:lvl3pPr marL="0" marR="0" indent="0" algn="l" defTabSz="470262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0" b="1" i="0" u="none" strike="noStrike" cap="none" spc="-209" baseline="0"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3pPr>
      <a:lvl4pPr marL="0" marR="0" indent="0" algn="l" defTabSz="470262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0" b="1" i="0" u="none" strike="noStrike" cap="none" spc="-209" baseline="0"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4pPr>
      <a:lvl5pPr marL="0" marR="0" indent="0" algn="l" defTabSz="470262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0" b="1" i="0" u="none" strike="noStrike" cap="none" spc="-209" baseline="0"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5pPr>
      <a:lvl6pPr marL="0" marR="0" indent="0" algn="l" defTabSz="470262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0" b="1" i="0" u="none" strike="noStrike" cap="none" spc="-209" baseline="0"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6pPr>
      <a:lvl7pPr marL="0" marR="0" indent="0" algn="l" defTabSz="470262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0" b="1" i="0" u="none" strike="noStrike" cap="none" spc="-209" baseline="0"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7pPr>
      <a:lvl8pPr marL="0" marR="0" indent="0" algn="l" defTabSz="470262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0" b="1" i="0" u="none" strike="noStrike" cap="none" spc="-209" baseline="0"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8pPr>
      <a:lvl9pPr marL="0" marR="0" indent="0" algn="l" defTabSz="470262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0" b="1" i="0" u="none" strike="noStrike" cap="none" spc="-209" baseline="0"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9pPr>
    </p:titleStyle>
    <p:bodyStyle>
      <a:lvl1pPr marL="264583" marR="0" indent="-264583" algn="l" defTabSz="821531" rtl="0" latinLnBrk="0">
        <a:lnSpc>
          <a:spcPct val="100000"/>
        </a:lnSpc>
        <a:spcBef>
          <a:spcPts val="3000"/>
        </a:spcBef>
        <a:spcAft>
          <a:spcPts val="0"/>
        </a:spcAft>
        <a:buClrTx/>
        <a:buSzPct val="125000"/>
        <a:buFontTx/>
        <a:buChar char="•"/>
        <a:tabLst/>
        <a:defRPr sz="2000" b="0" i="0" u="none" strike="noStrike" cap="none" spc="0" baseline="0">
          <a:solidFill>
            <a:srgbClr val="5E5E5E"/>
          </a:solidFill>
          <a:uFillTx/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  <a:sym typeface="Helvetica Light"/>
        </a:defRPr>
      </a:lvl1pPr>
      <a:lvl2pPr marL="899583" marR="0" indent="-264583" algn="l" defTabSz="821531" rtl="0" latinLnBrk="0">
        <a:lnSpc>
          <a:spcPct val="100000"/>
        </a:lnSpc>
        <a:spcBef>
          <a:spcPts val="3000"/>
        </a:spcBef>
        <a:spcAft>
          <a:spcPts val="0"/>
        </a:spcAft>
        <a:buClrTx/>
        <a:buSzPct val="125000"/>
        <a:buFontTx/>
        <a:buChar char="•"/>
        <a:tabLst/>
        <a:defRPr sz="2000" b="0" i="0" u="none" strike="noStrike" cap="none" spc="0" baseline="0">
          <a:solidFill>
            <a:srgbClr val="5E5E5E"/>
          </a:solidFill>
          <a:uFillTx/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  <a:sym typeface="Helvetica Light"/>
        </a:defRPr>
      </a:lvl2pPr>
      <a:lvl3pPr marL="1534583" marR="0" indent="-264583" algn="l" defTabSz="821531" rtl="0" latinLnBrk="0">
        <a:lnSpc>
          <a:spcPct val="100000"/>
        </a:lnSpc>
        <a:spcBef>
          <a:spcPts val="3000"/>
        </a:spcBef>
        <a:spcAft>
          <a:spcPts val="0"/>
        </a:spcAft>
        <a:buClrTx/>
        <a:buSzPct val="125000"/>
        <a:buFontTx/>
        <a:buChar char="•"/>
        <a:tabLst/>
        <a:defRPr sz="2000" b="0" i="0" u="none" strike="noStrike" cap="none" spc="0" baseline="0">
          <a:solidFill>
            <a:srgbClr val="5E5E5E"/>
          </a:solidFill>
          <a:uFillTx/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  <a:sym typeface="Helvetica Light"/>
        </a:defRPr>
      </a:lvl3pPr>
      <a:lvl4pPr marL="2169583" marR="0" indent="-264583" algn="l" defTabSz="821531" rtl="0" latinLnBrk="0">
        <a:lnSpc>
          <a:spcPct val="100000"/>
        </a:lnSpc>
        <a:spcBef>
          <a:spcPts val="3000"/>
        </a:spcBef>
        <a:spcAft>
          <a:spcPts val="0"/>
        </a:spcAft>
        <a:buClrTx/>
        <a:buSzPct val="125000"/>
        <a:buFontTx/>
        <a:buChar char="•"/>
        <a:tabLst/>
        <a:defRPr sz="2000" b="0" i="0" u="none" strike="noStrike" cap="none" spc="0" baseline="0">
          <a:solidFill>
            <a:srgbClr val="5E5E5E"/>
          </a:solidFill>
          <a:uFillTx/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  <a:sym typeface="Helvetica Light"/>
        </a:defRPr>
      </a:lvl4pPr>
      <a:lvl5pPr marL="2804583" marR="0" indent="-264583" algn="l" defTabSz="821531" rtl="0" latinLnBrk="0">
        <a:lnSpc>
          <a:spcPct val="100000"/>
        </a:lnSpc>
        <a:spcBef>
          <a:spcPts val="3000"/>
        </a:spcBef>
        <a:spcAft>
          <a:spcPts val="0"/>
        </a:spcAft>
        <a:buClrTx/>
        <a:buSzPct val="125000"/>
        <a:buFontTx/>
        <a:buChar char="•"/>
        <a:tabLst/>
        <a:defRPr sz="2000" b="0" i="0" u="none" strike="noStrike" cap="none" spc="0" baseline="0">
          <a:solidFill>
            <a:srgbClr val="5E5E5E"/>
          </a:solidFill>
          <a:uFillTx/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  <a:sym typeface="Helvetica Light"/>
        </a:defRPr>
      </a:lvl5pPr>
      <a:lvl6pPr marL="3439583" marR="0" indent="-264583" algn="l" defTabSz="821531" rtl="0" latinLnBrk="0">
        <a:lnSpc>
          <a:spcPct val="100000"/>
        </a:lnSpc>
        <a:spcBef>
          <a:spcPts val="3000"/>
        </a:spcBef>
        <a:spcAft>
          <a:spcPts val="0"/>
        </a:spcAft>
        <a:buClrTx/>
        <a:buSzPct val="125000"/>
        <a:buFontTx/>
        <a:buChar char="•"/>
        <a:tabLst/>
        <a:defRPr sz="2000" b="0" i="0" u="none" strike="noStrike" cap="none" spc="0" baseline="0">
          <a:solidFill>
            <a:srgbClr val="5E5E5E"/>
          </a:solidFill>
          <a:uFillTx/>
          <a:latin typeface="Helvetica Light"/>
          <a:ea typeface="Helvetica Light"/>
          <a:cs typeface="Helvetica Light"/>
          <a:sym typeface="Helvetica Light"/>
        </a:defRPr>
      </a:lvl6pPr>
      <a:lvl7pPr marL="4074583" marR="0" indent="-264583" algn="l" defTabSz="821531" rtl="0" latinLnBrk="0">
        <a:lnSpc>
          <a:spcPct val="100000"/>
        </a:lnSpc>
        <a:spcBef>
          <a:spcPts val="3000"/>
        </a:spcBef>
        <a:spcAft>
          <a:spcPts val="0"/>
        </a:spcAft>
        <a:buClrTx/>
        <a:buSzPct val="125000"/>
        <a:buFontTx/>
        <a:buChar char="•"/>
        <a:tabLst/>
        <a:defRPr sz="2000" b="0" i="0" u="none" strike="noStrike" cap="none" spc="0" baseline="0">
          <a:solidFill>
            <a:srgbClr val="5E5E5E"/>
          </a:solidFill>
          <a:uFillTx/>
          <a:latin typeface="Helvetica Light"/>
          <a:ea typeface="Helvetica Light"/>
          <a:cs typeface="Helvetica Light"/>
          <a:sym typeface="Helvetica Light"/>
        </a:defRPr>
      </a:lvl7pPr>
      <a:lvl8pPr marL="4709583" marR="0" indent="-264583" algn="l" defTabSz="821531" rtl="0" latinLnBrk="0">
        <a:lnSpc>
          <a:spcPct val="100000"/>
        </a:lnSpc>
        <a:spcBef>
          <a:spcPts val="3000"/>
        </a:spcBef>
        <a:spcAft>
          <a:spcPts val="0"/>
        </a:spcAft>
        <a:buClrTx/>
        <a:buSzPct val="125000"/>
        <a:buFontTx/>
        <a:buChar char="•"/>
        <a:tabLst/>
        <a:defRPr sz="2000" b="0" i="0" u="none" strike="noStrike" cap="none" spc="0" baseline="0">
          <a:solidFill>
            <a:srgbClr val="5E5E5E"/>
          </a:solidFill>
          <a:uFillTx/>
          <a:latin typeface="Helvetica Light"/>
          <a:ea typeface="Helvetica Light"/>
          <a:cs typeface="Helvetica Light"/>
          <a:sym typeface="Helvetica Light"/>
        </a:defRPr>
      </a:lvl8pPr>
      <a:lvl9pPr marL="5344583" marR="0" indent="-264583" algn="l" defTabSz="821531" rtl="0" latinLnBrk="0">
        <a:lnSpc>
          <a:spcPct val="100000"/>
        </a:lnSpc>
        <a:spcBef>
          <a:spcPts val="3000"/>
        </a:spcBef>
        <a:spcAft>
          <a:spcPts val="0"/>
        </a:spcAft>
        <a:buClrTx/>
        <a:buSzPct val="125000"/>
        <a:buFontTx/>
        <a:buChar char="•"/>
        <a:tabLst/>
        <a:defRPr sz="2000" b="0" i="0" u="none" strike="noStrike" cap="none" spc="0" baseline="0">
          <a:solidFill>
            <a:srgbClr val="5E5E5E"/>
          </a:solidFill>
          <a:uFillTx/>
          <a:latin typeface="Helvetica Light"/>
          <a:ea typeface="Helvetica Light"/>
          <a:cs typeface="Helvetica Light"/>
          <a:sym typeface="Helvetica Light"/>
        </a:defRPr>
      </a:lvl9pPr>
    </p:bodyStyle>
    <p:otherStyle>
      <a:lvl1pPr marL="0" marR="0" indent="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1pPr>
      <a:lvl2pPr marL="0" marR="0" indent="2286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2pPr>
      <a:lvl3pPr marL="0" marR="0" indent="4572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3pPr>
      <a:lvl4pPr marL="0" marR="0" indent="6858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4pPr>
      <a:lvl5pPr marL="0" marR="0" indent="9144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5pPr>
      <a:lvl6pPr marL="0" marR="0" indent="11430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6pPr>
      <a:lvl7pPr marL="0" marR="0" indent="13716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7pPr>
      <a:lvl8pPr marL="0" marR="0" indent="16002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8pPr>
      <a:lvl9pPr marL="0" marR="0" indent="18288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730251"/>
            <a:ext cx="21031200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76400" y="3651251"/>
            <a:ext cx="21031200" cy="87026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87B45-BF49-1748-9353-271AEFB1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676400" y="12712703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8/2/2022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36106-03A4-5447-A2D8-4F4318C0F3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077200" y="12712703"/>
            <a:ext cx="822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.NET Conf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682CC-4D76-4748-8816-DB7AD4BA3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7221200" y="12712703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7783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</p:sldLayoutIdLst>
  <p:txStyles>
    <p:titleStyle>
      <a:lvl1pPr algn="l" defTabSz="1828754" rtl="0" eaLnBrk="1" latinLnBrk="0" hangingPunct="1">
        <a:lnSpc>
          <a:spcPct val="90000"/>
        </a:lnSpc>
        <a:spcBef>
          <a:spcPct val="0"/>
        </a:spcBef>
        <a:buNone/>
        <a:defRPr sz="8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457188" indent="-457188" algn="l" defTabSz="1828754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1371566" indent="-457188" algn="l" defTabSz="182875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2285942" indent="-457188" algn="l" defTabSz="182875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3200320" indent="-457188" algn="l" defTabSz="182875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4114698" indent="-457188" algn="l" defTabSz="182875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5029074" indent="-457188" algn="l" defTabSz="182875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452" indent="-457188" algn="l" defTabSz="182875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7828" indent="-457188" algn="l" defTabSz="182875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206" indent="-457188" algn="l" defTabSz="182875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75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378" algn="l" defTabSz="182875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754" algn="l" defTabSz="182875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132" algn="l" defTabSz="182875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508" algn="l" defTabSz="182875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886" algn="l" defTabSz="182875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262" algn="l" defTabSz="182875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640" algn="l" defTabSz="182875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018" algn="l" defTabSz="182875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38480" y="579023"/>
            <a:ext cx="23311680" cy="1799330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38483" y="2378356"/>
            <a:ext cx="23307042" cy="3926459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4"/>
          <a:stretch>
            <a:fillRect/>
          </a:stretch>
        </p:blipFill>
        <p:spPr>
          <a:xfrm rot="5400000">
            <a:off x="18417497" y="5982067"/>
            <a:ext cx="13717246" cy="1753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1518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  <p:sldLayoutId id="2147483689" r:id="rId13"/>
    <p:sldLayoutId id="2147483690" r:id="rId14"/>
    <p:sldLayoutId id="2147483691" r:id="rId15"/>
    <p:sldLayoutId id="2147483692" r:id="rId16"/>
    <p:sldLayoutId id="2147483693" r:id="rId17"/>
    <p:sldLayoutId id="2147483694" r:id="rId18"/>
    <p:sldLayoutId id="2147483695" r:id="rId19"/>
    <p:sldLayoutId id="2147483696" r:id="rId20"/>
    <p:sldLayoutId id="2147483697" r:id="rId21"/>
    <p:sldLayoutId id="2147483698" r:id="rId22"/>
  </p:sldLayoutIdLst>
  <p:transition>
    <p:fade/>
  </p:transition>
  <p:txStyles>
    <p:titleStyle>
      <a:lvl1pPr algn="l" defTabSz="1828734" rtl="0" eaLnBrk="1" latinLnBrk="0" hangingPunct="1">
        <a:lnSpc>
          <a:spcPct val="90000"/>
        </a:lnSpc>
        <a:spcBef>
          <a:spcPct val="0"/>
        </a:spcBef>
        <a:buNone/>
        <a:defRPr lang="en-US" sz="9410" b="0" kern="1200" cap="none" spc="-2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672290" marR="0" indent="-672290" algn="l" defTabSz="1828734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7842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1145382" marR="0" indent="-473092" algn="l" defTabSz="1828734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706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1568676" marR="0" indent="-448194" algn="l" defTabSz="1828734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2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2016870" marR="0" indent="-448194" algn="l" defTabSz="1828734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53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2465062" marR="0" indent="-448194" algn="l" defTabSz="1828734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53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5029018" indent="-457184" algn="l" defTabSz="1828734" rtl="0" eaLnBrk="1" latinLnBrk="0" hangingPunct="1">
        <a:spcBef>
          <a:spcPct val="20000"/>
        </a:spcBef>
        <a:buFont typeface="Arial" pitchFamily="34" charset="0"/>
        <a:buChar char="•"/>
        <a:defRPr sz="3922" kern="1200">
          <a:solidFill>
            <a:schemeClr val="tx1"/>
          </a:solidFill>
          <a:latin typeface="+mn-lt"/>
          <a:ea typeface="+mn-ea"/>
          <a:cs typeface="+mn-cs"/>
        </a:defRPr>
      </a:lvl6pPr>
      <a:lvl7pPr marL="5943386" indent="-457184" algn="l" defTabSz="1828734" rtl="0" eaLnBrk="1" latinLnBrk="0" hangingPunct="1">
        <a:spcBef>
          <a:spcPct val="20000"/>
        </a:spcBef>
        <a:buFont typeface="Arial" pitchFamily="34" charset="0"/>
        <a:buChar char="•"/>
        <a:defRPr sz="3922" kern="1200">
          <a:solidFill>
            <a:schemeClr val="tx1"/>
          </a:solidFill>
          <a:latin typeface="+mn-lt"/>
          <a:ea typeface="+mn-ea"/>
          <a:cs typeface="+mn-cs"/>
        </a:defRPr>
      </a:lvl7pPr>
      <a:lvl8pPr marL="6857754" indent="-457184" algn="l" defTabSz="1828734" rtl="0" eaLnBrk="1" latinLnBrk="0" hangingPunct="1">
        <a:spcBef>
          <a:spcPct val="20000"/>
        </a:spcBef>
        <a:buFont typeface="Arial" pitchFamily="34" charset="0"/>
        <a:buChar char="•"/>
        <a:defRPr sz="3922" kern="1200">
          <a:solidFill>
            <a:schemeClr val="tx1"/>
          </a:solidFill>
          <a:latin typeface="+mn-lt"/>
          <a:ea typeface="+mn-ea"/>
          <a:cs typeface="+mn-cs"/>
        </a:defRPr>
      </a:lvl8pPr>
      <a:lvl9pPr marL="7772122" indent="-457184" algn="l" defTabSz="1828734" rtl="0" eaLnBrk="1" latinLnBrk="0" hangingPunct="1">
        <a:spcBef>
          <a:spcPct val="20000"/>
        </a:spcBef>
        <a:buFont typeface="Arial" pitchFamily="34" charset="0"/>
        <a:buChar char="•"/>
        <a:defRPr sz="392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734" rtl="0" eaLnBrk="1" latinLnBrk="0" hangingPunct="1">
        <a:defRPr sz="3530" kern="1200">
          <a:solidFill>
            <a:schemeClr val="tx1"/>
          </a:solidFill>
          <a:latin typeface="+mn-lt"/>
          <a:ea typeface="+mn-ea"/>
          <a:cs typeface="+mn-cs"/>
        </a:defRPr>
      </a:lvl1pPr>
      <a:lvl2pPr marL="914366" algn="l" defTabSz="1828734" rtl="0" eaLnBrk="1" latinLnBrk="0" hangingPunct="1">
        <a:defRPr sz="3530" kern="1200">
          <a:solidFill>
            <a:schemeClr val="tx1"/>
          </a:solidFill>
          <a:latin typeface="+mn-lt"/>
          <a:ea typeface="+mn-ea"/>
          <a:cs typeface="+mn-cs"/>
        </a:defRPr>
      </a:lvl2pPr>
      <a:lvl3pPr marL="1828734" algn="l" defTabSz="1828734" rtl="0" eaLnBrk="1" latinLnBrk="0" hangingPunct="1">
        <a:defRPr sz="3530" kern="1200">
          <a:solidFill>
            <a:schemeClr val="tx1"/>
          </a:solidFill>
          <a:latin typeface="+mn-lt"/>
          <a:ea typeface="+mn-ea"/>
          <a:cs typeface="+mn-cs"/>
        </a:defRPr>
      </a:lvl3pPr>
      <a:lvl4pPr marL="2743100" algn="l" defTabSz="1828734" rtl="0" eaLnBrk="1" latinLnBrk="0" hangingPunct="1">
        <a:defRPr sz="3530" kern="1200">
          <a:solidFill>
            <a:schemeClr val="tx1"/>
          </a:solidFill>
          <a:latin typeface="+mn-lt"/>
          <a:ea typeface="+mn-ea"/>
          <a:cs typeface="+mn-cs"/>
        </a:defRPr>
      </a:lvl4pPr>
      <a:lvl5pPr marL="3657468" algn="l" defTabSz="1828734" rtl="0" eaLnBrk="1" latinLnBrk="0" hangingPunct="1">
        <a:defRPr sz="3530" kern="1200">
          <a:solidFill>
            <a:schemeClr val="tx1"/>
          </a:solidFill>
          <a:latin typeface="+mn-lt"/>
          <a:ea typeface="+mn-ea"/>
          <a:cs typeface="+mn-cs"/>
        </a:defRPr>
      </a:lvl5pPr>
      <a:lvl6pPr marL="4571836" algn="l" defTabSz="1828734" rtl="0" eaLnBrk="1" latinLnBrk="0" hangingPunct="1">
        <a:defRPr sz="3530" kern="1200">
          <a:solidFill>
            <a:schemeClr val="tx1"/>
          </a:solidFill>
          <a:latin typeface="+mn-lt"/>
          <a:ea typeface="+mn-ea"/>
          <a:cs typeface="+mn-cs"/>
        </a:defRPr>
      </a:lvl6pPr>
      <a:lvl7pPr marL="5486202" algn="l" defTabSz="1828734" rtl="0" eaLnBrk="1" latinLnBrk="0" hangingPunct="1">
        <a:defRPr sz="3530" kern="1200">
          <a:solidFill>
            <a:schemeClr val="tx1"/>
          </a:solidFill>
          <a:latin typeface="+mn-lt"/>
          <a:ea typeface="+mn-ea"/>
          <a:cs typeface="+mn-cs"/>
        </a:defRPr>
      </a:lvl7pPr>
      <a:lvl8pPr marL="6400568" algn="l" defTabSz="1828734" rtl="0" eaLnBrk="1" latinLnBrk="0" hangingPunct="1">
        <a:defRPr sz="3530" kern="1200">
          <a:solidFill>
            <a:schemeClr val="tx1"/>
          </a:solidFill>
          <a:latin typeface="+mn-lt"/>
          <a:ea typeface="+mn-ea"/>
          <a:cs typeface="+mn-cs"/>
        </a:defRPr>
      </a:lvl8pPr>
      <a:lvl9pPr marL="7314938" algn="l" defTabSz="1828734" rtl="0" eaLnBrk="1" latinLnBrk="0" hangingPunct="1">
        <a:defRPr sz="353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730251"/>
            <a:ext cx="21031200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76400" y="3651250"/>
            <a:ext cx="21031200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87B45-BF49-1748-9353-271AEFB1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676400" y="12712701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8/2/2022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36106-03A4-5447-A2D8-4F4318C0F3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077200" y="12712701"/>
            <a:ext cx="822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682CC-4D76-4748-8816-DB7AD4BA3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7221200" y="12712701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20723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  <p:sldLayoutId id="2147483713" r:id="rId14"/>
    <p:sldLayoutId id="2147483714" r:id="rId15"/>
  </p:sldLayoutIdLst>
  <p:txStyles>
    <p:titleStyle>
      <a:lvl1pPr algn="l" defTabSz="1828800" rtl="0" eaLnBrk="1" latinLnBrk="0" hangingPunct="1">
        <a:lnSpc>
          <a:spcPct val="90000"/>
        </a:lnSpc>
        <a:spcBef>
          <a:spcPct val="0"/>
        </a:spcBef>
        <a:buNone/>
        <a:defRPr sz="8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457200" indent="-457200" algn="l" defTabSz="18288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1371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2286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3200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41148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6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1.xml"/><Relationship Id="rId4" Type="http://schemas.openxmlformats.org/officeDocument/2006/relationships/image" Target="../media/image75.sv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3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svg"/><Relationship Id="rId13" Type="http://schemas.openxmlformats.org/officeDocument/2006/relationships/image" Target="../media/image89.png"/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12" Type="http://schemas.openxmlformats.org/officeDocument/2006/relationships/image" Target="../media/image88.sv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92.sv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2.svg"/><Relationship Id="rId11" Type="http://schemas.openxmlformats.org/officeDocument/2006/relationships/image" Target="../media/image87.png"/><Relationship Id="rId5" Type="http://schemas.openxmlformats.org/officeDocument/2006/relationships/image" Target="../media/image81.png"/><Relationship Id="rId15" Type="http://schemas.openxmlformats.org/officeDocument/2006/relationships/image" Target="../media/image91.png"/><Relationship Id="rId10" Type="http://schemas.openxmlformats.org/officeDocument/2006/relationships/image" Target="../media/image86.svg"/><Relationship Id="rId4" Type="http://schemas.openxmlformats.org/officeDocument/2006/relationships/image" Target="../media/image80.svg"/><Relationship Id="rId9" Type="http://schemas.openxmlformats.org/officeDocument/2006/relationships/image" Target="../media/image85.png"/><Relationship Id="rId14" Type="http://schemas.openxmlformats.org/officeDocument/2006/relationships/image" Target="../media/image9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image" Target="../media/image93.png"/><Relationship Id="rId7" Type="http://schemas.openxmlformats.org/officeDocument/2006/relationships/image" Target="../media/image97.sv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6.svg"/><Relationship Id="rId5" Type="http://schemas.openxmlformats.org/officeDocument/2006/relationships/image" Target="../media/image95.png"/><Relationship Id="rId4" Type="http://schemas.openxmlformats.org/officeDocument/2006/relationships/image" Target="../media/image94.svg"/><Relationship Id="rId9" Type="http://schemas.openxmlformats.org/officeDocument/2006/relationships/image" Target="../media/image99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13" Type="http://schemas.microsoft.com/office/2007/relationships/hdphoto" Target="../media/hdphoto1.wdp"/><Relationship Id="rId18" Type="http://schemas.openxmlformats.org/officeDocument/2006/relationships/image" Target="../media/image107.png"/><Relationship Id="rId26" Type="http://schemas.openxmlformats.org/officeDocument/2006/relationships/image" Target="../media/image114.png"/><Relationship Id="rId3" Type="http://schemas.openxmlformats.org/officeDocument/2006/relationships/image" Target="../media/image42.emf"/><Relationship Id="rId21" Type="http://schemas.microsoft.com/office/2007/relationships/hdphoto" Target="../media/hdphoto3.wdp"/><Relationship Id="rId7" Type="http://schemas.openxmlformats.org/officeDocument/2006/relationships/image" Target="../media/image52.svg"/><Relationship Id="rId12" Type="http://schemas.openxmlformats.org/officeDocument/2006/relationships/image" Target="../media/image57.png"/><Relationship Id="rId17" Type="http://schemas.microsoft.com/office/2007/relationships/hdphoto" Target="../media/hdphoto2.wdp"/><Relationship Id="rId25" Type="http://schemas.openxmlformats.org/officeDocument/2006/relationships/image" Target="../media/image113.svg"/><Relationship Id="rId2" Type="http://schemas.openxmlformats.org/officeDocument/2006/relationships/notesSlide" Target="../notesSlides/notesSlide19.xml"/><Relationship Id="rId16" Type="http://schemas.openxmlformats.org/officeDocument/2006/relationships/image" Target="../media/image106.png"/><Relationship Id="rId20" Type="http://schemas.openxmlformats.org/officeDocument/2006/relationships/image" Target="../media/image109.png"/><Relationship Id="rId29" Type="http://schemas.openxmlformats.org/officeDocument/2006/relationships/image" Target="../media/image117.svg"/><Relationship Id="rId1" Type="http://schemas.openxmlformats.org/officeDocument/2006/relationships/slideLayout" Target="../slideLayouts/slideLayout56.xml"/><Relationship Id="rId6" Type="http://schemas.openxmlformats.org/officeDocument/2006/relationships/image" Target="../media/image101.png"/><Relationship Id="rId11" Type="http://schemas.openxmlformats.org/officeDocument/2006/relationships/image" Target="../media/image54.svg"/><Relationship Id="rId24" Type="http://schemas.openxmlformats.org/officeDocument/2006/relationships/image" Target="../media/image112.png"/><Relationship Id="rId5" Type="http://schemas.openxmlformats.org/officeDocument/2006/relationships/image" Target="../media/image50.svg"/><Relationship Id="rId15" Type="http://schemas.openxmlformats.org/officeDocument/2006/relationships/image" Target="../media/image48.svg"/><Relationship Id="rId23" Type="http://schemas.openxmlformats.org/officeDocument/2006/relationships/image" Target="../media/image111.svg"/><Relationship Id="rId28" Type="http://schemas.openxmlformats.org/officeDocument/2006/relationships/image" Target="../media/image116.png"/><Relationship Id="rId10" Type="http://schemas.openxmlformats.org/officeDocument/2006/relationships/image" Target="../media/image104.png"/><Relationship Id="rId19" Type="http://schemas.openxmlformats.org/officeDocument/2006/relationships/image" Target="../media/image108.svg"/><Relationship Id="rId31" Type="http://schemas.openxmlformats.org/officeDocument/2006/relationships/image" Target="../media/image119.png"/><Relationship Id="rId4" Type="http://schemas.openxmlformats.org/officeDocument/2006/relationships/image" Target="../media/image100.png"/><Relationship Id="rId9" Type="http://schemas.openxmlformats.org/officeDocument/2006/relationships/image" Target="../media/image103.svg"/><Relationship Id="rId14" Type="http://schemas.openxmlformats.org/officeDocument/2006/relationships/image" Target="../media/image105.png"/><Relationship Id="rId22" Type="http://schemas.openxmlformats.org/officeDocument/2006/relationships/image" Target="../media/image110.png"/><Relationship Id="rId27" Type="http://schemas.openxmlformats.org/officeDocument/2006/relationships/image" Target="../media/image115.svg"/><Relationship Id="rId30" Type="http://schemas.openxmlformats.org/officeDocument/2006/relationships/image" Target="../media/image11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13" Type="http://schemas.microsoft.com/office/2007/relationships/hdphoto" Target="../media/hdphoto1.wdp"/><Relationship Id="rId18" Type="http://schemas.openxmlformats.org/officeDocument/2006/relationships/image" Target="../media/image107.png"/><Relationship Id="rId26" Type="http://schemas.openxmlformats.org/officeDocument/2006/relationships/image" Target="../media/image124.png"/><Relationship Id="rId3" Type="http://schemas.openxmlformats.org/officeDocument/2006/relationships/image" Target="../media/image42.emf"/><Relationship Id="rId21" Type="http://schemas.microsoft.com/office/2007/relationships/hdphoto" Target="../media/hdphoto3.wdp"/><Relationship Id="rId7" Type="http://schemas.openxmlformats.org/officeDocument/2006/relationships/image" Target="../media/image52.svg"/><Relationship Id="rId12" Type="http://schemas.openxmlformats.org/officeDocument/2006/relationships/image" Target="../media/image57.png"/><Relationship Id="rId17" Type="http://schemas.microsoft.com/office/2007/relationships/hdphoto" Target="../media/hdphoto2.wdp"/><Relationship Id="rId25" Type="http://schemas.openxmlformats.org/officeDocument/2006/relationships/image" Target="../media/image123.svg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106.png"/><Relationship Id="rId20" Type="http://schemas.openxmlformats.org/officeDocument/2006/relationships/image" Target="../media/image109.png"/><Relationship Id="rId29" Type="http://schemas.openxmlformats.org/officeDocument/2006/relationships/image" Target="../media/image127.svg"/><Relationship Id="rId1" Type="http://schemas.openxmlformats.org/officeDocument/2006/relationships/slideLayout" Target="../slideLayouts/slideLayout56.xml"/><Relationship Id="rId6" Type="http://schemas.openxmlformats.org/officeDocument/2006/relationships/image" Target="../media/image101.png"/><Relationship Id="rId11" Type="http://schemas.openxmlformats.org/officeDocument/2006/relationships/image" Target="../media/image54.svg"/><Relationship Id="rId24" Type="http://schemas.openxmlformats.org/officeDocument/2006/relationships/image" Target="../media/image122.png"/><Relationship Id="rId5" Type="http://schemas.openxmlformats.org/officeDocument/2006/relationships/image" Target="../media/image50.svg"/><Relationship Id="rId15" Type="http://schemas.openxmlformats.org/officeDocument/2006/relationships/image" Target="../media/image48.svg"/><Relationship Id="rId23" Type="http://schemas.openxmlformats.org/officeDocument/2006/relationships/image" Target="../media/image121.svg"/><Relationship Id="rId28" Type="http://schemas.openxmlformats.org/officeDocument/2006/relationships/image" Target="../media/image126.png"/><Relationship Id="rId10" Type="http://schemas.openxmlformats.org/officeDocument/2006/relationships/image" Target="../media/image104.png"/><Relationship Id="rId19" Type="http://schemas.openxmlformats.org/officeDocument/2006/relationships/image" Target="../media/image108.svg"/><Relationship Id="rId31" Type="http://schemas.openxmlformats.org/officeDocument/2006/relationships/image" Target="../media/image119.png"/><Relationship Id="rId4" Type="http://schemas.openxmlformats.org/officeDocument/2006/relationships/image" Target="../media/image100.png"/><Relationship Id="rId9" Type="http://schemas.openxmlformats.org/officeDocument/2006/relationships/image" Target="../media/image103.svg"/><Relationship Id="rId14" Type="http://schemas.openxmlformats.org/officeDocument/2006/relationships/image" Target="../media/image105.png"/><Relationship Id="rId22" Type="http://schemas.openxmlformats.org/officeDocument/2006/relationships/image" Target="../media/image120.png"/><Relationship Id="rId27" Type="http://schemas.openxmlformats.org/officeDocument/2006/relationships/image" Target="../media/image125.svg"/><Relationship Id="rId30" Type="http://schemas.openxmlformats.org/officeDocument/2006/relationships/image" Target="../media/image11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3" Type="http://schemas.openxmlformats.org/officeDocument/2006/relationships/image" Target="../media/image130.jpeg"/><Relationship Id="rId7" Type="http://schemas.openxmlformats.org/officeDocument/2006/relationships/image" Target="../media/image13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redirect?event=video_description&amp;redir_token=QUFFLUhqbVAwR0JWSmdsZnVEY0NxWm1vaGxvZmZpYnA0Z3xBQ3Jtc0tuRTRPVURoS2pEMTZxTEQxM0wxMnIzMFpzc1I0T1o3TzhfSHNaUDZZYWROSnctak91SnBXVllpT1ZGMjVkR0djT1hTVGVteWIybHdhcTFSUFFUb0psSEVtYXhfODk5cFM5X0JCWDhaNEEwY2wwU0xPMA&amp;q=https%3A%2F%2Fgithub.com%2Fdotnet-presentations%2Fdotnet-maui-workshop%3FWT.mc_id%3Dfriends-0000-jamont&amp;v=KmLQLSKqvvI" TargetMode="External"/><Relationship Id="rId3" Type="http://schemas.openxmlformats.org/officeDocument/2006/relationships/image" Target="../media/image136.png"/><Relationship Id="rId7" Type="http://schemas.openxmlformats.org/officeDocument/2006/relationships/hyperlink" Target="https://www.youtube.com/redirect?event=video_description&amp;redir_token=QUFFLUhqbVkzVzQ4enBsWHpWdHdsUVJPaXhqTjN1LU1YUXxBQ3Jtc0tsd1hqeUZVLTNwMkYzbHNmNzRqMUp1aExyM3I3ZnlnanpWb2dOb3pDMDF0Rkh2WWtrOUN2NUVTTUdqQmFHRTQ3blJLejRhOXlWU01OeU40bFRsOVBTUE9ObWxnT1J6VlhqOThsWDJaYmZES1pmQVhpSQ&amp;q=https%3A%2F%2Fdotnet.microsoft.com%2Fapps%2Fmaui%3FWT.mc_id%3Dfriends-0000-jamont&amp;v=KmLQLSKqvvI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9.png"/><Relationship Id="rId5" Type="http://schemas.openxmlformats.org/officeDocument/2006/relationships/image" Target="../media/image138.png"/><Relationship Id="rId10" Type="http://schemas.openxmlformats.org/officeDocument/2006/relationships/hyperlink" Target="https://github.com/dotnet/maui-samples" TargetMode="External"/><Relationship Id="rId4" Type="http://schemas.openxmlformats.org/officeDocument/2006/relationships/image" Target="../media/image137.png"/><Relationship Id="rId9" Type="http://schemas.openxmlformats.org/officeDocument/2006/relationships/hyperlink" Target="https://www.youtube.com/redirect?event=video_description&amp;redir_token=QUFFLUhqbTl5eTNUQm5ucWRKYVEtdF84MEZmVXQ4MjhMQXxBQ3Jtc0ttbHlCMC02akhhbmpObzBfdHlOWm4yZC14cHY0VUFvM093Umc0NEhMUHlXVjlpaUtZOW1yNGRNVE9wUHB5Znk4Yno3RmxyVkhQd09IckpTZzM3dnFrbHNaVXdBVVc4UFpUQm9NV3N1WmQwMzVtZi05cw&amp;q=https%3A%2F%2Fdocs.microsoft.com%2Fdotnet%2Fmaui%3FWT.mc_id%3Dfriends-0000-jamont&amp;v=KmLQLSKqvvI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4.png"/><Relationship Id="rId7" Type="http://schemas.openxmlformats.org/officeDocument/2006/relationships/image" Target="../media/image18.svg"/><Relationship Id="rId12" Type="http://schemas.openxmlformats.org/officeDocument/2006/relationships/image" Target="../media/image23.sv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7.sv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svg"/><Relationship Id="rId15" Type="http://schemas.openxmlformats.org/officeDocument/2006/relationships/image" Target="../media/image26.png"/><Relationship Id="rId10" Type="http://schemas.openxmlformats.org/officeDocument/2006/relationships/image" Target="../media/image21.sv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25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13" Type="http://schemas.openxmlformats.org/officeDocument/2006/relationships/image" Target="../media/image38.png"/><Relationship Id="rId18" Type="http://schemas.openxmlformats.org/officeDocument/2006/relationships/image" Target="../media/image43.png"/><Relationship Id="rId3" Type="http://schemas.openxmlformats.org/officeDocument/2006/relationships/image" Target="../media/image28.png"/><Relationship Id="rId21" Type="http://schemas.openxmlformats.org/officeDocument/2006/relationships/image" Target="../media/image46.svg"/><Relationship Id="rId7" Type="http://schemas.openxmlformats.org/officeDocument/2006/relationships/image" Target="../media/image32.png"/><Relationship Id="rId12" Type="http://schemas.openxmlformats.org/officeDocument/2006/relationships/image" Target="../media/image37.svg"/><Relationship Id="rId17" Type="http://schemas.openxmlformats.org/officeDocument/2006/relationships/image" Target="../media/image42.emf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41.svg"/><Relationship Id="rId20" Type="http://schemas.openxmlformats.org/officeDocument/2006/relationships/image" Target="../media/image45.sv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1.sv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5" Type="http://schemas.openxmlformats.org/officeDocument/2006/relationships/image" Target="../media/image40.png"/><Relationship Id="rId10" Type="http://schemas.openxmlformats.org/officeDocument/2006/relationships/image" Target="../media/image35.svg"/><Relationship Id="rId19" Type="http://schemas.openxmlformats.org/officeDocument/2006/relationships/image" Target="../media/image44.svg"/><Relationship Id="rId4" Type="http://schemas.openxmlformats.org/officeDocument/2006/relationships/image" Target="../media/image29.svg"/><Relationship Id="rId9" Type="http://schemas.openxmlformats.org/officeDocument/2006/relationships/image" Target="../media/image34.png"/><Relationship Id="rId14" Type="http://schemas.openxmlformats.org/officeDocument/2006/relationships/image" Target="../media/image39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13" Type="http://schemas.openxmlformats.org/officeDocument/2006/relationships/image" Target="../media/image42.emf"/><Relationship Id="rId18" Type="http://schemas.openxmlformats.org/officeDocument/2006/relationships/image" Target="../media/image5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12" Type="http://schemas.openxmlformats.org/officeDocument/2006/relationships/image" Target="../media/image48.svg"/><Relationship Id="rId17" Type="http://schemas.openxmlformats.org/officeDocument/2006/relationships/image" Target="../media/image52.sv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51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1.svg"/><Relationship Id="rId11" Type="http://schemas.openxmlformats.org/officeDocument/2006/relationships/image" Target="../media/image47.png"/><Relationship Id="rId5" Type="http://schemas.openxmlformats.org/officeDocument/2006/relationships/image" Target="../media/image30.png"/><Relationship Id="rId15" Type="http://schemas.openxmlformats.org/officeDocument/2006/relationships/image" Target="../media/image50.svg"/><Relationship Id="rId10" Type="http://schemas.openxmlformats.org/officeDocument/2006/relationships/image" Target="../media/image35.svg"/><Relationship Id="rId19" Type="http://schemas.openxmlformats.org/officeDocument/2006/relationships/image" Target="../media/image54.svg"/><Relationship Id="rId4" Type="http://schemas.openxmlformats.org/officeDocument/2006/relationships/image" Target="../media/image29.svg"/><Relationship Id="rId9" Type="http://schemas.openxmlformats.org/officeDocument/2006/relationships/image" Target="../media/image34.png"/><Relationship Id="rId14" Type="http://schemas.openxmlformats.org/officeDocument/2006/relationships/image" Target="../media/image4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9.xml"/><Relationship Id="rId6" Type="http://schemas.microsoft.com/office/2007/relationships/hdphoto" Target="../media/hdphoto1.wdp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image" Target="../media/image62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3.gif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55.emf"/><Relationship Id="rId5" Type="http://schemas.openxmlformats.org/officeDocument/2006/relationships/image" Target="../media/image65.png"/><Relationship Id="rId4" Type="http://schemas.openxmlformats.org/officeDocument/2006/relationships/image" Target="../media/image64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Endava Presentation…"/>
          <p:cNvSpPr txBox="1"/>
          <p:nvPr/>
        </p:nvSpPr>
        <p:spPr>
          <a:xfrm>
            <a:off x="2970469" y="5885698"/>
            <a:ext cx="15253782" cy="22693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50800" tIns="50800" rIns="50800" bIns="50800" anchor="t">
            <a:spAutoFit/>
          </a:bodyPr>
          <a:lstStyle/>
          <a:p>
            <a:pPr>
              <a:lnSpc>
                <a:spcPct val="80000"/>
              </a:lnSpc>
              <a:defRPr sz="7000" cap="none" spc="-209"/>
            </a:pPr>
            <a:endParaRPr lang="en-US" sz="9600" u="sng" dirty="0">
              <a:cs typeface="Arial"/>
            </a:endParaRPr>
          </a:p>
          <a:p>
            <a:pPr>
              <a:lnSpc>
                <a:spcPct val="80000"/>
              </a:lnSpc>
              <a:defRPr sz="7000" cap="none" spc="-209"/>
            </a:pPr>
            <a:r>
              <a:rPr lang="en-US" sz="8000" dirty="0">
                <a:solidFill>
                  <a:schemeClr val="accent1"/>
                </a:solidFill>
                <a:cs typeface="Arial"/>
              </a:rPr>
              <a:t>Overview </a:t>
            </a:r>
            <a:r>
              <a:rPr lang="en-US" sz="8000" dirty="0" err="1">
                <a:solidFill>
                  <a:schemeClr val="accent1"/>
                </a:solidFill>
                <a:cs typeface="Arial"/>
              </a:rPr>
              <a:t>.Net</a:t>
            </a:r>
            <a:r>
              <a:rPr lang="en-US" sz="8000" dirty="0">
                <a:solidFill>
                  <a:schemeClr val="accent1"/>
                </a:solidFill>
                <a:cs typeface="Arial"/>
              </a:rPr>
              <a:t> Maui</a:t>
            </a:r>
          </a:p>
        </p:txBody>
      </p:sp>
      <p:pic>
        <p:nvPicPr>
          <p:cNvPr id="96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9227" y="1650434"/>
            <a:ext cx="4545410" cy="1542960"/>
          </a:xfrm>
          <a:prstGeom prst="rect">
            <a:avLst/>
          </a:prstGeom>
          <a:ln w="12700">
            <a:miter lim="400000"/>
          </a:ln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7E34F668-9216-B065-8FC9-DF7A1D7CC2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43127" y="6618592"/>
            <a:ext cx="4228749" cy="422874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E56093F-58D8-8ABF-4814-43D1DFB13990}"/>
              </a:ext>
            </a:extLst>
          </p:cNvPr>
          <p:cNvSpPr txBox="1"/>
          <p:nvPr/>
        </p:nvSpPr>
        <p:spPr>
          <a:xfrm>
            <a:off x="1254513" y="12194148"/>
            <a:ext cx="12188282" cy="563231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>
            <a:spAutoFit/>
          </a:bodyPr>
          <a:lstStyle/>
          <a:p>
            <a:r>
              <a:rPr lang="en-US" sz="1800" dirty="0">
                <a:cs typeface="Arial"/>
              </a:rPr>
              <a:t>Bruno </a:t>
            </a:r>
            <a:r>
              <a:rPr lang="en-US" sz="1800" dirty="0" err="1">
                <a:cs typeface="Arial"/>
              </a:rPr>
              <a:t>targhetta</a:t>
            </a:r>
            <a:endParaRPr lang="en-US" sz="1800" dirty="0">
              <a:cs typeface="Arial"/>
            </a:endParaRPr>
          </a:p>
          <a:p>
            <a:r>
              <a:rPr lang="en-US" sz="1600" dirty="0">
                <a:latin typeface="+mj-lt"/>
                <a:cs typeface="Arial"/>
              </a:rPr>
              <a:t>Development Consultant, Endava</a:t>
            </a:r>
          </a:p>
        </p:txBody>
      </p:sp>
      <p:pic>
        <p:nvPicPr>
          <p:cNvPr id="14" name="Picture 2" descr="See the source image">
            <a:extLst>
              <a:ext uri="{FF2B5EF4-FFF2-40B4-BE49-F238E27FC236}">
                <a16:creationId xmlns:a16="http://schemas.microsoft.com/office/drawing/2014/main" id="{3CCF92E7-EF8D-45A7-3FF0-0316DC5821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2716" y="12840751"/>
            <a:ext cx="326511" cy="326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9F4D28D-4284-1150-50B2-D249A4BD63E6}"/>
              </a:ext>
            </a:extLst>
          </p:cNvPr>
          <p:cNvSpPr txBox="1"/>
          <p:nvPr/>
        </p:nvSpPr>
        <p:spPr>
          <a:xfrm>
            <a:off x="1769227" y="12785079"/>
            <a:ext cx="2999147" cy="1088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2000" b="0" i="0" dirty="0">
                <a:solidFill>
                  <a:srgbClr val="536471"/>
                </a:solidFill>
                <a:effectLst/>
                <a:latin typeface="TwitterChirp"/>
              </a:rPr>
              <a:t>@</a:t>
            </a:r>
            <a:r>
              <a:rPr lang="en-US" sz="1400" dirty="0">
                <a:latin typeface="+mj-lt"/>
                <a:cs typeface="Arial"/>
              </a:rPr>
              <a:t>spinnaker_84</a:t>
            </a:r>
          </a:p>
          <a:p>
            <a:pPr>
              <a:lnSpc>
                <a:spcPct val="130000"/>
              </a:lnSpc>
            </a:pPr>
            <a:r>
              <a:rPr lang="en-US" sz="1400" dirty="0" err="1">
                <a:latin typeface="+mj-lt"/>
                <a:cs typeface="Arial"/>
              </a:rPr>
              <a:t>brunotarghetta</a:t>
            </a:r>
            <a:endParaRPr lang="en-US" sz="1400" dirty="0">
              <a:latin typeface="+mj-lt"/>
              <a:cs typeface="Arial"/>
            </a:endParaRPr>
          </a:p>
          <a:p>
            <a:pPr algn="r">
              <a:lnSpc>
                <a:spcPct val="130000"/>
              </a:lnSpc>
            </a:pPr>
            <a:endParaRPr lang="en-US" sz="1765" dirty="0">
              <a:latin typeface="+mj-lt"/>
              <a:cs typeface="Arial"/>
            </a:endParaRPr>
          </a:p>
        </p:txBody>
      </p:sp>
      <p:pic>
        <p:nvPicPr>
          <p:cNvPr id="17" name="Picture 16" descr="Icon&#10;&#10;Description automatically generated">
            <a:extLst>
              <a:ext uri="{FF2B5EF4-FFF2-40B4-BE49-F238E27FC236}">
                <a16:creationId xmlns:a16="http://schemas.microsoft.com/office/drawing/2014/main" id="{DC4AD938-5EFB-2C71-6544-091453BA4BC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4513" y="13125069"/>
            <a:ext cx="590931" cy="59093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980449" y="2378351"/>
            <a:ext cx="4067794" cy="1332626"/>
          </a:xfrm>
          <a:prstGeom prst="roundRect">
            <a:avLst>
              <a:gd name="adj" fmla="val 0"/>
            </a:avLst>
          </a:prstGeom>
          <a:solidFill>
            <a:srgbClr val="008DB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828800" hangingPunct="1">
              <a:lnSpc>
                <a:spcPct val="100000"/>
              </a:lnSpc>
            </a:pPr>
            <a:r>
              <a:rPr lang="en-US" sz="3530" b="0" kern="1200" cap="none" spc="0" dirty="0" err="1">
                <a:solidFill>
                  <a:srgbClr val="FFFFFF"/>
                </a:solidFill>
                <a:latin typeface="Segoe UI"/>
                <a:cs typeface="Helvetica Light"/>
              </a:rPr>
              <a:t>CarouselView</a:t>
            </a:r>
            <a:endParaRPr lang="en-US" sz="3530" b="0" kern="1200" cap="none" spc="0" dirty="0">
              <a:solidFill>
                <a:srgbClr val="FFFFFF"/>
              </a:solidFill>
              <a:latin typeface="Segoe UI"/>
              <a:cs typeface="Helvetica Light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5549617" y="2378351"/>
            <a:ext cx="4067794" cy="1332626"/>
          </a:xfrm>
          <a:prstGeom prst="roundRect">
            <a:avLst>
              <a:gd name="adj" fmla="val 0"/>
            </a:avLst>
          </a:prstGeom>
          <a:solidFill>
            <a:srgbClr val="008DB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828800" hangingPunct="1">
              <a:lnSpc>
                <a:spcPct val="100000"/>
              </a:lnSpc>
            </a:pPr>
            <a:r>
              <a:rPr lang="en-US" sz="3530" b="0" kern="1200" cap="none" spc="0" dirty="0" err="1">
                <a:solidFill>
                  <a:srgbClr val="FFFFFF"/>
                </a:solidFill>
                <a:latin typeface="Segoe UI"/>
                <a:cs typeface="Helvetica Light"/>
              </a:rPr>
              <a:t>CollectionView</a:t>
            </a:r>
            <a:endParaRPr lang="en-US" sz="3530" b="0" kern="1200" cap="none" spc="0" dirty="0">
              <a:solidFill>
                <a:srgbClr val="FFFFFF"/>
              </a:solidFill>
              <a:latin typeface="Segoe UI"/>
              <a:cs typeface="Helvetica Light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10118785" y="2378351"/>
            <a:ext cx="4067794" cy="1332626"/>
          </a:xfrm>
          <a:prstGeom prst="roundRect">
            <a:avLst>
              <a:gd name="adj" fmla="val 0"/>
            </a:avLst>
          </a:prstGeom>
          <a:solidFill>
            <a:srgbClr val="008DB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828800" hangingPunct="1">
              <a:lnSpc>
                <a:spcPct val="100000"/>
              </a:lnSpc>
            </a:pPr>
            <a:r>
              <a:rPr lang="en-US" sz="3530" b="0" kern="1200" cap="none" spc="0" dirty="0" err="1">
                <a:solidFill>
                  <a:srgbClr val="FFFFFF"/>
                </a:solidFill>
                <a:latin typeface="Segoe UI"/>
                <a:cs typeface="Helvetica Light"/>
              </a:rPr>
              <a:t>ListView</a:t>
            </a:r>
            <a:endParaRPr lang="en-US" sz="3530" b="0" kern="1200" cap="none" spc="0" dirty="0">
              <a:solidFill>
                <a:srgbClr val="FFFFFF"/>
              </a:solidFill>
              <a:latin typeface="Segoe UI"/>
              <a:cs typeface="Helvetica Light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14687953" y="2378351"/>
            <a:ext cx="4067794" cy="1332626"/>
          </a:xfrm>
          <a:prstGeom prst="roundRect">
            <a:avLst>
              <a:gd name="adj" fmla="val 0"/>
            </a:avLst>
          </a:prstGeom>
          <a:solidFill>
            <a:srgbClr val="008DB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828800" hangingPunct="1">
              <a:lnSpc>
                <a:spcPct val="100000"/>
              </a:lnSpc>
            </a:pPr>
            <a:r>
              <a:rPr lang="en-US" sz="3530" b="0" kern="1200" cap="none" spc="0" dirty="0">
                <a:solidFill>
                  <a:srgbClr val="FFFFFF"/>
                </a:solidFill>
                <a:latin typeface="Segoe UI"/>
                <a:cs typeface="Helvetica Light"/>
              </a:rPr>
              <a:t>Picker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19257117" y="2378351"/>
            <a:ext cx="4067794" cy="1332626"/>
          </a:xfrm>
          <a:prstGeom prst="roundRect">
            <a:avLst>
              <a:gd name="adj" fmla="val 0"/>
            </a:avLst>
          </a:prstGeom>
          <a:solidFill>
            <a:srgbClr val="008DB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828800" hangingPunct="1">
              <a:lnSpc>
                <a:spcPct val="100000"/>
              </a:lnSpc>
            </a:pPr>
            <a:r>
              <a:rPr lang="en-US" sz="3530" b="0" kern="1200" cap="none" spc="0" dirty="0" err="1">
                <a:solidFill>
                  <a:srgbClr val="FFFFFF"/>
                </a:solidFill>
                <a:latin typeface="Segoe UI"/>
                <a:cs typeface="Helvetica Light"/>
              </a:rPr>
              <a:t>TableView</a:t>
            </a:r>
            <a:endParaRPr lang="en-US" sz="3530" b="0" kern="1200" cap="none" spc="0" dirty="0">
              <a:solidFill>
                <a:srgbClr val="FFFFFF"/>
              </a:solidFill>
              <a:latin typeface="Segoe UI"/>
              <a:cs typeface="Helvetica Light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980449" y="4233105"/>
            <a:ext cx="4067794" cy="1332626"/>
          </a:xfrm>
          <a:prstGeom prst="roundRect">
            <a:avLst>
              <a:gd name="adj" fmla="val 0"/>
            </a:avLst>
          </a:prstGeom>
          <a:solidFill>
            <a:srgbClr val="008DB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828800" hangingPunct="1">
              <a:lnSpc>
                <a:spcPct val="100000"/>
              </a:lnSpc>
            </a:pPr>
            <a:r>
              <a:rPr lang="en-US" sz="3530" b="0" kern="1200" cap="none" spc="0" dirty="0" err="1">
                <a:solidFill>
                  <a:srgbClr val="FFFFFF"/>
                </a:solidFill>
                <a:latin typeface="Segoe UI"/>
                <a:cs typeface="Helvetica Light"/>
              </a:rPr>
              <a:t>IndicatorView</a:t>
            </a:r>
            <a:endParaRPr lang="en-US" sz="3530" b="0" kern="1200" cap="none" spc="0" dirty="0">
              <a:solidFill>
                <a:srgbClr val="FFFFFF"/>
              </a:solidFill>
              <a:latin typeface="Segoe UI"/>
              <a:cs typeface="Helvetica Light"/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5549617" y="4233105"/>
            <a:ext cx="4067794" cy="1332626"/>
          </a:xfrm>
          <a:prstGeom prst="roundRect">
            <a:avLst>
              <a:gd name="adj" fmla="val 0"/>
            </a:avLst>
          </a:prstGeom>
          <a:solidFill>
            <a:srgbClr val="008DB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828800" hangingPunct="1">
              <a:lnSpc>
                <a:spcPct val="100000"/>
              </a:lnSpc>
            </a:pPr>
            <a:r>
              <a:rPr lang="en-US" sz="3530" b="0" kern="1200" cap="none" spc="0" dirty="0" err="1">
                <a:solidFill>
                  <a:srgbClr val="FFFFFF"/>
                </a:solidFill>
                <a:latin typeface="Segoe UI"/>
                <a:cs typeface="Helvetica Light"/>
              </a:rPr>
              <a:t>ProgressBar</a:t>
            </a:r>
            <a:endParaRPr lang="en-US" sz="3530" b="0" kern="1200" cap="none" spc="0" dirty="0">
              <a:solidFill>
                <a:srgbClr val="FFFFFF"/>
              </a:solidFill>
              <a:latin typeface="Segoe UI"/>
              <a:cs typeface="Helvetica Light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10118785" y="4233105"/>
            <a:ext cx="4067794" cy="1332626"/>
          </a:xfrm>
          <a:prstGeom prst="roundRect">
            <a:avLst>
              <a:gd name="adj" fmla="val 0"/>
            </a:avLst>
          </a:prstGeom>
          <a:solidFill>
            <a:srgbClr val="008DB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828800" hangingPunct="1">
              <a:lnSpc>
                <a:spcPct val="100000"/>
              </a:lnSpc>
            </a:pPr>
            <a:r>
              <a:rPr lang="en-US" sz="3530" b="0" kern="1200" cap="none" spc="0" dirty="0" err="1">
                <a:solidFill>
                  <a:srgbClr val="FFFFFF"/>
                </a:solidFill>
                <a:latin typeface="Segoe UI"/>
                <a:cs typeface="Helvetica Light"/>
              </a:rPr>
              <a:t>ActivityIndicator</a:t>
            </a:r>
            <a:endParaRPr lang="en-US" sz="3530" b="0" kern="1200" cap="none" spc="0" dirty="0">
              <a:solidFill>
                <a:srgbClr val="FFFFFF"/>
              </a:solidFill>
              <a:latin typeface="Segoe UI"/>
              <a:cs typeface="Helvetica Light"/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14687953" y="4233105"/>
            <a:ext cx="4067794" cy="1332626"/>
          </a:xfrm>
          <a:prstGeom prst="roundRect">
            <a:avLst>
              <a:gd name="adj" fmla="val 0"/>
            </a:avLst>
          </a:prstGeom>
          <a:solidFill>
            <a:srgbClr val="008DB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828800" hangingPunct="1">
              <a:lnSpc>
                <a:spcPct val="100000"/>
              </a:lnSpc>
            </a:pPr>
            <a:r>
              <a:rPr lang="en-US" sz="3530" b="0" kern="1200" cap="none" spc="0" dirty="0">
                <a:solidFill>
                  <a:srgbClr val="FFFFFF"/>
                </a:solidFill>
                <a:latin typeface="Segoe UI"/>
                <a:cs typeface="Helvetica Light"/>
              </a:rPr>
              <a:t>Editor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19257117" y="4233105"/>
            <a:ext cx="4067794" cy="1332626"/>
          </a:xfrm>
          <a:prstGeom prst="roundRect">
            <a:avLst>
              <a:gd name="adj" fmla="val 0"/>
            </a:avLst>
          </a:prstGeom>
          <a:solidFill>
            <a:srgbClr val="008DB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828800" hangingPunct="1">
              <a:lnSpc>
                <a:spcPct val="100000"/>
              </a:lnSpc>
            </a:pPr>
            <a:r>
              <a:rPr lang="en-US" sz="3530" b="0" kern="1200" cap="none" spc="0" dirty="0">
                <a:solidFill>
                  <a:srgbClr val="FFFFFF"/>
                </a:solidFill>
                <a:latin typeface="Segoe UI"/>
                <a:cs typeface="Helvetica Light"/>
              </a:rPr>
              <a:t>Entry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980449" y="6087861"/>
            <a:ext cx="4067794" cy="1332626"/>
          </a:xfrm>
          <a:prstGeom prst="roundRect">
            <a:avLst>
              <a:gd name="adj" fmla="val 0"/>
            </a:avLst>
          </a:prstGeom>
          <a:solidFill>
            <a:srgbClr val="008DB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828800" hangingPunct="1">
              <a:lnSpc>
                <a:spcPct val="100000"/>
              </a:lnSpc>
            </a:pPr>
            <a:r>
              <a:rPr lang="en-US" sz="3530" b="0" kern="1200" cap="none" spc="0" dirty="0" err="1">
                <a:solidFill>
                  <a:srgbClr val="FFFFFF"/>
                </a:solidFill>
                <a:latin typeface="Segoe UI"/>
                <a:cs typeface="Helvetica Light"/>
              </a:rPr>
              <a:t>CheckBox</a:t>
            </a:r>
            <a:endParaRPr lang="en-US" sz="3530" b="0" kern="1200" cap="none" spc="0" dirty="0">
              <a:solidFill>
                <a:srgbClr val="FFFFFF"/>
              </a:solidFill>
              <a:latin typeface="Segoe UI"/>
              <a:cs typeface="Helvetica Light"/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5549617" y="6087861"/>
            <a:ext cx="4067794" cy="1332626"/>
          </a:xfrm>
          <a:prstGeom prst="roundRect">
            <a:avLst>
              <a:gd name="adj" fmla="val 0"/>
            </a:avLst>
          </a:prstGeom>
          <a:solidFill>
            <a:srgbClr val="008DB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828800" hangingPunct="1">
              <a:lnSpc>
                <a:spcPct val="100000"/>
              </a:lnSpc>
            </a:pPr>
            <a:r>
              <a:rPr lang="en-US" sz="3530" b="0" kern="1200" cap="none" spc="0" dirty="0" err="1">
                <a:solidFill>
                  <a:srgbClr val="FFFFFF"/>
                </a:solidFill>
                <a:latin typeface="Segoe UI"/>
                <a:cs typeface="Helvetica Light"/>
              </a:rPr>
              <a:t>DatePicker</a:t>
            </a:r>
            <a:endParaRPr lang="en-US" sz="3530" b="0" kern="1200" cap="none" spc="0" dirty="0">
              <a:solidFill>
                <a:srgbClr val="FFFFFF"/>
              </a:solidFill>
              <a:latin typeface="Segoe UI"/>
              <a:cs typeface="Helvetica Light"/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10118785" y="6087861"/>
            <a:ext cx="4067794" cy="1332626"/>
          </a:xfrm>
          <a:prstGeom prst="roundRect">
            <a:avLst>
              <a:gd name="adj" fmla="val 0"/>
            </a:avLst>
          </a:prstGeom>
          <a:solidFill>
            <a:srgbClr val="008DB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828800" hangingPunct="1">
              <a:lnSpc>
                <a:spcPct val="100000"/>
              </a:lnSpc>
            </a:pPr>
            <a:r>
              <a:rPr lang="en-US" sz="3530" b="0" kern="1200" cap="none" spc="0" dirty="0">
                <a:solidFill>
                  <a:srgbClr val="FFFFFF"/>
                </a:solidFill>
                <a:latin typeface="Segoe UI"/>
                <a:cs typeface="Helvetica Light"/>
              </a:rPr>
              <a:t>Slider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14687953" y="6087861"/>
            <a:ext cx="4067794" cy="1332626"/>
          </a:xfrm>
          <a:prstGeom prst="roundRect">
            <a:avLst>
              <a:gd name="adj" fmla="val 0"/>
            </a:avLst>
          </a:prstGeom>
          <a:solidFill>
            <a:srgbClr val="008DB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828800" hangingPunct="1">
              <a:lnSpc>
                <a:spcPct val="100000"/>
              </a:lnSpc>
            </a:pPr>
            <a:r>
              <a:rPr lang="en-US" sz="3530" b="0" kern="1200" cap="none" spc="0" dirty="0">
                <a:solidFill>
                  <a:srgbClr val="FFFFFF"/>
                </a:solidFill>
                <a:latin typeface="Segoe UI"/>
                <a:cs typeface="Helvetica Light"/>
              </a:rPr>
              <a:t>Stepper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19257117" y="6087861"/>
            <a:ext cx="4067794" cy="1332626"/>
          </a:xfrm>
          <a:prstGeom prst="roundRect">
            <a:avLst>
              <a:gd name="adj" fmla="val 0"/>
            </a:avLst>
          </a:prstGeom>
          <a:solidFill>
            <a:srgbClr val="008DB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828800" hangingPunct="1">
              <a:lnSpc>
                <a:spcPct val="100000"/>
              </a:lnSpc>
            </a:pPr>
            <a:r>
              <a:rPr lang="en-US" sz="3530" b="0" kern="1200" cap="none" spc="0" dirty="0">
                <a:solidFill>
                  <a:srgbClr val="FFFFFF"/>
                </a:solidFill>
                <a:latin typeface="Segoe UI"/>
                <a:cs typeface="Helvetica Light"/>
              </a:rPr>
              <a:t>Switch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980449" y="7942615"/>
            <a:ext cx="4067794" cy="1332626"/>
          </a:xfrm>
          <a:prstGeom prst="roundRect">
            <a:avLst>
              <a:gd name="adj" fmla="val 0"/>
            </a:avLst>
          </a:prstGeom>
          <a:solidFill>
            <a:srgbClr val="008DB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828800" hangingPunct="1">
              <a:lnSpc>
                <a:spcPct val="100000"/>
              </a:lnSpc>
            </a:pPr>
            <a:r>
              <a:rPr lang="en-US" sz="3530" b="0" kern="1200" cap="none" spc="0" dirty="0" err="1">
                <a:solidFill>
                  <a:srgbClr val="FFFFFF"/>
                </a:solidFill>
                <a:latin typeface="Segoe UI"/>
                <a:cs typeface="Helvetica Light"/>
              </a:rPr>
              <a:t>TimePicker</a:t>
            </a:r>
            <a:endParaRPr lang="en-US" sz="3530" b="0" kern="1200" cap="none" spc="0" dirty="0">
              <a:solidFill>
                <a:srgbClr val="FFFFFF"/>
              </a:solidFill>
              <a:latin typeface="Segoe UI"/>
              <a:cs typeface="Helvetica Light"/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5549617" y="7942615"/>
            <a:ext cx="4067794" cy="1332626"/>
          </a:xfrm>
          <a:prstGeom prst="roundRect">
            <a:avLst>
              <a:gd name="adj" fmla="val 0"/>
            </a:avLst>
          </a:prstGeom>
          <a:solidFill>
            <a:srgbClr val="008DB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828800" hangingPunct="1">
              <a:lnSpc>
                <a:spcPct val="100000"/>
              </a:lnSpc>
            </a:pPr>
            <a:r>
              <a:rPr lang="en-US" sz="3530" b="0" kern="1200" cap="none" spc="0" dirty="0">
                <a:solidFill>
                  <a:srgbClr val="FFFFFF"/>
                </a:solidFill>
                <a:latin typeface="Segoe UI"/>
                <a:cs typeface="Helvetica Light"/>
              </a:rPr>
              <a:t>Button</a:t>
            </a:r>
          </a:p>
        </p:txBody>
      </p:sp>
      <p:sp>
        <p:nvSpPr>
          <p:cNvPr id="27" name="Rounded Rectangle 26"/>
          <p:cNvSpPr/>
          <p:nvPr/>
        </p:nvSpPr>
        <p:spPr>
          <a:xfrm>
            <a:off x="10118785" y="7942615"/>
            <a:ext cx="4067794" cy="1332626"/>
          </a:xfrm>
          <a:prstGeom prst="roundRect">
            <a:avLst>
              <a:gd name="adj" fmla="val 0"/>
            </a:avLst>
          </a:prstGeom>
          <a:solidFill>
            <a:srgbClr val="008DB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828800" hangingPunct="1">
              <a:lnSpc>
                <a:spcPct val="100000"/>
              </a:lnSpc>
            </a:pPr>
            <a:r>
              <a:rPr lang="en-US" sz="3530" b="0" kern="1200" cap="none" spc="0" dirty="0" err="1">
                <a:solidFill>
                  <a:srgbClr val="FFFFFF"/>
                </a:solidFill>
                <a:latin typeface="Segoe UI"/>
                <a:cs typeface="Helvetica Light"/>
              </a:rPr>
              <a:t>ImageButton</a:t>
            </a:r>
            <a:endParaRPr lang="en-US" sz="3530" b="0" kern="1200" cap="none" spc="0" dirty="0">
              <a:solidFill>
                <a:srgbClr val="FFFFFF"/>
              </a:solidFill>
              <a:latin typeface="Segoe UI"/>
              <a:cs typeface="Helvetica Light"/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14687953" y="7957907"/>
            <a:ext cx="4067794" cy="1332626"/>
          </a:xfrm>
          <a:prstGeom prst="roundRect">
            <a:avLst>
              <a:gd name="adj" fmla="val 0"/>
            </a:avLst>
          </a:prstGeom>
          <a:solidFill>
            <a:srgbClr val="008DB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828800" hangingPunct="1">
              <a:lnSpc>
                <a:spcPct val="100000"/>
              </a:lnSpc>
            </a:pPr>
            <a:r>
              <a:rPr lang="en-US" sz="3530" b="0" kern="1200" cap="none" spc="0" dirty="0" err="1">
                <a:solidFill>
                  <a:srgbClr val="FFFFFF"/>
                </a:solidFill>
                <a:latin typeface="Segoe UI"/>
                <a:cs typeface="Helvetica Light"/>
              </a:rPr>
              <a:t>RadioButton</a:t>
            </a:r>
            <a:endParaRPr lang="en-US" sz="3530" b="0" kern="1200" cap="none" spc="0" dirty="0">
              <a:solidFill>
                <a:srgbClr val="FFFFFF"/>
              </a:solidFill>
              <a:latin typeface="Segoe UI"/>
              <a:cs typeface="Helvetica Light"/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19257117" y="7957907"/>
            <a:ext cx="4067794" cy="1332626"/>
          </a:xfrm>
          <a:prstGeom prst="roundRect">
            <a:avLst>
              <a:gd name="adj" fmla="val 0"/>
            </a:avLst>
          </a:prstGeom>
          <a:solidFill>
            <a:srgbClr val="008DB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828800" hangingPunct="1">
              <a:lnSpc>
                <a:spcPct val="100000"/>
              </a:lnSpc>
            </a:pPr>
            <a:r>
              <a:rPr lang="en-US" sz="3530" b="0" kern="1200" cap="none" spc="0" dirty="0" err="1">
                <a:solidFill>
                  <a:srgbClr val="FFFFFF"/>
                </a:solidFill>
                <a:latin typeface="Segoe UI"/>
                <a:cs typeface="Helvetica Light"/>
              </a:rPr>
              <a:t>RefreshView</a:t>
            </a:r>
            <a:endParaRPr lang="en-US" sz="3530" b="0" kern="1200" cap="none" spc="0" dirty="0">
              <a:solidFill>
                <a:srgbClr val="FFFFFF"/>
              </a:solidFill>
              <a:latin typeface="Segoe UI"/>
              <a:cs typeface="Helvetica Light"/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980449" y="11290001"/>
            <a:ext cx="4067794" cy="1332626"/>
          </a:xfrm>
          <a:prstGeom prst="roundRect">
            <a:avLst>
              <a:gd name="adj" fmla="val 0"/>
            </a:avLst>
          </a:prstGeom>
          <a:solidFill>
            <a:srgbClr val="008DB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828800" hangingPunct="1">
              <a:lnSpc>
                <a:spcPct val="100000"/>
              </a:lnSpc>
            </a:pPr>
            <a:r>
              <a:rPr lang="en-US" sz="3530" b="0" kern="1200" cap="none" spc="0" dirty="0">
                <a:solidFill>
                  <a:srgbClr val="FFFFFF"/>
                </a:solidFill>
                <a:latin typeface="Segoe UI"/>
                <a:cs typeface="Helvetica Light"/>
              </a:rPr>
              <a:t>Frame</a:t>
            </a:r>
          </a:p>
        </p:txBody>
      </p:sp>
      <p:sp>
        <p:nvSpPr>
          <p:cNvPr id="31" name="Rounded Rectangle 30"/>
          <p:cNvSpPr/>
          <p:nvPr/>
        </p:nvSpPr>
        <p:spPr>
          <a:xfrm>
            <a:off x="5549617" y="11290001"/>
            <a:ext cx="4067794" cy="1332626"/>
          </a:xfrm>
          <a:prstGeom prst="roundRect">
            <a:avLst>
              <a:gd name="adj" fmla="val 0"/>
            </a:avLst>
          </a:prstGeom>
          <a:solidFill>
            <a:srgbClr val="008DB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828800" hangingPunct="1">
              <a:lnSpc>
                <a:spcPct val="100000"/>
              </a:lnSpc>
            </a:pPr>
            <a:r>
              <a:rPr lang="en-US" sz="3530" b="0" kern="1200" cap="none" spc="0" dirty="0" err="1">
                <a:solidFill>
                  <a:srgbClr val="FFFFFF"/>
                </a:solidFill>
                <a:latin typeface="Segoe UI"/>
                <a:cs typeface="Helvetica Light"/>
              </a:rPr>
              <a:t>GraphicsView</a:t>
            </a:r>
            <a:endParaRPr lang="en-US" sz="3530" b="0" kern="1200" cap="none" spc="0" dirty="0">
              <a:solidFill>
                <a:srgbClr val="FFFFFF"/>
              </a:solidFill>
              <a:latin typeface="Segoe UI"/>
              <a:cs typeface="Helvetica Light"/>
            </a:endParaRPr>
          </a:p>
        </p:txBody>
      </p:sp>
      <p:sp>
        <p:nvSpPr>
          <p:cNvPr id="32" name="Rounded Rectangle 31"/>
          <p:cNvSpPr/>
          <p:nvPr/>
        </p:nvSpPr>
        <p:spPr>
          <a:xfrm>
            <a:off x="10118785" y="11290001"/>
            <a:ext cx="4067794" cy="1332626"/>
          </a:xfrm>
          <a:prstGeom prst="roundRect">
            <a:avLst>
              <a:gd name="adj" fmla="val 0"/>
            </a:avLst>
          </a:prstGeom>
          <a:solidFill>
            <a:srgbClr val="008DB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828800" hangingPunct="1">
              <a:lnSpc>
                <a:spcPct val="100000"/>
              </a:lnSpc>
            </a:pPr>
            <a:r>
              <a:rPr lang="en-US" sz="3530" b="0" kern="1200" cap="none" spc="0" dirty="0">
                <a:solidFill>
                  <a:srgbClr val="FFFFFF"/>
                </a:solidFill>
                <a:latin typeface="Segoe UI"/>
                <a:cs typeface="Helvetica Light"/>
              </a:rPr>
              <a:t>Image</a:t>
            </a:r>
          </a:p>
        </p:txBody>
      </p:sp>
      <p:sp>
        <p:nvSpPr>
          <p:cNvPr id="33" name="Rounded Rectangle 32"/>
          <p:cNvSpPr/>
          <p:nvPr/>
        </p:nvSpPr>
        <p:spPr>
          <a:xfrm>
            <a:off x="14687953" y="11290001"/>
            <a:ext cx="4067794" cy="1332626"/>
          </a:xfrm>
          <a:prstGeom prst="roundRect">
            <a:avLst>
              <a:gd name="adj" fmla="val 0"/>
            </a:avLst>
          </a:prstGeom>
          <a:solidFill>
            <a:srgbClr val="008DB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828800" hangingPunct="1">
              <a:lnSpc>
                <a:spcPct val="100000"/>
              </a:lnSpc>
            </a:pPr>
            <a:r>
              <a:rPr lang="en-US" sz="3530" b="0" kern="1200" cap="none" spc="0" dirty="0">
                <a:solidFill>
                  <a:srgbClr val="FFFFFF"/>
                </a:solidFill>
                <a:latin typeface="Segoe UI"/>
                <a:cs typeface="Helvetica Light"/>
              </a:rPr>
              <a:t>Label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38480" y="341819"/>
            <a:ext cx="23311680" cy="1799330"/>
          </a:xfrm>
        </p:spPr>
        <p:txBody>
          <a:bodyPr/>
          <a:lstStyle/>
          <a:p>
            <a:r>
              <a:rPr lang="en-US" dirty="0"/>
              <a:t>Controls</a:t>
            </a:r>
          </a:p>
        </p:txBody>
      </p:sp>
      <p:sp>
        <p:nvSpPr>
          <p:cNvPr id="34" name="Rounded Rectangle 32">
            <a:extLst>
              <a:ext uri="{FF2B5EF4-FFF2-40B4-BE49-F238E27FC236}">
                <a16:creationId xmlns:a16="http://schemas.microsoft.com/office/drawing/2014/main" id="{F764687A-1B61-4500-ACA7-D9ADBFDC2804}"/>
              </a:ext>
            </a:extLst>
          </p:cNvPr>
          <p:cNvSpPr/>
          <p:nvPr/>
        </p:nvSpPr>
        <p:spPr>
          <a:xfrm>
            <a:off x="19257117" y="11289999"/>
            <a:ext cx="4067794" cy="1332626"/>
          </a:xfrm>
          <a:prstGeom prst="roundRect">
            <a:avLst>
              <a:gd name="adj" fmla="val 0"/>
            </a:avLst>
          </a:prstGeom>
          <a:solidFill>
            <a:srgbClr val="008DB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828800" hangingPunct="1">
              <a:lnSpc>
                <a:spcPct val="100000"/>
              </a:lnSpc>
            </a:pPr>
            <a:r>
              <a:rPr lang="en-US" sz="3530" b="0" kern="1200" cap="none" spc="0" dirty="0" err="1">
                <a:solidFill>
                  <a:srgbClr val="FFFFFF"/>
                </a:solidFill>
                <a:latin typeface="Segoe UI"/>
                <a:cs typeface="Helvetica Light"/>
              </a:rPr>
              <a:t>ScrollView</a:t>
            </a:r>
            <a:endParaRPr lang="en-US" sz="3530" b="0" kern="1200" cap="none" spc="0" dirty="0">
              <a:solidFill>
                <a:srgbClr val="FFFFFF"/>
              </a:solidFill>
              <a:latin typeface="Segoe UI"/>
              <a:cs typeface="Helvetica Light"/>
            </a:endParaRPr>
          </a:p>
        </p:txBody>
      </p:sp>
      <p:sp>
        <p:nvSpPr>
          <p:cNvPr id="35" name="Rounded Rectangle 29">
            <a:extLst>
              <a:ext uri="{FF2B5EF4-FFF2-40B4-BE49-F238E27FC236}">
                <a16:creationId xmlns:a16="http://schemas.microsoft.com/office/drawing/2014/main" id="{9AD01D68-6EC8-4780-8A01-97B4A2CCB4BD}"/>
              </a:ext>
            </a:extLst>
          </p:cNvPr>
          <p:cNvSpPr/>
          <p:nvPr/>
        </p:nvSpPr>
        <p:spPr>
          <a:xfrm>
            <a:off x="1019767" y="9613195"/>
            <a:ext cx="4067794" cy="1332626"/>
          </a:xfrm>
          <a:prstGeom prst="roundRect">
            <a:avLst>
              <a:gd name="adj" fmla="val 0"/>
            </a:avLst>
          </a:prstGeom>
          <a:solidFill>
            <a:srgbClr val="008DB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828800" hangingPunct="1">
              <a:lnSpc>
                <a:spcPct val="100000"/>
              </a:lnSpc>
            </a:pPr>
            <a:r>
              <a:rPr lang="en-US" sz="3530" b="0" kern="1200" cap="none" spc="0" dirty="0" err="1">
                <a:solidFill>
                  <a:srgbClr val="FFFFFF"/>
                </a:solidFill>
                <a:latin typeface="Segoe UI"/>
                <a:cs typeface="Helvetica Light"/>
              </a:rPr>
              <a:t>SearchBar</a:t>
            </a:r>
            <a:endParaRPr lang="en-US" sz="3530" b="0" kern="1200" cap="none" spc="0" dirty="0">
              <a:solidFill>
                <a:srgbClr val="FFFFFF"/>
              </a:solidFill>
              <a:latin typeface="Segoe UI"/>
              <a:cs typeface="Helvetica Light"/>
            </a:endParaRPr>
          </a:p>
        </p:txBody>
      </p:sp>
      <p:sp>
        <p:nvSpPr>
          <p:cNvPr id="36" name="Rounded Rectangle 30">
            <a:extLst>
              <a:ext uri="{FF2B5EF4-FFF2-40B4-BE49-F238E27FC236}">
                <a16:creationId xmlns:a16="http://schemas.microsoft.com/office/drawing/2014/main" id="{FD91DE55-5D36-43C3-BFA1-D32B7EA7F6E8}"/>
              </a:ext>
            </a:extLst>
          </p:cNvPr>
          <p:cNvSpPr/>
          <p:nvPr/>
        </p:nvSpPr>
        <p:spPr>
          <a:xfrm>
            <a:off x="5588935" y="9613195"/>
            <a:ext cx="4067794" cy="1332626"/>
          </a:xfrm>
          <a:prstGeom prst="roundRect">
            <a:avLst>
              <a:gd name="adj" fmla="val 0"/>
            </a:avLst>
          </a:prstGeom>
          <a:solidFill>
            <a:srgbClr val="008DB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828800" hangingPunct="1">
              <a:lnSpc>
                <a:spcPct val="100000"/>
              </a:lnSpc>
            </a:pPr>
            <a:r>
              <a:rPr lang="en-US" sz="3530" b="0" kern="1200" cap="none" spc="0" dirty="0" err="1">
                <a:solidFill>
                  <a:srgbClr val="FFFFFF"/>
                </a:solidFill>
                <a:latin typeface="Segoe UI"/>
                <a:cs typeface="Helvetica Light"/>
              </a:rPr>
              <a:t>SwipeView</a:t>
            </a:r>
            <a:endParaRPr lang="en-US" sz="3530" b="0" kern="1200" cap="none" spc="0" dirty="0">
              <a:solidFill>
                <a:srgbClr val="FFFFFF"/>
              </a:solidFill>
              <a:latin typeface="Segoe UI"/>
              <a:cs typeface="Helvetica Light"/>
            </a:endParaRPr>
          </a:p>
        </p:txBody>
      </p:sp>
      <p:sp>
        <p:nvSpPr>
          <p:cNvPr id="37" name="Rounded Rectangle 31">
            <a:extLst>
              <a:ext uri="{FF2B5EF4-FFF2-40B4-BE49-F238E27FC236}">
                <a16:creationId xmlns:a16="http://schemas.microsoft.com/office/drawing/2014/main" id="{C63329B3-17C5-405F-AC9D-5352064491D5}"/>
              </a:ext>
            </a:extLst>
          </p:cNvPr>
          <p:cNvSpPr/>
          <p:nvPr/>
        </p:nvSpPr>
        <p:spPr>
          <a:xfrm>
            <a:off x="10158103" y="9613195"/>
            <a:ext cx="4067794" cy="1332626"/>
          </a:xfrm>
          <a:prstGeom prst="roundRect">
            <a:avLst>
              <a:gd name="adj" fmla="val 0"/>
            </a:avLst>
          </a:prstGeom>
          <a:solidFill>
            <a:srgbClr val="008DB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828800" hangingPunct="1">
              <a:lnSpc>
                <a:spcPct val="100000"/>
              </a:lnSpc>
            </a:pPr>
            <a:r>
              <a:rPr lang="en-US" sz="3530" b="0" kern="1200" cap="none" spc="0" dirty="0" err="1">
                <a:solidFill>
                  <a:srgbClr val="FFFFFF"/>
                </a:solidFill>
                <a:latin typeface="Segoe UI"/>
                <a:cs typeface="Helvetica Light"/>
              </a:rPr>
              <a:t>BlazorWebview</a:t>
            </a:r>
            <a:endParaRPr lang="en-US" sz="3530" b="0" kern="1200" cap="none" spc="0" dirty="0">
              <a:solidFill>
                <a:srgbClr val="FFFFFF"/>
              </a:solidFill>
              <a:latin typeface="Segoe UI"/>
              <a:cs typeface="Helvetica Light"/>
            </a:endParaRPr>
          </a:p>
        </p:txBody>
      </p:sp>
      <p:sp>
        <p:nvSpPr>
          <p:cNvPr id="38" name="Rounded Rectangle 32">
            <a:extLst>
              <a:ext uri="{FF2B5EF4-FFF2-40B4-BE49-F238E27FC236}">
                <a16:creationId xmlns:a16="http://schemas.microsoft.com/office/drawing/2014/main" id="{6A19B317-3EAF-4697-8140-B155655148A3}"/>
              </a:ext>
            </a:extLst>
          </p:cNvPr>
          <p:cNvSpPr/>
          <p:nvPr/>
        </p:nvSpPr>
        <p:spPr>
          <a:xfrm>
            <a:off x="14727271" y="9613195"/>
            <a:ext cx="4067794" cy="1332626"/>
          </a:xfrm>
          <a:prstGeom prst="roundRect">
            <a:avLst>
              <a:gd name="adj" fmla="val 0"/>
            </a:avLst>
          </a:prstGeom>
          <a:solidFill>
            <a:srgbClr val="008DB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828800" hangingPunct="1">
              <a:lnSpc>
                <a:spcPct val="100000"/>
              </a:lnSpc>
            </a:pPr>
            <a:r>
              <a:rPr lang="en-US" sz="3530" b="0" kern="1200" cap="none" spc="0" dirty="0">
                <a:solidFill>
                  <a:srgbClr val="FFFFFF"/>
                </a:solidFill>
                <a:latin typeface="Segoe UI"/>
                <a:cs typeface="Helvetica Light"/>
              </a:rPr>
              <a:t>Border</a:t>
            </a:r>
          </a:p>
        </p:txBody>
      </p:sp>
      <p:sp>
        <p:nvSpPr>
          <p:cNvPr id="39" name="Rounded Rectangle 32">
            <a:extLst>
              <a:ext uri="{FF2B5EF4-FFF2-40B4-BE49-F238E27FC236}">
                <a16:creationId xmlns:a16="http://schemas.microsoft.com/office/drawing/2014/main" id="{E736E1CA-176F-401F-8AC0-E9781B60C964}"/>
              </a:ext>
            </a:extLst>
          </p:cNvPr>
          <p:cNvSpPr/>
          <p:nvPr/>
        </p:nvSpPr>
        <p:spPr>
          <a:xfrm>
            <a:off x="19296435" y="9613193"/>
            <a:ext cx="4067794" cy="1332626"/>
          </a:xfrm>
          <a:prstGeom prst="roundRect">
            <a:avLst>
              <a:gd name="adj" fmla="val 0"/>
            </a:avLst>
          </a:prstGeom>
          <a:solidFill>
            <a:srgbClr val="008DB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828800" hangingPunct="1">
              <a:lnSpc>
                <a:spcPct val="100000"/>
              </a:lnSpc>
            </a:pPr>
            <a:r>
              <a:rPr lang="en-US" sz="3530" b="0" kern="1200" cap="none" spc="0" dirty="0" err="1">
                <a:solidFill>
                  <a:srgbClr val="FFFFFF"/>
                </a:solidFill>
                <a:latin typeface="Segoe UI"/>
                <a:cs typeface="Helvetica Light"/>
              </a:rPr>
              <a:t>BoxView</a:t>
            </a:r>
            <a:endParaRPr lang="en-US" sz="3530" b="0" kern="1200" cap="none" spc="0" dirty="0">
              <a:solidFill>
                <a:srgbClr val="FFFFFF"/>
              </a:solidFill>
              <a:latin typeface="Segoe UI"/>
              <a:cs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848717054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40792" y="1001809"/>
            <a:ext cx="4332716" cy="1799074"/>
          </a:xfrm>
        </p:spPr>
        <p:txBody>
          <a:bodyPr>
            <a:noAutofit/>
          </a:bodyPr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Layouts</a:t>
            </a:r>
          </a:p>
        </p:txBody>
      </p:sp>
      <p:sp>
        <p:nvSpPr>
          <p:cNvPr id="20" name="Title 1"/>
          <p:cNvSpPr txBox="1">
            <a:spLocks/>
          </p:cNvSpPr>
          <p:nvPr/>
        </p:nvSpPr>
        <p:spPr>
          <a:xfrm>
            <a:off x="773987" y="1001809"/>
            <a:ext cx="9582014" cy="1799074"/>
          </a:xfrm>
          <a:prstGeom prst="rect">
            <a:avLst/>
          </a:prstGeom>
        </p:spPr>
        <p:txBody>
          <a:bodyPr vert="horz" wrap="square" lIns="286856" tIns="179284" rIns="286856" bIns="179284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 defTabSz="1865484"/>
            <a:r>
              <a:rPr lang="en-US" sz="9410" spc="-204" dirty="0">
                <a:solidFill>
                  <a:srgbClr val="404040"/>
                </a:solidFill>
                <a:latin typeface="Segoe UI Light"/>
              </a:rPr>
              <a:t>Pages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667521E-4C64-4E8E-A902-7CC94DAD9C8D}"/>
              </a:ext>
            </a:extLst>
          </p:cNvPr>
          <p:cNvGrpSpPr/>
          <p:nvPr/>
        </p:nvGrpSpPr>
        <p:grpSpPr>
          <a:xfrm>
            <a:off x="741785" y="2899230"/>
            <a:ext cx="9895682" cy="4051320"/>
            <a:chOff x="2328218" y="1060832"/>
            <a:chExt cx="4947841" cy="2025660"/>
          </a:xfrm>
        </p:grpSpPr>
        <p:pic>
          <p:nvPicPr>
            <p:cNvPr id="22" name="Picture 21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18793"/>
            <a:stretch/>
          </p:blipFill>
          <p:spPr>
            <a:xfrm>
              <a:off x="2328218" y="1060832"/>
              <a:ext cx="4947841" cy="1678215"/>
            </a:xfrm>
            <a:prstGeom prst="rect">
              <a:avLst/>
            </a:prstGeom>
          </p:spPr>
        </p:pic>
        <p:sp>
          <p:nvSpPr>
            <p:cNvPr id="26" name="TextBox 25"/>
            <p:cNvSpPr txBox="1"/>
            <p:nvPr/>
          </p:nvSpPr>
          <p:spPr>
            <a:xfrm>
              <a:off x="2344318" y="2859346"/>
              <a:ext cx="940144" cy="2271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1828800" hangingPunct="1">
                <a:lnSpc>
                  <a:spcPct val="100000"/>
                </a:lnSpc>
              </a:pPr>
              <a:r>
                <a:rPr lang="en-US" sz="2352" b="0" kern="1200" cap="none" spc="0" dirty="0">
                  <a:solidFill>
                    <a:srgbClr val="404040"/>
                  </a:solidFill>
                  <a:latin typeface="Segoe UI"/>
                  <a:cs typeface="Helvetica"/>
                </a:rPr>
                <a:t>Content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549651" y="2858326"/>
              <a:ext cx="1061646" cy="2271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1828800" hangingPunct="1">
                <a:lnSpc>
                  <a:spcPct val="100000"/>
                </a:lnSpc>
              </a:pPr>
              <a:r>
                <a:rPr lang="en-US" sz="2352" b="0" kern="1200" cap="none" spc="0" dirty="0">
                  <a:solidFill>
                    <a:srgbClr val="404040"/>
                  </a:solidFill>
                  <a:latin typeface="Segoe UI"/>
                  <a:cs typeface="Helvetica"/>
                </a:rPr>
                <a:t>Flyout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4907777" y="2858326"/>
              <a:ext cx="940144" cy="2271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1828800" hangingPunct="1">
                <a:lnSpc>
                  <a:spcPct val="100000"/>
                </a:lnSpc>
              </a:pPr>
              <a:r>
                <a:rPr lang="en-US" sz="2352" b="0" kern="1200" cap="none" spc="0" dirty="0">
                  <a:solidFill>
                    <a:srgbClr val="404040"/>
                  </a:solidFill>
                  <a:latin typeface="Segoe UI"/>
                  <a:cs typeface="Helvetica"/>
                </a:rPr>
                <a:t>Navigation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6195182" y="2858326"/>
              <a:ext cx="940144" cy="2271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1828800" hangingPunct="1">
                <a:lnSpc>
                  <a:spcPct val="100000"/>
                </a:lnSpc>
              </a:pPr>
              <a:r>
                <a:rPr lang="en-US" sz="2352" b="0" kern="1200" cap="none" spc="0" dirty="0">
                  <a:solidFill>
                    <a:srgbClr val="404040"/>
                  </a:solidFill>
                  <a:latin typeface="Segoe UI"/>
                  <a:cs typeface="Helvetica"/>
                </a:rPr>
                <a:t>Tabbed</a:t>
              </a:r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994E5E19-7FC7-47AD-93DA-7838532734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1989" y="2828098"/>
            <a:ext cx="12563150" cy="8269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719204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1A60F57-B62E-4549-94AE-489FF02A12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374" y="0"/>
            <a:ext cx="13564860" cy="13716000"/>
          </a:xfrm>
          <a:prstGeom prst="rect">
            <a:avLst/>
          </a:prstGeom>
        </p:spPr>
      </p:pic>
      <p:grpSp>
        <p:nvGrpSpPr>
          <p:cNvPr id="2" name="Group 1" descr="MAUI template app running on ios, android, windows, macos">
            <a:extLst>
              <a:ext uri="{FF2B5EF4-FFF2-40B4-BE49-F238E27FC236}">
                <a16:creationId xmlns:a16="http://schemas.microsoft.com/office/drawing/2014/main" id="{74ECF197-AA74-4738-97B7-66A58966ACB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/>
        </p:nvGrpSpPr>
        <p:grpSpPr>
          <a:xfrm>
            <a:off x="10758651" y="1006779"/>
            <a:ext cx="13967682" cy="14630114"/>
            <a:chOff x="5652331" y="41201"/>
            <a:chExt cx="6691328" cy="700867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021EB8C2-94E1-494E-B15F-FBA30EF4E82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52331" y="2170340"/>
              <a:ext cx="3852827" cy="3434808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1DA20FC-564D-4A54-8ACB-4C15E0C5BB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6098" r="7620" b="3733"/>
            <a:stretch/>
          </p:blipFill>
          <p:spPr>
            <a:xfrm>
              <a:off x="10235816" y="391832"/>
              <a:ext cx="1548950" cy="3215147"/>
            </a:xfrm>
            <a:prstGeom prst="roundRect">
              <a:avLst/>
            </a:prstGeom>
          </p:spPr>
        </p:pic>
        <p:pic>
          <p:nvPicPr>
            <p:cNvPr id="5" name="Picture 4" descr="A screenshot of a video game&#10;&#10;Description automatically generated with medium confidence">
              <a:extLst>
                <a:ext uri="{FF2B5EF4-FFF2-40B4-BE49-F238E27FC236}">
                  <a16:creationId xmlns:a16="http://schemas.microsoft.com/office/drawing/2014/main" id="{EE1AC972-86F1-4D6F-97B2-8FAA945A399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578745" y="3178711"/>
              <a:ext cx="4764914" cy="3871161"/>
            </a:xfrm>
            <a:prstGeom prst="rect">
              <a:avLst/>
            </a:prstGeom>
          </p:spPr>
        </p:pic>
        <p:pic>
          <p:nvPicPr>
            <p:cNvPr id="6" name="Picture 5" descr="A screenshot of a cell phone&#10;&#10;Description automatically generated with medium confidence">
              <a:extLst>
                <a:ext uri="{FF2B5EF4-FFF2-40B4-BE49-F238E27FC236}">
                  <a16:creationId xmlns:a16="http://schemas.microsoft.com/office/drawing/2014/main" id="{9A3E682E-246D-4BEB-8ADE-A2954E01B4A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032415" y="41201"/>
              <a:ext cx="2261459" cy="42582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18693773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773494" y="1062500"/>
            <a:ext cx="22858864" cy="2194088"/>
          </a:xfrm>
        </p:spPr>
        <p:txBody>
          <a:bodyPr/>
          <a:lstStyle/>
          <a:p>
            <a:r>
              <a:rPr lang="en-US" sz="15684" dirty="0">
                <a:solidFill>
                  <a:schemeClr val="tx1"/>
                </a:solidFill>
              </a:rPr>
              <a:t>Cross-Platform APIs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9AEEEB-2A17-4D7A-B72F-276AF61A342C}"/>
              </a:ext>
            </a:extLst>
          </p:cNvPr>
          <p:cNvSpPr txBox="1"/>
          <p:nvPr/>
        </p:nvSpPr>
        <p:spPr>
          <a:xfrm>
            <a:off x="773494" y="4540055"/>
            <a:ext cx="3264903" cy="1231096"/>
          </a:xfrm>
          <a:prstGeom prst="rect">
            <a:avLst/>
          </a:prstGeom>
          <a:noFill/>
        </p:spPr>
        <p:txBody>
          <a:bodyPr wrap="none" lIns="358570" tIns="286856" rIns="358570" bIns="286856" rtlCol="0">
            <a:spAutoFit/>
          </a:bodyPr>
          <a:lstStyle/>
          <a:p>
            <a:pPr defTabSz="1828874" hangingPunct="1">
              <a:spcAft>
                <a:spcPts val="1176"/>
              </a:spcAft>
            </a:pPr>
            <a:r>
              <a:rPr lang="en-US" sz="4706" b="0" kern="1200" cap="none" spc="0" dirty="0">
                <a:solidFill>
                  <a:srgbClr val="404040"/>
                </a:solidFill>
                <a:latin typeface="Segoe UI"/>
              </a:rPr>
              <a:t>Flashlight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ABCA5A8-B20D-491F-85BA-B12C6FD226C5}"/>
              </a:ext>
            </a:extLst>
          </p:cNvPr>
          <p:cNvSpPr txBox="1"/>
          <p:nvPr/>
        </p:nvSpPr>
        <p:spPr>
          <a:xfrm>
            <a:off x="1804091" y="6447173"/>
            <a:ext cx="3941371" cy="1231096"/>
          </a:xfrm>
          <a:prstGeom prst="rect">
            <a:avLst/>
          </a:prstGeom>
          <a:noFill/>
        </p:spPr>
        <p:txBody>
          <a:bodyPr wrap="none" lIns="358570" tIns="286856" rIns="358570" bIns="286856" rtlCol="0">
            <a:spAutoFit/>
          </a:bodyPr>
          <a:lstStyle/>
          <a:p>
            <a:pPr defTabSz="1828874" hangingPunct="1">
              <a:spcAft>
                <a:spcPts val="1176"/>
              </a:spcAft>
            </a:pPr>
            <a:r>
              <a:rPr lang="en-US" sz="4706" b="0" kern="1200" cap="none" spc="0" dirty="0">
                <a:solidFill>
                  <a:srgbClr val="404040"/>
                </a:solidFill>
                <a:latin typeface="Segoe UI"/>
              </a:rPr>
              <a:t>Geolocation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4F1EB63-7BCB-41B8-A358-BDDA4893CE4A}"/>
              </a:ext>
            </a:extLst>
          </p:cNvPr>
          <p:cNvSpPr txBox="1"/>
          <p:nvPr/>
        </p:nvSpPr>
        <p:spPr>
          <a:xfrm>
            <a:off x="16305384" y="4209463"/>
            <a:ext cx="3795625" cy="1231096"/>
          </a:xfrm>
          <a:prstGeom prst="rect">
            <a:avLst/>
          </a:prstGeom>
          <a:noFill/>
        </p:spPr>
        <p:txBody>
          <a:bodyPr wrap="none" lIns="358570" tIns="286856" rIns="358570" bIns="286856" rtlCol="0">
            <a:spAutoFit/>
          </a:bodyPr>
          <a:lstStyle/>
          <a:p>
            <a:pPr defTabSz="1828874" hangingPunct="1">
              <a:spcAft>
                <a:spcPts val="1176"/>
              </a:spcAft>
            </a:pPr>
            <a:r>
              <a:rPr lang="en-US" sz="4706" b="0" kern="1200" cap="none" spc="0" dirty="0">
                <a:solidFill>
                  <a:srgbClr val="404040"/>
                </a:solidFill>
                <a:latin typeface="Segoe UI"/>
              </a:rPr>
              <a:t>Preferences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176E1D2-6585-4E09-848D-450D3A4D6060}"/>
              </a:ext>
            </a:extLst>
          </p:cNvPr>
          <p:cNvSpPr txBox="1"/>
          <p:nvPr/>
        </p:nvSpPr>
        <p:spPr>
          <a:xfrm>
            <a:off x="4384729" y="8560431"/>
            <a:ext cx="3702523" cy="1231096"/>
          </a:xfrm>
          <a:prstGeom prst="rect">
            <a:avLst/>
          </a:prstGeom>
          <a:noFill/>
        </p:spPr>
        <p:txBody>
          <a:bodyPr wrap="none" lIns="358570" tIns="286856" rIns="358570" bIns="286856" rtlCol="0">
            <a:spAutoFit/>
          </a:bodyPr>
          <a:lstStyle/>
          <a:p>
            <a:pPr defTabSz="1828874" hangingPunct="1">
              <a:spcAft>
                <a:spcPts val="1176"/>
              </a:spcAft>
            </a:pPr>
            <a:r>
              <a:rPr lang="en-US" sz="4706" b="0" kern="1200" cap="none" spc="0" dirty="0">
                <a:solidFill>
                  <a:srgbClr val="404040"/>
                </a:solidFill>
                <a:latin typeface="Segoe UI"/>
              </a:rPr>
              <a:t>Device Info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4E06419-3752-413F-9E7A-DFFA839031B5}"/>
              </a:ext>
            </a:extLst>
          </p:cNvPr>
          <p:cNvSpPr txBox="1"/>
          <p:nvPr/>
        </p:nvSpPr>
        <p:spPr>
          <a:xfrm>
            <a:off x="18168169" y="7473525"/>
            <a:ext cx="5792839" cy="1231096"/>
          </a:xfrm>
          <a:prstGeom prst="rect">
            <a:avLst/>
          </a:prstGeom>
          <a:noFill/>
        </p:spPr>
        <p:txBody>
          <a:bodyPr wrap="none" lIns="358570" tIns="286856" rIns="358570" bIns="286856" rtlCol="0">
            <a:spAutoFit/>
          </a:bodyPr>
          <a:lstStyle/>
          <a:p>
            <a:pPr defTabSz="1828874" hangingPunct="1">
              <a:spcAft>
                <a:spcPts val="1176"/>
              </a:spcAft>
            </a:pPr>
            <a:r>
              <a:rPr lang="en-US" sz="4706" b="0" kern="1200" cap="none" spc="0" dirty="0">
                <a:solidFill>
                  <a:srgbClr val="404040"/>
                </a:solidFill>
                <a:latin typeface="Segoe UI"/>
              </a:rPr>
              <a:t>Device Display Info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7CC4E26-088D-43C4-802D-FF5B3F4C807F}"/>
              </a:ext>
            </a:extLst>
          </p:cNvPr>
          <p:cNvSpPr txBox="1"/>
          <p:nvPr/>
        </p:nvSpPr>
        <p:spPr>
          <a:xfrm>
            <a:off x="5659088" y="3975791"/>
            <a:ext cx="4810262" cy="1231096"/>
          </a:xfrm>
          <a:prstGeom prst="rect">
            <a:avLst/>
          </a:prstGeom>
          <a:noFill/>
        </p:spPr>
        <p:txBody>
          <a:bodyPr wrap="none" lIns="358570" tIns="286856" rIns="358570" bIns="286856" rtlCol="0">
            <a:spAutoFit/>
          </a:bodyPr>
          <a:lstStyle/>
          <a:p>
            <a:pPr defTabSz="1828874" hangingPunct="1">
              <a:spcAft>
                <a:spcPts val="1176"/>
              </a:spcAft>
            </a:pPr>
            <a:r>
              <a:rPr lang="en-US" sz="4706" b="0" kern="1200" cap="none" spc="0" dirty="0">
                <a:solidFill>
                  <a:srgbClr val="404040"/>
                </a:solidFill>
                <a:latin typeface="Segoe UI"/>
              </a:rPr>
              <a:t>Secure Settings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40E2C78-7FF5-47AC-83E9-04A44D317902}"/>
              </a:ext>
            </a:extLst>
          </p:cNvPr>
          <p:cNvSpPr txBox="1"/>
          <p:nvPr/>
        </p:nvSpPr>
        <p:spPr>
          <a:xfrm>
            <a:off x="795618" y="10245221"/>
            <a:ext cx="4566670" cy="1231096"/>
          </a:xfrm>
          <a:prstGeom prst="rect">
            <a:avLst/>
          </a:prstGeom>
          <a:noFill/>
        </p:spPr>
        <p:txBody>
          <a:bodyPr wrap="none" lIns="358570" tIns="286856" rIns="358570" bIns="286856" rtlCol="0">
            <a:spAutoFit/>
          </a:bodyPr>
          <a:lstStyle/>
          <a:p>
            <a:pPr defTabSz="1828874" hangingPunct="1">
              <a:spcAft>
                <a:spcPts val="1176"/>
              </a:spcAft>
            </a:pPr>
            <a:r>
              <a:rPr lang="en-US" sz="4706" b="0" kern="1200" cap="none" spc="0" dirty="0">
                <a:solidFill>
                  <a:srgbClr val="404040"/>
                </a:solidFill>
                <a:latin typeface="Segoe UI"/>
              </a:rPr>
              <a:t>Accelerometer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4025A12-095E-4400-9BC8-CE80E5172383}"/>
              </a:ext>
            </a:extLst>
          </p:cNvPr>
          <p:cNvSpPr txBox="1"/>
          <p:nvPr/>
        </p:nvSpPr>
        <p:spPr>
          <a:xfrm>
            <a:off x="16548354" y="8762519"/>
            <a:ext cx="2625498" cy="1231096"/>
          </a:xfrm>
          <a:prstGeom prst="rect">
            <a:avLst/>
          </a:prstGeom>
          <a:noFill/>
        </p:spPr>
        <p:txBody>
          <a:bodyPr wrap="none" lIns="358570" tIns="286856" rIns="358570" bIns="286856" rtlCol="0">
            <a:spAutoFit/>
          </a:bodyPr>
          <a:lstStyle/>
          <a:p>
            <a:pPr defTabSz="1828874" hangingPunct="1">
              <a:spcAft>
                <a:spcPts val="1176"/>
              </a:spcAft>
            </a:pPr>
            <a:r>
              <a:rPr lang="en-US" sz="4706" b="0" kern="1200" cap="none" spc="0" dirty="0">
                <a:solidFill>
                  <a:srgbClr val="404040"/>
                </a:solidFill>
                <a:latin typeface="Segoe UI"/>
              </a:rPr>
              <a:t>Battery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90EB697-E641-4AE1-8C70-C9232B5EED5F}"/>
              </a:ext>
            </a:extLst>
          </p:cNvPr>
          <p:cNvSpPr txBox="1"/>
          <p:nvPr/>
        </p:nvSpPr>
        <p:spPr>
          <a:xfrm>
            <a:off x="4978476" y="5328019"/>
            <a:ext cx="3309916" cy="1231096"/>
          </a:xfrm>
          <a:prstGeom prst="rect">
            <a:avLst/>
          </a:prstGeom>
          <a:noFill/>
        </p:spPr>
        <p:txBody>
          <a:bodyPr wrap="none" lIns="358570" tIns="286856" rIns="358570" bIns="286856" rtlCol="0">
            <a:spAutoFit/>
          </a:bodyPr>
          <a:lstStyle/>
          <a:p>
            <a:pPr defTabSz="1828874" hangingPunct="1">
              <a:spcAft>
                <a:spcPts val="1176"/>
              </a:spcAft>
            </a:pPr>
            <a:r>
              <a:rPr lang="en-US" sz="4706" b="0" kern="1200" cap="none" spc="0" dirty="0">
                <a:solidFill>
                  <a:srgbClr val="404040"/>
                </a:solidFill>
                <a:latin typeface="Segoe UI"/>
              </a:rPr>
              <a:t>Clipboard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C9F600F-A94C-4D90-9CB3-1CC0BB4AB759}"/>
              </a:ext>
            </a:extLst>
          </p:cNvPr>
          <p:cNvSpPr txBox="1"/>
          <p:nvPr/>
        </p:nvSpPr>
        <p:spPr>
          <a:xfrm>
            <a:off x="20192779" y="9558429"/>
            <a:ext cx="3138330" cy="1231096"/>
          </a:xfrm>
          <a:prstGeom prst="rect">
            <a:avLst/>
          </a:prstGeom>
          <a:noFill/>
        </p:spPr>
        <p:txBody>
          <a:bodyPr wrap="none" lIns="358570" tIns="286856" rIns="358570" bIns="286856" rtlCol="0">
            <a:spAutoFit/>
          </a:bodyPr>
          <a:lstStyle/>
          <a:p>
            <a:pPr defTabSz="1828874" hangingPunct="1">
              <a:spcAft>
                <a:spcPts val="1176"/>
              </a:spcAft>
            </a:pPr>
            <a:r>
              <a:rPr lang="en-US" sz="4706" b="0" kern="1200" cap="none" spc="0" dirty="0">
                <a:solidFill>
                  <a:srgbClr val="404040"/>
                </a:solidFill>
                <a:latin typeface="Segoe UI"/>
              </a:rPr>
              <a:t>Compass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0E098AB-81EB-4C5F-9C2D-C8B379982409}"/>
              </a:ext>
            </a:extLst>
          </p:cNvPr>
          <p:cNvSpPr txBox="1"/>
          <p:nvPr/>
        </p:nvSpPr>
        <p:spPr>
          <a:xfrm>
            <a:off x="14405405" y="11907655"/>
            <a:ext cx="4011903" cy="1231096"/>
          </a:xfrm>
          <a:prstGeom prst="rect">
            <a:avLst/>
          </a:prstGeom>
          <a:noFill/>
        </p:spPr>
        <p:txBody>
          <a:bodyPr wrap="none" lIns="358570" tIns="286856" rIns="358570" bIns="286856" rtlCol="0">
            <a:spAutoFit/>
          </a:bodyPr>
          <a:lstStyle/>
          <a:p>
            <a:pPr defTabSz="1828874" hangingPunct="1">
              <a:spcAft>
                <a:spcPts val="1176"/>
              </a:spcAft>
            </a:pPr>
            <a:r>
              <a:rPr lang="en-US" sz="4706" b="0" kern="1200" cap="none" spc="0" dirty="0">
                <a:solidFill>
                  <a:srgbClr val="404040"/>
                </a:solidFill>
                <a:latin typeface="Segoe UI"/>
              </a:rPr>
              <a:t>Connectivity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E58CBF0-2B5C-4780-A91C-579AE8BBC5AE}"/>
              </a:ext>
            </a:extLst>
          </p:cNvPr>
          <p:cNvSpPr txBox="1"/>
          <p:nvPr/>
        </p:nvSpPr>
        <p:spPr>
          <a:xfrm>
            <a:off x="5016020" y="10946407"/>
            <a:ext cx="4227154" cy="1231096"/>
          </a:xfrm>
          <a:prstGeom prst="rect">
            <a:avLst/>
          </a:prstGeom>
          <a:noFill/>
        </p:spPr>
        <p:txBody>
          <a:bodyPr wrap="none" lIns="358570" tIns="286856" rIns="358570" bIns="286856" rtlCol="0">
            <a:spAutoFit/>
          </a:bodyPr>
          <a:lstStyle/>
          <a:p>
            <a:pPr defTabSz="1828874" hangingPunct="1">
              <a:spcAft>
                <a:spcPts val="1176"/>
              </a:spcAft>
            </a:pPr>
            <a:r>
              <a:rPr lang="en-US" sz="4706" b="0" kern="1200" cap="none" spc="0" dirty="0">
                <a:solidFill>
                  <a:srgbClr val="404040"/>
                </a:solidFill>
                <a:latin typeface="Segoe UI"/>
              </a:rPr>
              <a:t>Data Transfer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2332610-40C1-41C4-A7F5-B681F2FB8D6C}"/>
              </a:ext>
            </a:extLst>
          </p:cNvPr>
          <p:cNvSpPr txBox="1"/>
          <p:nvPr/>
        </p:nvSpPr>
        <p:spPr>
          <a:xfrm>
            <a:off x="1126822" y="8243851"/>
            <a:ext cx="2147610" cy="1231096"/>
          </a:xfrm>
          <a:prstGeom prst="rect">
            <a:avLst/>
          </a:prstGeom>
          <a:noFill/>
        </p:spPr>
        <p:txBody>
          <a:bodyPr wrap="none" lIns="358570" tIns="286856" rIns="358570" bIns="286856" rtlCol="0">
            <a:spAutoFit/>
          </a:bodyPr>
          <a:lstStyle/>
          <a:p>
            <a:pPr defTabSz="1828874" hangingPunct="1">
              <a:spcAft>
                <a:spcPts val="1176"/>
              </a:spcAft>
            </a:pPr>
            <a:r>
              <a:rPr lang="en-US" sz="4706" b="0" kern="1200" cap="none" spc="0" dirty="0">
                <a:solidFill>
                  <a:srgbClr val="404040"/>
                </a:solidFill>
                <a:latin typeface="Segoe UI"/>
              </a:rPr>
              <a:t>Email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8E679D9-4745-4A7C-BC8C-0726650194FC}"/>
              </a:ext>
            </a:extLst>
          </p:cNvPr>
          <p:cNvSpPr txBox="1"/>
          <p:nvPr/>
        </p:nvSpPr>
        <p:spPr>
          <a:xfrm>
            <a:off x="10105486" y="12141711"/>
            <a:ext cx="3682325" cy="1231096"/>
          </a:xfrm>
          <a:prstGeom prst="rect">
            <a:avLst/>
          </a:prstGeom>
          <a:noFill/>
        </p:spPr>
        <p:txBody>
          <a:bodyPr wrap="none" lIns="358570" tIns="286856" rIns="358570" bIns="286856" rtlCol="0">
            <a:spAutoFit/>
          </a:bodyPr>
          <a:lstStyle/>
          <a:p>
            <a:pPr defTabSz="1828874" hangingPunct="1">
              <a:spcAft>
                <a:spcPts val="1176"/>
              </a:spcAft>
            </a:pPr>
            <a:r>
              <a:rPr lang="en-US" sz="4706" b="0" kern="1200" cap="none" spc="0" dirty="0">
                <a:solidFill>
                  <a:srgbClr val="404040"/>
                </a:solidFill>
                <a:latin typeface="Segoe UI"/>
              </a:rPr>
              <a:t>File System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6C8D054-40C5-4A8F-B0A5-76100ECB7037}"/>
              </a:ext>
            </a:extLst>
          </p:cNvPr>
          <p:cNvSpPr txBox="1"/>
          <p:nvPr/>
        </p:nvSpPr>
        <p:spPr>
          <a:xfrm>
            <a:off x="525368" y="12041901"/>
            <a:ext cx="3640006" cy="1231096"/>
          </a:xfrm>
          <a:prstGeom prst="rect">
            <a:avLst/>
          </a:prstGeom>
          <a:noFill/>
        </p:spPr>
        <p:txBody>
          <a:bodyPr wrap="none" lIns="358570" tIns="286856" rIns="358570" bIns="286856" rtlCol="0">
            <a:spAutoFit/>
          </a:bodyPr>
          <a:lstStyle/>
          <a:p>
            <a:pPr defTabSz="1828874" hangingPunct="1">
              <a:spcAft>
                <a:spcPts val="1176"/>
              </a:spcAft>
            </a:pPr>
            <a:r>
              <a:rPr lang="en-US" sz="4706" b="0" kern="1200" cap="none" spc="0" dirty="0">
                <a:solidFill>
                  <a:srgbClr val="404040"/>
                </a:solidFill>
                <a:latin typeface="Segoe UI"/>
              </a:rPr>
              <a:t>Geocoding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2FB787B-3DFE-410C-B5A3-430436817873}"/>
              </a:ext>
            </a:extLst>
          </p:cNvPr>
          <p:cNvSpPr txBox="1"/>
          <p:nvPr/>
        </p:nvSpPr>
        <p:spPr>
          <a:xfrm>
            <a:off x="20514353" y="5466383"/>
            <a:ext cx="3537542" cy="1231096"/>
          </a:xfrm>
          <a:prstGeom prst="rect">
            <a:avLst/>
          </a:prstGeom>
          <a:noFill/>
        </p:spPr>
        <p:txBody>
          <a:bodyPr wrap="none" lIns="358570" tIns="286856" rIns="358570" bIns="286856" rtlCol="0">
            <a:spAutoFit/>
          </a:bodyPr>
          <a:lstStyle/>
          <a:p>
            <a:pPr defTabSz="1828874" hangingPunct="1">
              <a:spcAft>
                <a:spcPts val="1176"/>
              </a:spcAft>
            </a:pPr>
            <a:r>
              <a:rPr lang="en-US" sz="4706" b="0" kern="1200" cap="none" spc="0" dirty="0">
                <a:solidFill>
                  <a:srgbClr val="404040"/>
                </a:solidFill>
                <a:latin typeface="Segoe UI"/>
              </a:rPr>
              <a:t>Gyroscope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7D2FE98-37D4-4912-BA58-234F6491FCDF}"/>
              </a:ext>
            </a:extLst>
          </p:cNvPr>
          <p:cNvSpPr txBox="1"/>
          <p:nvPr/>
        </p:nvSpPr>
        <p:spPr>
          <a:xfrm>
            <a:off x="16245435" y="6146431"/>
            <a:ext cx="4702925" cy="1231096"/>
          </a:xfrm>
          <a:prstGeom prst="rect">
            <a:avLst/>
          </a:prstGeom>
          <a:noFill/>
        </p:spPr>
        <p:txBody>
          <a:bodyPr wrap="none" lIns="358570" tIns="286856" rIns="358570" bIns="286856" rtlCol="0">
            <a:spAutoFit/>
          </a:bodyPr>
          <a:lstStyle/>
          <a:p>
            <a:pPr defTabSz="1828874" hangingPunct="1">
              <a:spcAft>
                <a:spcPts val="1176"/>
              </a:spcAft>
            </a:pPr>
            <a:r>
              <a:rPr lang="en-US" sz="4706" b="0" kern="1200" cap="none" spc="0" dirty="0">
                <a:solidFill>
                  <a:srgbClr val="404040"/>
                </a:solidFill>
                <a:latin typeface="Segoe UI"/>
              </a:rPr>
              <a:t>Magnetometer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1DC5E39-6D9C-4724-B504-ADC2A95106BE}"/>
              </a:ext>
            </a:extLst>
          </p:cNvPr>
          <p:cNvSpPr txBox="1"/>
          <p:nvPr/>
        </p:nvSpPr>
        <p:spPr>
          <a:xfrm>
            <a:off x="5067076" y="7098435"/>
            <a:ext cx="4128922" cy="1231096"/>
          </a:xfrm>
          <a:prstGeom prst="rect">
            <a:avLst/>
          </a:prstGeom>
          <a:noFill/>
        </p:spPr>
        <p:txBody>
          <a:bodyPr wrap="none" lIns="358570" tIns="286856" rIns="358570" bIns="286856" rtlCol="0">
            <a:spAutoFit/>
          </a:bodyPr>
          <a:lstStyle/>
          <a:p>
            <a:pPr defTabSz="1828874" hangingPunct="1">
              <a:spcAft>
                <a:spcPts val="1176"/>
              </a:spcAft>
            </a:pPr>
            <a:r>
              <a:rPr lang="en-US" sz="4706" b="0" kern="1200" cap="none" spc="0" dirty="0">
                <a:solidFill>
                  <a:srgbClr val="404040"/>
                </a:solidFill>
                <a:latin typeface="Segoe UI"/>
              </a:rPr>
              <a:t>Phone Dialer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167C2C6-E79C-49B9-81C5-4691535A60AE}"/>
              </a:ext>
            </a:extLst>
          </p:cNvPr>
          <p:cNvSpPr txBox="1"/>
          <p:nvPr/>
        </p:nvSpPr>
        <p:spPr>
          <a:xfrm>
            <a:off x="15809635" y="10412511"/>
            <a:ext cx="3880520" cy="1231096"/>
          </a:xfrm>
          <a:prstGeom prst="rect">
            <a:avLst/>
          </a:prstGeom>
          <a:noFill/>
        </p:spPr>
        <p:txBody>
          <a:bodyPr wrap="none" lIns="358570" tIns="286856" rIns="358570" bIns="286856" rtlCol="0">
            <a:spAutoFit/>
          </a:bodyPr>
          <a:lstStyle/>
          <a:p>
            <a:pPr defTabSz="1828874" hangingPunct="1">
              <a:spcAft>
                <a:spcPts val="1176"/>
              </a:spcAft>
            </a:pPr>
            <a:r>
              <a:rPr lang="en-US" sz="4706" b="0" kern="1200" cap="none" spc="0" dirty="0">
                <a:solidFill>
                  <a:srgbClr val="404040"/>
                </a:solidFill>
                <a:latin typeface="Segoe UI"/>
              </a:rPr>
              <a:t>Screen Lock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860AADB-C6C2-4814-B0BB-DBA6171745BC}"/>
              </a:ext>
            </a:extLst>
          </p:cNvPr>
          <p:cNvSpPr txBox="1"/>
          <p:nvPr/>
        </p:nvSpPr>
        <p:spPr>
          <a:xfrm>
            <a:off x="21157562" y="3666219"/>
            <a:ext cx="1820597" cy="1231096"/>
          </a:xfrm>
          <a:prstGeom prst="rect">
            <a:avLst/>
          </a:prstGeom>
          <a:noFill/>
        </p:spPr>
        <p:txBody>
          <a:bodyPr wrap="none" lIns="358570" tIns="286856" rIns="358570" bIns="286856" rtlCol="0">
            <a:spAutoFit/>
          </a:bodyPr>
          <a:lstStyle/>
          <a:p>
            <a:pPr defTabSz="1828874" hangingPunct="1">
              <a:spcAft>
                <a:spcPts val="1176"/>
              </a:spcAft>
            </a:pPr>
            <a:r>
              <a:rPr lang="en-US" sz="4706" b="0" kern="1200" cap="none" spc="0" dirty="0" err="1">
                <a:solidFill>
                  <a:srgbClr val="404040"/>
                </a:solidFill>
                <a:latin typeface="Segoe UI"/>
              </a:rPr>
              <a:t>Sms</a:t>
            </a:r>
            <a:endParaRPr lang="en-US" sz="4706" b="0" kern="1200" cap="none" spc="0" dirty="0">
              <a:solidFill>
                <a:srgbClr val="404040"/>
              </a:solidFill>
              <a:latin typeface="Segoe UI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0294D81-283B-4792-8AA2-3F9EE860B3F9}"/>
              </a:ext>
            </a:extLst>
          </p:cNvPr>
          <p:cNvSpPr txBox="1"/>
          <p:nvPr/>
        </p:nvSpPr>
        <p:spPr>
          <a:xfrm>
            <a:off x="19715413" y="11028031"/>
            <a:ext cx="4587765" cy="1231096"/>
          </a:xfrm>
          <a:prstGeom prst="rect">
            <a:avLst/>
          </a:prstGeom>
          <a:noFill/>
        </p:spPr>
        <p:txBody>
          <a:bodyPr wrap="none" lIns="358570" tIns="286856" rIns="358570" bIns="286856" rtlCol="0">
            <a:spAutoFit/>
          </a:bodyPr>
          <a:lstStyle/>
          <a:p>
            <a:pPr defTabSz="1828874" hangingPunct="1">
              <a:spcAft>
                <a:spcPts val="1176"/>
              </a:spcAft>
            </a:pPr>
            <a:r>
              <a:rPr lang="en-US" sz="4706" b="0" kern="1200" cap="none" spc="0" dirty="0">
                <a:solidFill>
                  <a:srgbClr val="404040"/>
                </a:solidFill>
                <a:latin typeface="Segoe UI"/>
              </a:rPr>
              <a:t>Text to Speech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9D44A25-2528-4F94-8892-ACCF164AFBBC}"/>
              </a:ext>
            </a:extLst>
          </p:cNvPr>
          <p:cNvSpPr txBox="1"/>
          <p:nvPr/>
        </p:nvSpPr>
        <p:spPr>
          <a:xfrm>
            <a:off x="6370722" y="12295811"/>
            <a:ext cx="3163914" cy="1231096"/>
          </a:xfrm>
          <a:prstGeom prst="rect">
            <a:avLst/>
          </a:prstGeom>
          <a:noFill/>
        </p:spPr>
        <p:txBody>
          <a:bodyPr wrap="none" lIns="358570" tIns="286856" rIns="358570" bIns="286856" rtlCol="0">
            <a:spAutoFit/>
          </a:bodyPr>
          <a:lstStyle/>
          <a:p>
            <a:pPr defTabSz="1828874" hangingPunct="1">
              <a:spcAft>
                <a:spcPts val="1176"/>
              </a:spcAft>
            </a:pPr>
            <a:r>
              <a:rPr lang="en-US" sz="4706" b="0" kern="1200" cap="none" spc="0" dirty="0">
                <a:solidFill>
                  <a:srgbClr val="404040"/>
                </a:solidFill>
                <a:latin typeface="Segoe UI"/>
              </a:rPr>
              <a:t>Vibration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87E8F22F-195C-4D99-A33F-0053ADE585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858096" y="4549850"/>
            <a:ext cx="6908800" cy="680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122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5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0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8500"/>
                            </p:stCondLst>
                            <p:childTnLst>
                              <p:par>
                                <p:cTn id="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9000"/>
                            </p:stCondLst>
                            <p:childTnLst>
                              <p:par>
                                <p:cTn id="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9500"/>
                            </p:stCondLst>
                            <p:childTnLst>
                              <p:par>
                                <p:cTn id="8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0000"/>
                            </p:stCondLst>
                            <p:childTnLst>
                              <p:par>
                                <p:cTn id="8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0500"/>
                            </p:stCondLst>
                            <p:childTnLst>
                              <p:par>
                                <p:cTn id="8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1" grpId="0"/>
      <p:bldP spid="25" grpId="0"/>
      <p:bldP spid="26" grpId="0"/>
      <p:bldP spid="27" grpId="0"/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37" grpId="0"/>
      <p:bldP spid="38" grpId="0"/>
      <p:bldP spid="39" grpId="0"/>
      <p:bldP spid="40" grpId="0"/>
      <p:bldP spid="41" grpId="0"/>
      <p:bldP spid="42" grpId="0"/>
      <p:bldP spid="43" grpId="0"/>
      <p:bldP spid="46" grpId="0"/>
      <p:bldP spid="4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966F5D-6A9C-4D60-AFC0-0528F5153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Logo">
            <a:extLst>
              <a:ext uri="{FF2B5EF4-FFF2-40B4-BE49-F238E27FC236}">
                <a16:creationId xmlns:a16="http://schemas.microsoft.com/office/drawing/2014/main" id="{B117AA1F-0CC9-4BF1-A902-24CB683090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4384000" cy="137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5604895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mage">
            <a:extLst>
              <a:ext uri="{FF2B5EF4-FFF2-40B4-BE49-F238E27FC236}">
                <a16:creationId xmlns:a16="http://schemas.microsoft.com/office/drawing/2014/main" id="{0FF78C42-DF00-400A-90EE-28DAF1ACCF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4384000" cy="137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1717758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See the source image">
            <a:extLst>
              <a:ext uri="{FF2B5EF4-FFF2-40B4-BE49-F238E27FC236}">
                <a16:creationId xmlns:a16="http://schemas.microsoft.com/office/drawing/2014/main" id="{706E298C-A7D2-4A3D-AEBD-0F5911F701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0669" y="0"/>
            <a:ext cx="19638434" cy="137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6955901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4DD12-7B31-4FA1-8B12-8571EEDBB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about web developers?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5BBE70-8AB7-4F4A-9EB9-1BC12E3198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2234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F45D6EB8-7F58-4BA8-870E-259F97F92176}"/>
              </a:ext>
            </a:extLst>
          </p:cNvPr>
          <p:cNvGrpSpPr/>
          <p:nvPr/>
        </p:nvGrpSpPr>
        <p:grpSpPr>
          <a:xfrm>
            <a:off x="7908831" y="3407141"/>
            <a:ext cx="9389562" cy="9990410"/>
            <a:chOff x="3832495" y="1351388"/>
            <a:chExt cx="4694781" cy="4995205"/>
          </a:xfrm>
        </p:grpSpPr>
        <p:pic>
          <p:nvPicPr>
            <p:cNvPr id="72" name="Graphic 71" descr="Server">
              <a:extLst>
                <a:ext uri="{FF2B5EF4-FFF2-40B4-BE49-F238E27FC236}">
                  <a16:creationId xmlns:a16="http://schemas.microsoft.com/office/drawing/2014/main" id="{327960A4-B7E9-4FED-91D6-D4A4281FAB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226668" y="1351388"/>
              <a:ext cx="3738664" cy="3738664"/>
            </a:xfrm>
            <a:prstGeom prst="rect">
              <a:avLst/>
            </a:prstGeom>
          </p:spPr>
        </p:pic>
        <p:pic>
          <p:nvPicPr>
            <p:cNvPr id="7" name="Graphic 6" descr="Cloud">
              <a:extLst>
                <a:ext uri="{FF2B5EF4-FFF2-40B4-BE49-F238E27FC236}">
                  <a16:creationId xmlns:a16="http://schemas.microsoft.com/office/drawing/2014/main" id="{568E931E-F9DC-436E-BA88-89EE6031270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flipH="1">
              <a:off x="3832495" y="1651812"/>
              <a:ext cx="4694781" cy="4694781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F0FFE226-9892-4FA2-9EA7-41F54A04064A}"/>
              </a:ext>
            </a:extLst>
          </p:cNvPr>
          <p:cNvGrpSpPr/>
          <p:nvPr/>
        </p:nvGrpSpPr>
        <p:grpSpPr>
          <a:xfrm>
            <a:off x="10163814" y="7676942"/>
            <a:ext cx="4773320" cy="3153630"/>
            <a:chOff x="4959987" y="3486289"/>
            <a:chExt cx="2386660" cy="1576815"/>
          </a:xfrm>
        </p:grpSpPr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BD615345-0232-4880-9E71-DD43AA34E75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652991" y="4062452"/>
              <a:ext cx="1000652" cy="1000652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B98EA9D-972C-4B49-85E6-E5A69249B1C6}"/>
                </a:ext>
              </a:extLst>
            </p:cNvPr>
            <p:cNvSpPr txBox="1"/>
            <p:nvPr/>
          </p:nvSpPr>
          <p:spPr>
            <a:xfrm>
              <a:off x="4959987" y="3486289"/>
              <a:ext cx="2386660" cy="5386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1828800" hangingPunct="1">
                <a:lnSpc>
                  <a:spcPct val="100000"/>
                </a:lnSpc>
              </a:pPr>
              <a:r>
                <a:rPr lang="en-US" sz="6400" b="0" kern="1200" cap="none" spc="0">
                  <a:solidFill>
                    <a:srgbClr val="000000"/>
                  </a:solidFill>
                  <a:latin typeface="Calibri" panose="020F0502020204030204"/>
                </a:rPr>
                <a:t>ASP.NET Core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0DFEA55-AAC4-41C5-9A2D-06B0EB36F6FC}"/>
              </a:ext>
            </a:extLst>
          </p:cNvPr>
          <p:cNvGrpSpPr/>
          <p:nvPr/>
        </p:nvGrpSpPr>
        <p:grpSpPr>
          <a:xfrm>
            <a:off x="10611702" y="5803060"/>
            <a:ext cx="10481180" cy="5629580"/>
            <a:chOff x="5341411" y="2549348"/>
            <a:chExt cx="5240590" cy="2814790"/>
          </a:xfrm>
        </p:grpSpPr>
        <p:grpSp>
          <p:nvGrpSpPr>
            <p:cNvPr id="162" name="Group 161">
              <a:extLst>
                <a:ext uri="{FF2B5EF4-FFF2-40B4-BE49-F238E27FC236}">
                  <a16:creationId xmlns:a16="http://schemas.microsoft.com/office/drawing/2014/main" id="{EA75A024-396C-4F35-A86B-4928892D21AB}"/>
                </a:ext>
              </a:extLst>
            </p:cNvPr>
            <p:cNvGrpSpPr/>
            <p:nvPr/>
          </p:nvGrpSpPr>
          <p:grpSpPr>
            <a:xfrm rot="21106531">
              <a:off x="5341411" y="2821779"/>
              <a:ext cx="2274957" cy="2542359"/>
              <a:chOff x="4860128" y="2197348"/>
              <a:chExt cx="1590712" cy="2542359"/>
            </a:xfrm>
          </p:grpSpPr>
          <p:pic>
            <p:nvPicPr>
              <p:cNvPr id="163" name="Graphic 162" descr="Line Arrow: Clockwise curve">
                <a:extLst>
                  <a:ext uri="{FF2B5EF4-FFF2-40B4-BE49-F238E27FC236}">
                    <a16:creationId xmlns:a16="http://schemas.microsoft.com/office/drawing/2014/main" id="{2AA02AA8-333F-4F73-85C5-D360FE073D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 rot="7200000">
                <a:off x="5052262" y="2197348"/>
                <a:ext cx="1398578" cy="1398578"/>
              </a:xfrm>
              <a:prstGeom prst="rect">
                <a:avLst/>
              </a:prstGeom>
            </p:spPr>
          </p:pic>
          <p:pic>
            <p:nvPicPr>
              <p:cNvPr id="164" name="Graphic 163" descr="Line Arrow: Clockwise curve">
                <a:extLst>
                  <a:ext uri="{FF2B5EF4-FFF2-40B4-BE49-F238E27FC236}">
                    <a16:creationId xmlns:a16="http://schemas.microsoft.com/office/drawing/2014/main" id="{3D3A2F2A-5B91-4D3C-9670-167FDC64A8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 rot="7200000" flipH="1" flipV="1">
                <a:off x="4860128" y="3341129"/>
                <a:ext cx="1398578" cy="1398578"/>
              </a:xfrm>
              <a:prstGeom prst="rect">
                <a:avLst/>
              </a:prstGeom>
            </p:spPr>
          </p:pic>
        </p:grpSp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id="{DD882805-D24D-45CC-AF83-0B267360905E}"/>
                </a:ext>
              </a:extLst>
            </p:cNvPr>
            <p:cNvGrpSpPr/>
            <p:nvPr/>
          </p:nvGrpSpPr>
          <p:grpSpPr>
            <a:xfrm>
              <a:off x="7648797" y="2549348"/>
              <a:ext cx="2933204" cy="2667000"/>
              <a:chOff x="6763966" y="1195735"/>
              <a:chExt cx="4748599" cy="3878428"/>
            </a:xfrm>
          </p:grpSpPr>
          <p:sp>
            <p:nvSpPr>
              <p:cNvPr id="139" name="Rectangle 138">
                <a:extLst>
                  <a:ext uri="{FF2B5EF4-FFF2-40B4-BE49-F238E27FC236}">
                    <a16:creationId xmlns:a16="http://schemas.microsoft.com/office/drawing/2014/main" id="{4F73A403-B6F1-4138-96A1-488580378B94}"/>
                  </a:ext>
                </a:extLst>
              </p:cNvPr>
              <p:cNvSpPr/>
              <p:nvPr/>
            </p:nvSpPr>
            <p:spPr>
              <a:xfrm>
                <a:off x="6763966" y="1195735"/>
                <a:ext cx="4748598" cy="3878428"/>
              </a:xfrm>
              <a:prstGeom prst="rect">
                <a:avLst/>
              </a:prstGeom>
              <a:solidFill>
                <a:srgbClr val="FFFFFF"/>
              </a:solidFill>
              <a:ln w="10795" cap="flat" cmpd="sng" algn="ctr">
                <a:noFill/>
                <a:prstDash val="solid"/>
              </a:ln>
              <a:effectLst>
                <a:outerShdw blurRad="2032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algn="ctr" defTabSz="1828800" hangingPunct="1">
                  <a:lnSpc>
                    <a:spcPct val="100000"/>
                  </a:lnSpc>
                  <a:defRPr/>
                </a:pPr>
                <a:endParaRPr lang="en-GB" sz="3600" b="0" cap="none" spc="0">
                  <a:solidFill>
                    <a:prstClr val="white"/>
                  </a:solidFill>
                  <a:latin typeface="Segoe UI"/>
                </a:endParaRPr>
              </a:p>
            </p:txBody>
          </p:sp>
          <p:sp>
            <p:nvSpPr>
              <p:cNvPr id="140" name="Rectangle 139">
                <a:extLst>
                  <a:ext uri="{FF2B5EF4-FFF2-40B4-BE49-F238E27FC236}">
                    <a16:creationId xmlns:a16="http://schemas.microsoft.com/office/drawing/2014/main" id="{541894C6-B2A6-4C14-B2C7-DA80675C6C48}"/>
                  </a:ext>
                </a:extLst>
              </p:cNvPr>
              <p:cNvSpPr/>
              <p:nvPr/>
            </p:nvSpPr>
            <p:spPr>
              <a:xfrm>
                <a:off x="6763967" y="1195735"/>
                <a:ext cx="4748598" cy="1004506"/>
              </a:xfrm>
              <a:prstGeom prst="rect">
                <a:avLst/>
              </a:prstGeom>
              <a:solidFill>
                <a:srgbClr val="FFFFFF">
                  <a:lumMod val="65000"/>
                </a:srgbClr>
              </a:solidFill>
              <a:ln w="1079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828800" hangingPunct="1">
                  <a:lnSpc>
                    <a:spcPct val="100000"/>
                  </a:lnSpc>
                  <a:defRPr/>
                </a:pPr>
                <a:endParaRPr lang="en-GB" sz="3600" b="0" cap="none" spc="0">
                  <a:solidFill>
                    <a:prstClr val="white"/>
                  </a:solidFill>
                  <a:latin typeface="Segoe UI"/>
                </a:endParaRPr>
              </a:p>
            </p:txBody>
          </p:sp>
          <p:sp>
            <p:nvSpPr>
              <p:cNvPr id="141" name="Rectangle 140">
                <a:extLst>
                  <a:ext uri="{FF2B5EF4-FFF2-40B4-BE49-F238E27FC236}">
                    <a16:creationId xmlns:a16="http://schemas.microsoft.com/office/drawing/2014/main" id="{DB6D6492-F277-4959-9486-5FCF0DE4A3CA}"/>
                  </a:ext>
                </a:extLst>
              </p:cNvPr>
              <p:cNvSpPr/>
              <p:nvPr/>
            </p:nvSpPr>
            <p:spPr>
              <a:xfrm>
                <a:off x="7263319" y="1573393"/>
                <a:ext cx="3774150" cy="409506"/>
              </a:xfrm>
              <a:prstGeom prst="rect">
                <a:avLst/>
              </a:prstGeom>
              <a:solidFill>
                <a:srgbClr val="FFFFFF">
                  <a:lumMod val="95000"/>
                </a:srgbClr>
              </a:solidFill>
              <a:ln w="1079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defTabSz="1828800" hangingPunct="1">
                  <a:lnSpc>
                    <a:spcPct val="100000"/>
                  </a:lnSpc>
                  <a:defRPr/>
                </a:pPr>
                <a:endParaRPr lang="en-GB" sz="4000" cap="none" spc="0">
                  <a:solidFill>
                    <a:prstClr val="black">
                      <a:lumMod val="75000"/>
                      <a:lumOff val="25000"/>
                    </a:prstClr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42" name="Rectangle 141">
                <a:extLst>
                  <a:ext uri="{FF2B5EF4-FFF2-40B4-BE49-F238E27FC236}">
                    <a16:creationId xmlns:a16="http://schemas.microsoft.com/office/drawing/2014/main" id="{8DE08FD8-09CD-4B1D-877A-A22224DE4BF6}"/>
                  </a:ext>
                </a:extLst>
              </p:cNvPr>
              <p:cNvSpPr/>
              <p:nvPr/>
            </p:nvSpPr>
            <p:spPr>
              <a:xfrm>
                <a:off x="11116043" y="1195735"/>
                <a:ext cx="396521" cy="278268"/>
              </a:xfrm>
              <a:prstGeom prst="rect">
                <a:avLst/>
              </a:prstGeom>
              <a:solidFill>
                <a:srgbClr val="C00000"/>
              </a:solidFill>
              <a:ln w="1079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828800" hangingPunct="1">
                  <a:lnSpc>
                    <a:spcPct val="100000"/>
                  </a:lnSpc>
                  <a:defRPr/>
                </a:pPr>
                <a:endParaRPr lang="en-GB" sz="3600" b="0" cap="none" spc="0">
                  <a:solidFill>
                    <a:prstClr val="white"/>
                  </a:solidFill>
                  <a:latin typeface="Segoe UI"/>
                </a:endParaRPr>
              </a:p>
            </p:txBody>
          </p:sp>
          <p:sp>
            <p:nvSpPr>
              <p:cNvPr id="143" name="Rectangle 142">
                <a:extLst>
                  <a:ext uri="{FF2B5EF4-FFF2-40B4-BE49-F238E27FC236}">
                    <a16:creationId xmlns:a16="http://schemas.microsoft.com/office/drawing/2014/main" id="{A95AE5C3-3659-44FF-BA5C-2AD90D30CC23}"/>
                  </a:ext>
                </a:extLst>
              </p:cNvPr>
              <p:cNvSpPr/>
              <p:nvPr/>
            </p:nvSpPr>
            <p:spPr>
              <a:xfrm>
                <a:off x="10659232" y="1195735"/>
                <a:ext cx="396521" cy="278268"/>
              </a:xfrm>
              <a:prstGeom prst="rect">
                <a:avLst/>
              </a:prstGeom>
              <a:solidFill>
                <a:srgbClr val="000000">
                  <a:lumMod val="65000"/>
                  <a:lumOff val="35000"/>
                </a:srgbClr>
              </a:solidFill>
              <a:ln w="1079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828800" hangingPunct="1">
                  <a:lnSpc>
                    <a:spcPct val="100000"/>
                  </a:lnSpc>
                  <a:defRPr/>
                </a:pPr>
                <a:endParaRPr lang="en-GB" sz="3600" b="0" cap="none" spc="0">
                  <a:solidFill>
                    <a:prstClr val="white"/>
                  </a:solidFill>
                  <a:latin typeface="Segoe UI"/>
                </a:endParaRPr>
              </a:p>
            </p:txBody>
          </p:sp>
          <p:sp>
            <p:nvSpPr>
              <p:cNvPr id="144" name="Rectangle 143">
                <a:extLst>
                  <a:ext uri="{FF2B5EF4-FFF2-40B4-BE49-F238E27FC236}">
                    <a16:creationId xmlns:a16="http://schemas.microsoft.com/office/drawing/2014/main" id="{E6076E65-CF92-4CB4-89FE-F6115DE0CE15}"/>
                  </a:ext>
                </a:extLst>
              </p:cNvPr>
              <p:cNvSpPr/>
              <p:nvPr/>
            </p:nvSpPr>
            <p:spPr>
              <a:xfrm>
                <a:off x="10197388" y="1195735"/>
                <a:ext cx="396521" cy="278268"/>
              </a:xfrm>
              <a:prstGeom prst="rect">
                <a:avLst/>
              </a:prstGeom>
              <a:solidFill>
                <a:srgbClr val="000000">
                  <a:lumMod val="65000"/>
                  <a:lumOff val="35000"/>
                </a:srgbClr>
              </a:solidFill>
              <a:ln w="1079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828800" hangingPunct="1">
                  <a:lnSpc>
                    <a:spcPct val="100000"/>
                  </a:lnSpc>
                  <a:defRPr/>
                </a:pPr>
                <a:endParaRPr lang="en-GB" sz="3600" b="0" cap="none" spc="0">
                  <a:solidFill>
                    <a:prstClr val="white"/>
                  </a:solidFill>
                  <a:latin typeface="Segoe UI"/>
                </a:endParaRPr>
              </a:p>
            </p:txBody>
          </p:sp>
          <p:sp>
            <p:nvSpPr>
              <p:cNvPr id="145" name="Isosceles Triangle 144">
                <a:extLst>
                  <a:ext uri="{FF2B5EF4-FFF2-40B4-BE49-F238E27FC236}">
                    <a16:creationId xmlns:a16="http://schemas.microsoft.com/office/drawing/2014/main" id="{580D19F2-4FB6-488C-A015-FC6513085983}"/>
                  </a:ext>
                </a:extLst>
              </p:cNvPr>
              <p:cNvSpPr/>
              <p:nvPr/>
            </p:nvSpPr>
            <p:spPr>
              <a:xfrm rot="16200000">
                <a:off x="6876308" y="1698472"/>
                <a:ext cx="255155" cy="159346"/>
              </a:xfrm>
              <a:prstGeom prst="triangle">
                <a:avLst/>
              </a:prstGeom>
              <a:solidFill>
                <a:srgbClr val="000000">
                  <a:lumMod val="75000"/>
                  <a:lumOff val="25000"/>
                </a:srgbClr>
              </a:solidFill>
              <a:ln w="1079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828800" hangingPunct="1">
                  <a:lnSpc>
                    <a:spcPct val="100000"/>
                  </a:lnSpc>
                  <a:defRPr/>
                </a:pPr>
                <a:endParaRPr lang="en-GB" sz="3600" b="0" cap="none" spc="0">
                  <a:solidFill>
                    <a:prstClr val="white"/>
                  </a:solidFill>
                  <a:latin typeface="Segoe UI"/>
                </a:endParaRPr>
              </a:p>
            </p:txBody>
          </p: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2DCCF6EB-2072-44EA-B789-25AC1007654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135159" y="1650567"/>
                <a:ext cx="278938" cy="0"/>
              </a:xfrm>
              <a:prstGeom prst="line">
                <a:avLst/>
              </a:prstGeom>
              <a:noFill/>
              <a:ln w="41275" cap="flat" cmpd="sng" algn="ctr">
                <a:solidFill>
                  <a:srgbClr val="000000">
                    <a:lumMod val="65000"/>
                    <a:lumOff val="35000"/>
                  </a:srgbClr>
                </a:solidFill>
                <a:prstDash val="solid"/>
              </a:ln>
              <a:effectLst/>
            </p:spPr>
          </p:cxnSp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1E45AA89-F0DC-4F7B-A7D7-57F1F8551EC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135159" y="1910364"/>
                <a:ext cx="278938" cy="0"/>
              </a:xfrm>
              <a:prstGeom prst="line">
                <a:avLst/>
              </a:prstGeom>
              <a:noFill/>
              <a:ln w="41275" cap="flat" cmpd="sng" algn="ctr">
                <a:solidFill>
                  <a:srgbClr val="000000">
                    <a:lumMod val="65000"/>
                    <a:lumOff val="35000"/>
                  </a:srgbClr>
                </a:solidFill>
                <a:prstDash val="solid"/>
              </a:ln>
              <a:effectLst/>
            </p:spPr>
          </p:cxn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1BD4683B-76CA-41E8-A79B-439E18DEC46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135159" y="1780038"/>
                <a:ext cx="278938" cy="0"/>
              </a:xfrm>
              <a:prstGeom prst="line">
                <a:avLst/>
              </a:prstGeom>
              <a:noFill/>
              <a:ln w="41275" cap="flat" cmpd="sng" algn="ctr">
                <a:solidFill>
                  <a:srgbClr val="000000">
                    <a:lumMod val="65000"/>
                    <a:lumOff val="35000"/>
                  </a:srgbClr>
                </a:solidFill>
                <a:prstDash val="solid"/>
              </a:ln>
              <a:effectLst/>
            </p:spPr>
          </p:cxnSp>
          <p:grpSp>
            <p:nvGrpSpPr>
              <p:cNvPr id="149" name="Group 148">
                <a:extLst>
                  <a:ext uri="{FF2B5EF4-FFF2-40B4-BE49-F238E27FC236}">
                    <a16:creationId xmlns:a16="http://schemas.microsoft.com/office/drawing/2014/main" id="{D0ADD9E7-13C3-44EE-A328-54A80565C962}"/>
                  </a:ext>
                </a:extLst>
              </p:cNvPr>
              <p:cNvGrpSpPr/>
              <p:nvPr/>
            </p:nvGrpSpPr>
            <p:grpSpPr>
              <a:xfrm>
                <a:off x="11231013" y="1272348"/>
                <a:ext cx="166584" cy="125041"/>
                <a:chOff x="7112262" y="1295498"/>
                <a:chExt cx="96702" cy="54274"/>
              </a:xfrm>
            </p:grpSpPr>
            <p:cxnSp>
              <p:nvCxnSpPr>
                <p:cNvPr id="156" name="Straight Connector 155">
                  <a:extLst>
                    <a:ext uri="{FF2B5EF4-FFF2-40B4-BE49-F238E27FC236}">
                      <a16:creationId xmlns:a16="http://schemas.microsoft.com/office/drawing/2014/main" id="{2673A819-EA79-441C-AEB2-7BC5DBEDA240}"/>
                    </a:ext>
                  </a:extLst>
                </p:cNvPr>
                <p:cNvCxnSpPr/>
                <p:nvPr/>
              </p:nvCxnSpPr>
              <p:spPr>
                <a:xfrm>
                  <a:off x="7112262" y="1295498"/>
                  <a:ext cx="96702" cy="54274"/>
                </a:xfrm>
                <a:prstGeom prst="line">
                  <a:avLst/>
                </a:prstGeom>
                <a:noFill/>
                <a:ln w="25400" cap="flat" cmpd="sng" algn="ctr">
                  <a:solidFill>
                    <a:srgbClr val="FFFFFF"/>
                  </a:solidFill>
                  <a:prstDash val="solid"/>
                </a:ln>
                <a:effectLst/>
              </p:spPr>
            </p:cxnSp>
            <p:cxnSp>
              <p:nvCxnSpPr>
                <p:cNvPr id="157" name="Straight Connector 156">
                  <a:extLst>
                    <a:ext uri="{FF2B5EF4-FFF2-40B4-BE49-F238E27FC236}">
                      <a16:creationId xmlns:a16="http://schemas.microsoft.com/office/drawing/2014/main" id="{EFDD6424-E7F3-4350-B738-3451E6CFCB8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112262" y="1295498"/>
                  <a:ext cx="96702" cy="54274"/>
                </a:xfrm>
                <a:prstGeom prst="line">
                  <a:avLst/>
                </a:prstGeom>
                <a:noFill/>
                <a:ln w="25400" cap="flat" cmpd="sng" algn="ctr">
                  <a:solidFill>
                    <a:srgbClr val="FFFFFF"/>
                  </a:solidFill>
                  <a:prstDash val="solid"/>
                </a:ln>
                <a:effectLst/>
              </p:spPr>
            </p:cxnSp>
          </p:grpSp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BFA39E65-FCA9-420F-AA29-4169A92DFF3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86853" y="1393086"/>
                <a:ext cx="217560" cy="0"/>
              </a:xfrm>
              <a:prstGeom prst="line">
                <a:avLst/>
              </a:prstGeom>
              <a:noFill/>
              <a:ln w="25400" cap="flat" cmpd="sng" algn="ctr">
                <a:solidFill>
                  <a:srgbClr val="FFFFFF"/>
                </a:solidFill>
                <a:prstDash val="solid"/>
              </a:ln>
              <a:effectLst/>
            </p:spPr>
          </p:cxnSp>
          <p:grpSp>
            <p:nvGrpSpPr>
              <p:cNvPr id="151" name="Group 150">
                <a:extLst>
                  <a:ext uri="{FF2B5EF4-FFF2-40B4-BE49-F238E27FC236}">
                    <a16:creationId xmlns:a16="http://schemas.microsoft.com/office/drawing/2014/main" id="{E6BB4F9A-0D13-456F-AE6D-8732A00A759B}"/>
                  </a:ext>
                </a:extLst>
              </p:cNvPr>
              <p:cNvGrpSpPr/>
              <p:nvPr/>
            </p:nvGrpSpPr>
            <p:grpSpPr>
              <a:xfrm>
                <a:off x="10768068" y="1272348"/>
                <a:ext cx="198261" cy="120737"/>
                <a:chOff x="6731064" y="1250524"/>
                <a:chExt cx="126294" cy="56142"/>
              </a:xfrm>
            </p:grpSpPr>
            <p:cxnSp>
              <p:nvCxnSpPr>
                <p:cNvPr id="152" name="Straight Connector 151">
                  <a:extLst>
                    <a:ext uri="{FF2B5EF4-FFF2-40B4-BE49-F238E27FC236}">
                      <a16:creationId xmlns:a16="http://schemas.microsoft.com/office/drawing/2014/main" id="{2E547509-E2BF-4C7D-9422-CA01D2123DB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731064" y="1306666"/>
                  <a:ext cx="126294" cy="0"/>
                </a:xfrm>
                <a:prstGeom prst="line">
                  <a:avLst/>
                </a:prstGeom>
                <a:noFill/>
                <a:ln w="25400" cap="flat" cmpd="sng" algn="ctr">
                  <a:solidFill>
                    <a:srgbClr val="FFFFFF"/>
                  </a:solidFill>
                  <a:prstDash val="solid"/>
                </a:ln>
                <a:effectLst/>
              </p:spPr>
            </p:cxnSp>
            <p:cxnSp>
              <p:nvCxnSpPr>
                <p:cNvPr id="153" name="Straight Connector 152">
                  <a:extLst>
                    <a:ext uri="{FF2B5EF4-FFF2-40B4-BE49-F238E27FC236}">
                      <a16:creationId xmlns:a16="http://schemas.microsoft.com/office/drawing/2014/main" id="{AAF65FCB-18DD-4988-BBE7-4D1581C316C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731064" y="1252392"/>
                  <a:ext cx="126294" cy="0"/>
                </a:xfrm>
                <a:prstGeom prst="line">
                  <a:avLst/>
                </a:prstGeom>
                <a:noFill/>
                <a:ln w="25400" cap="flat" cmpd="sng" algn="ctr">
                  <a:solidFill>
                    <a:srgbClr val="FFFFFF"/>
                  </a:solidFill>
                  <a:prstDash val="solid"/>
                </a:ln>
                <a:effectLst/>
              </p:spPr>
            </p:cxnSp>
            <p:cxnSp>
              <p:nvCxnSpPr>
                <p:cNvPr id="154" name="Straight Connector 153">
                  <a:extLst>
                    <a:ext uri="{FF2B5EF4-FFF2-40B4-BE49-F238E27FC236}">
                      <a16:creationId xmlns:a16="http://schemas.microsoft.com/office/drawing/2014/main" id="{D0FE67D0-1922-4F8F-B5CC-BF346679387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855420" y="1250524"/>
                  <a:ext cx="0" cy="54274"/>
                </a:xfrm>
                <a:prstGeom prst="line">
                  <a:avLst/>
                </a:prstGeom>
                <a:noFill/>
                <a:ln w="25400" cap="flat" cmpd="sng" algn="ctr">
                  <a:solidFill>
                    <a:srgbClr val="FFFFFF"/>
                  </a:solidFill>
                  <a:prstDash val="solid"/>
                </a:ln>
                <a:effectLst/>
              </p:spPr>
            </p:cxnSp>
            <p:cxnSp>
              <p:nvCxnSpPr>
                <p:cNvPr id="155" name="Straight Connector 154">
                  <a:extLst>
                    <a:ext uri="{FF2B5EF4-FFF2-40B4-BE49-F238E27FC236}">
                      <a16:creationId xmlns:a16="http://schemas.microsoft.com/office/drawing/2014/main" id="{9498E03F-292C-4A7B-A280-826385021B8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734036" y="1250524"/>
                  <a:ext cx="0" cy="54274"/>
                </a:xfrm>
                <a:prstGeom prst="line">
                  <a:avLst/>
                </a:prstGeom>
                <a:noFill/>
                <a:ln w="25400" cap="flat" cmpd="sng" algn="ctr">
                  <a:solidFill>
                    <a:srgbClr val="FFFFFF"/>
                  </a:solidFill>
                  <a:prstDash val="solid"/>
                </a:ln>
                <a:effectLst/>
              </p:spPr>
            </p:cxnSp>
          </p:grp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D2A5738-76E0-4932-B1A1-A997E2E25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development with .NET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35A652B-FD29-4009-BAA7-3B8C76DF86F3}"/>
              </a:ext>
            </a:extLst>
          </p:cNvPr>
          <p:cNvGrpSpPr/>
          <p:nvPr/>
        </p:nvGrpSpPr>
        <p:grpSpPr>
          <a:xfrm>
            <a:off x="15617924" y="7253130"/>
            <a:ext cx="5081936" cy="1941368"/>
            <a:chOff x="324620" y="3525066"/>
            <a:chExt cx="2540968" cy="970684"/>
          </a:xfrm>
        </p:grpSpPr>
        <p:pic>
          <p:nvPicPr>
            <p:cNvPr id="40" name="Graphic 39" descr="Angular">
              <a:extLst>
                <a:ext uri="{FF2B5EF4-FFF2-40B4-BE49-F238E27FC236}">
                  <a16:creationId xmlns:a16="http://schemas.microsoft.com/office/drawing/2014/main" id="{0435E2B3-7898-4524-B4BD-1285A80751B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324620" y="3663942"/>
              <a:ext cx="707954" cy="750094"/>
            </a:xfrm>
            <a:prstGeom prst="rect">
              <a:avLst/>
            </a:prstGeom>
          </p:spPr>
        </p:pic>
        <p:pic>
          <p:nvPicPr>
            <p:cNvPr id="41" name="Picture 40" descr="React">
              <a:extLst>
                <a:ext uri="{FF2B5EF4-FFF2-40B4-BE49-F238E27FC236}">
                  <a16:creationId xmlns:a16="http://schemas.microsoft.com/office/drawing/2014/main" id="{22643477-D326-4795-A6F4-7128685600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1833" y="3525066"/>
              <a:ext cx="1373934" cy="970684"/>
            </a:xfrm>
            <a:prstGeom prst="rect">
              <a:avLst/>
            </a:prstGeom>
          </p:spPr>
        </p:pic>
        <p:pic>
          <p:nvPicPr>
            <p:cNvPr id="42" name="Picture 41" descr="Vue">
              <a:extLst>
                <a:ext uri="{FF2B5EF4-FFF2-40B4-BE49-F238E27FC236}">
                  <a16:creationId xmlns:a16="http://schemas.microsoft.com/office/drawing/2014/main" id="{2280D79A-B9BB-4525-B1F2-82574C289A5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57170" y="3713542"/>
              <a:ext cx="808418" cy="700494"/>
            </a:xfrm>
            <a:prstGeom prst="rect">
              <a:avLst/>
            </a:prstGeom>
          </p:spPr>
        </p:pic>
      </p:grpSp>
      <p:sp>
        <p:nvSpPr>
          <p:cNvPr id="45" name="Rectangle 44">
            <a:extLst>
              <a:ext uri="{FF2B5EF4-FFF2-40B4-BE49-F238E27FC236}">
                <a16:creationId xmlns:a16="http://schemas.microsoft.com/office/drawing/2014/main" id="{BE12851F-9763-4C82-BAEA-BA326ACFA4AA}"/>
              </a:ext>
            </a:extLst>
          </p:cNvPr>
          <p:cNvSpPr/>
          <p:nvPr/>
        </p:nvSpPr>
        <p:spPr>
          <a:xfrm>
            <a:off x="15880992" y="9408678"/>
            <a:ext cx="4681028" cy="1142104"/>
          </a:xfrm>
          <a:prstGeom prst="rect">
            <a:avLst/>
          </a:prstGeom>
          <a:solidFill>
            <a:srgbClr val="FFB900"/>
          </a:solidFill>
          <a:ln w="1079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1828734" hangingPunct="1">
              <a:lnSpc>
                <a:spcPct val="100000"/>
              </a:lnSpc>
              <a:defRPr/>
            </a:pPr>
            <a:r>
              <a:rPr lang="en-GB" sz="6400" cap="none" spc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JS</a:t>
            </a:r>
            <a:endParaRPr lang="en-GB" sz="8800" cap="none" spc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5A62AFC-CA3B-4BE5-AFC3-D22772774228}"/>
              </a:ext>
            </a:extLst>
          </p:cNvPr>
          <p:cNvGrpSpPr/>
          <p:nvPr/>
        </p:nvGrpSpPr>
        <p:grpSpPr>
          <a:xfrm>
            <a:off x="16369891" y="7550216"/>
            <a:ext cx="3713998" cy="3221184"/>
            <a:chOff x="8184945" y="3775108"/>
            <a:chExt cx="1856999" cy="1610592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E08D2A3F-8499-49F7-9FC8-3886953C280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610427" y="4385048"/>
              <a:ext cx="1000652" cy="1000652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0B45802-B3EC-4ABC-917E-07278979B028}"/>
                </a:ext>
              </a:extLst>
            </p:cNvPr>
            <p:cNvSpPr txBox="1"/>
            <p:nvPr/>
          </p:nvSpPr>
          <p:spPr>
            <a:xfrm>
              <a:off x="8684998" y="3808885"/>
              <a:ext cx="1356946" cy="5386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1828800" hangingPunct="1">
                <a:lnSpc>
                  <a:spcPct val="100000"/>
                </a:lnSpc>
              </a:pPr>
              <a:r>
                <a:rPr lang="en-US" sz="6400" b="0" kern="1200" cap="none" spc="0">
                  <a:solidFill>
                    <a:srgbClr val="000000"/>
                  </a:solidFill>
                  <a:latin typeface="Calibri" panose="020F0502020204030204"/>
                </a:rPr>
                <a:t>Blazor</a:t>
              </a:r>
            </a:p>
          </p:txBody>
        </p:sp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E8C05207-2E9F-4B56-B996-E9A07483F2F4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8184945" y="3775108"/>
              <a:ext cx="584776" cy="58477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27254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2.96296E-6 L -0.25 2.96296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0 L -0.25 0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5" grpId="1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73C3C13-0994-42A5-BE41-BDD855D5B1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511136"/>
            <a:ext cx="22555200" cy="1135132"/>
          </a:xfrm>
        </p:spPr>
        <p:txBody>
          <a:bodyPr>
            <a:normAutofit fontScale="90000"/>
          </a:bodyPr>
          <a:lstStyle/>
          <a:p>
            <a:r>
              <a:rPr lang="en-US" dirty="0"/>
              <a:t>Blazor is flexible. You have choices.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C5DCD6-381E-4197-AF29-C31516720C6A}"/>
              </a:ext>
            </a:extLst>
          </p:cNvPr>
          <p:cNvSpPr txBox="1"/>
          <p:nvPr/>
        </p:nvSpPr>
        <p:spPr>
          <a:xfrm>
            <a:off x="2643770" y="3364946"/>
            <a:ext cx="45236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28754" hangingPunct="1">
              <a:lnSpc>
                <a:spcPct val="100000"/>
              </a:lnSpc>
              <a:defRPr/>
            </a:pPr>
            <a:r>
              <a:rPr lang="en-US" sz="4800" b="0" kern="1200" cap="none" spc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Blazor Server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2CCCC8-77D0-45A1-AFA6-9A594C578D70}"/>
              </a:ext>
            </a:extLst>
          </p:cNvPr>
          <p:cNvSpPr txBox="1"/>
          <p:nvPr/>
        </p:nvSpPr>
        <p:spPr>
          <a:xfrm>
            <a:off x="14919994" y="3454994"/>
            <a:ext cx="64157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28754" hangingPunct="1">
              <a:lnSpc>
                <a:spcPct val="100000"/>
              </a:lnSpc>
              <a:defRPr/>
            </a:pPr>
            <a:r>
              <a:rPr lang="en-US" sz="4800" b="0" kern="1200" cap="none" spc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Blazor </a:t>
            </a:r>
            <a:r>
              <a:rPr lang="en-US" sz="4800" b="0" kern="1200" cap="none" spc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WebAssembly</a:t>
            </a:r>
            <a:endParaRPr lang="en-US" sz="4800" b="0" kern="1200" cap="none" spc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AF8EAC5-E085-4B3F-B141-8DD6C80CD834}"/>
              </a:ext>
            </a:extLst>
          </p:cNvPr>
          <p:cNvGrpSpPr/>
          <p:nvPr/>
        </p:nvGrpSpPr>
        <p:grpSpPr>
          <a:xfrm>
            <a:off x="13333031" y="4138081"/>
            <a:ext cx="10021454" cy="5498266"/>
            <a:chOff x="3085195" y="3988546"/>
            <a:chExt cx="5010726" cy="2749133"/>
          </a:xfrm>
        </p:grpSpPr>
        <p:sp>
          <p:nvSpPr>
            <p:cNvPr id="8" name="Isosceles Triangle 7">
              <a:extLst>
                <a:ext uri="{FF2B5EF4-FFF2-40B4-BE49-F238E27FC236}">
                  <a16:creationId xmlns:a16="http://schemas.microsoft.com/office/drawing/2014/main" id="{A279E29D-3B2B-4BF9-9A84-F3DA4AE9EAFF}"/>
                </a:ext>
              </a:extLst>
            </p:cNvPr>
            <p:cNvSpPr/>
            <p:nvPr/>
          </p:nvSpPr>
          <p:spPr>
            <a:xfrm rot="16200000">
              <a:off x="4403398" y="3045157"/>
              <a:ext cx="2749133" cy="4635912"/>
            </a:xfrm>
            <a:prstGeom prst="triangle">
              <a:avLst/>
            </a:prstGeom>
            <a:gradFill>
              <a:gsLst>
                <a:gs pos="0">
                  <a:schemeClr val="accent2">
                    <a:lumMod val="10000"/>
                  </a:schemeClr>
                </a:gs>
                <a:gs pos="0">
                  <a:schemeClr val="accent3">
                    <a:lumMod val="75000"/>
                  </a:schemeClr>
                </a:gs>
                <a:gs pos="100000">
                  <a:srgbClr val="100C2E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828754" hangingPunct="1">
                <a:lnSpc>
                  <a:spcPct val="100000"/>
                </a:lnSpc>
                <a:defRPr/>
              </a:pPr>
              <a:endParaRPr lang="en-US" sz="3600" b="0" kern="1200" cap="none" spc="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CE400A4-6FBE-432B-86F9-9313042895D8}"/>
                </a:ext>
              </a:extLst>
            </p:cNvPr>
            <p:cNvSpPr/>
            <p:nvPr/>
          </p:nvSpPr>
          <p:spPr>
            <a:xfrm>
              <a:off x="3249924" y="5156969"/>
              <a:ext cx="714275" cy="43542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828754" hangingPunct="1">
                <a:lnSpc>
                  <a:spcPct val="100000"/>
                </a:lnSpc>
                <a:defRPr/>
              </a:pPr>
              <a:endParaRPr lang="en-US" sz="3600" b="0" kern="1200" cap="none" spc="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pic>
          <p:nvPicPr>
            <p:cNvPr id="10" name="Graphic 9" descr="Browser window outline">
              <a:extLst>
                <a:ext uri="{FF2B5EF4-FFF2-40B4-BE49-F238E27FC236}">
                  <a16:creationId xmlns:a16="http://schemas.microsoft.com/office/drawing/2014/main" id="{9577C0E0-110F-4B0D-908D-32E12274294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085195" y="4799147"/>
              <a:ext cx="1021561" cy="1021561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DB069DF-8C54-40AB-86C9-1DD6054EB004}"/>
                </a:ext>
              </a:extLst>
            </p:cNvPr>
            <p:cNvSpPr txBox="1"/>
            <p:nvPr/>
          </p:nvSpPr>
          <p:spPr>
            <a:xfrm>
              <a:off x="3234299" y="5154126"/>
              <a:ext cx="639758" cy="3539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1828754" hangingPunct="1">
                <a:lnSpc>
                  <a:spcPct val="100000"/>
                </a:lnSpc>
                <a:defRPr/>
              </a:pPr>
              <a:r>
                <a:rPr lang="en-US" sz="4000" b="0" kern="1200" cap="none" spc="0">
                  <a:latin typeface="Calibri" panose="020F0502020204030204"/>
                  <a:ea typeface="ＭＳ Ｐゴシック" pitchFamily="-72" charset="-128"/>
                </a:rPr>
                <a:t>DOM</a:t>
              </a:r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AF9DF78D-008C-456A-9031-F9FF2EF064F9}"/>
                </a:ext>
              </a:extLst>
            </p:cNvPr>
            <p:cNvGrpSpPr/>
            <p:nvPr/>
          </p:nvGrpSpPr>
          <p:grpSpPr>
            <a:xfrm>
              <a:off x="6015791" y="4646045"/>
              <a:ext cx="1977417" cy="1424013"/>
              <a:chOff x="9381957" y="2138947"/>
              <a:chExt cx="2481179" cy="1973180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9B7A172F-D757-4E4F-A02A-84FDAD4786DC}"/>
                  </a:ext>
                </a:extLst>
              </p:cNvPr>
              <p:cNvSpPr/>
              <p:nvPr/>
            </p:nvSpPr>
            <p:spPr bwMode="auto">
              <a:xfrm>
                <a:off x="9381957" y="2138947"/>
                <a:ext cx="2481179" cy="197318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65760" tIns="292608" rIns="365760" bIns="29260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864898" fontAlgn="base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4000" b="0" kern="1200" cap="none" spc="0">
                    <a:solidFill>
                      <a:srgbClr val="FFFFFF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Blazor</a:t>
                </a:r>
                <a:endParaRPr lang="en-US" sz="2800" b="0" kern="1200" cap="none" spc="0">
                  <a:solidFill>
                    <a:srgbClr val="FFFFFF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049D067E-A4DB-471A-951A-EEF9DD944262}"/>
                  </a:ext>
                </a:extLst>
              </p:cNvPr>
              <p:cNvSpPr/>
              <p:nvPr/>
            </p:nvSpPr>
            <p:spPr bwMode="auto">
              <a:xfrm>
                <a:off x="9534359" y="3525591"/>
                <a:ext cx="2176380" cy="513346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65760" tIns="292608" rIns="365760" bIns="29260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864898" fontAlgn="base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2400" b="0" kern="1200" cap="none" spc="0" err="1">
                    <a:solidFill>
                      <a:srgbClr val="FFFFFF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WebAssembly</a:t>
                </a:r>
                <a:endParaRPr lang="en-US" sz="2400" b="0" kern="1200" cap="none" spc="0">
                  <a:solidFill>
                    <a:srgbClr val="FFFFFF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EFAB8519-3CD7-499D-B8E5-FD9EBD7EA5AD}"/>
                  </a:ext>
                </a:extLst>
              </p:cNvPr>
              <p:cNvSpPr/>
              <p:nvPr/>
            </p:nvSpPr>
            <p:spPr bwMode="auto">
              <a:xfrm>
                <a:off x="9534359" y="2814392"/>
                <a:ext cx="2176380" cy="847235"/>
              </a:xfrm>
              <a:prstGeom prst="rect">
                <a:avLst/>
              </a:prstGeom>
              <a:solidFill>
                <a:schemeClr val="accent3">
                  <a:lumMod val="75000"/>
                </a:schemeClr>
              </a:solidFill>
              <a:ln w="38100">
                <a:solidFill>
                  <a:schemeClr val="accent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65760" tIns="292608" rIns="365760" bIns="29260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864898" fontAlgn="base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2400" b="0" kern="1200" cap="none" spc="0">
                    <a:solidFill>
                      <a:srgbClr val="FFFFFF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.NET</a:t>
                </a:r>
              </a:p>
              <a:p>
                <a:pPr algn="ctr" defTabSz="1864898" fontAlgn="base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2400" b="0" kern="1200" cap="none" spc="0">
                    <a:solidFill>
                      <a:srgbClr val="FFFFFF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Razor Components</a:t>
                </a:r>
              </a:p>
              <a:p>
                <a:pPr algn="ctr" defTabSz="1864898" fontAlgn="base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 b="0" kern="1200" cap="none" spc="0">
                  <a:solidFill>
                    <a:srgbClr val="FFFFFF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pic>
          <p:nvPicPr>
            <p:cNvPr id="13" name="Graphic 12" descr="Line Arrow: Clockwise curve">
              <a:extLst>
                <a:ext uri="{FF2B5EF4-FFF2-40B4-BE49-F238E27FC236}">
                  <a16:creationId xmlns:a16="http://schemas.microsoft.com/office/drawing/2014/main" id="{23D94C8D-9106-40FE-A9DF-6877C026B87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7097434">
              <a:off x="5242889" y="5058423"/>
              <a:ext cx="676025" cy="1106311"/>
            </a:xfrm>
            <a:prstGeom prst="rect">
              <a:avLst/>
            </a:prstGeom>
            <a:effectLst/>
          </p:spPr>
        </p:pic>
        <p:pic>
          <p:nvPicPr>
            <p:cNvPr id="14" name="Graphic 13" descr="Line Arrow: Clockwise curve">
              <a:extLst>
                <a:ext uri="{FF2B5EF4-FFF2-40B4-BE49-F238E27FC236}">
                  <a16:creationId xmlns:a16="http://schemas.microsoft.com/office/drawing/2014/main" id="{58CE1220-6BEA-4A97-A4D4-37BC3FB3C94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7097434" flipH="1" flipV="1">
              <a:off x="5279114" y="4615169"/>
              <a:ext cx="676024" cy="1106311"/>
            </a:xfrm>
            <a:prstGeom prst="rect">
              <a:avLst/>
            </a:prstGeom>
            <a:effectLst/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7BFFFC2-5361-4249-A2B5-ABB50C5E5BC2}"/>
              </a:ext>
            </a:extLst>
          </p:cNvPr>
          <p:cNvGrpSpPr/>
          <p:nvPr/>
        </p:nvGrpSpPr>
        <p:grpSpPr>
          <a:xfrm>
            <a:off x="407377" y="3988345"/>
            <a:ext cx="11094518" cy="5498266"/>
            <a:chOff x="203688" y="2272233"/>
            <a:chExt cx="5547258" cy="2749133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4ED67BAB-6C3F-4322-BD8C-40F95E1B0A26}"/>
                </a:ext>
              </a:extLst>
            </p:cNvPr>
            <p:cNvGrpSpPr/>
            <p:nvPr/>
          </p:nvGrpSpPr>
          <p:grpSpPr>
            <a:xfrm>
              <a:off x="203688" y="2272233"/>
              <a:ext cx="5547258" cy="2749133"/>
              <a:chOff x="4253056" y="1194912"/>
              <a:chExt cx="5547258" cy="2749133"/>
            </a:xfrm>
          </p:grpSpPr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D368D1A5-01B8-45A6-BC12-92304F012CFF}"/>
                  </a:ext>
                </a:extLst>
              </p:cNvPr>
              <p:cNvGrpSpPr/>
              <p:nvPr/>
            </p:nvGrpSpPr>
            <p:grpSpPr>
              <a:xfrm>
                <a:off x="5164402" y="1194912"/>
                <a:ext cx="4635912" cy="2749133"/>
                <a:chOff x="3460008" y="3988546"/>
                <a:chExt cx="4635912" cy="2749133"/>
              </a:xfrm>
            </p:grpSpPr>
            <p:sp>
              <p:nvSpPr>
                <p:cNvPr id="27" name="Isosceles Triangle 26">
                  <a:extLst>
                    <a:ext uri="{FF2B5EF4-FFF2-40B4-BE49-F238E27FC236}">
                      <a16:creationId xmlns:a16="http://schemas.microsoft.com/office/drawing/2014/main" id="{A5A929D4-795B-4188-8D5F-1D70CFFF58A8}"/>
                    </a:ext>
                  </a:extLst>
                </p:cNvPr>
                <p:cNvSpPr/>
                <p:nvPr/>
              </p:nvSpPr>
              <p:spPr>
                <a:xfrm rot="16200000">
                  <a:off x="4403397" y="3045157"/>
                  <a:ext cx="2749133" cy="4635912"/>
                </a:xfrm>
                <a:prstGeom prst="triangle">
                  <a:avLst/>
                </a:prstGeom>
                <a:gradFill>
                  <a:gsLst>
                    <a:gs pos="0">
                      <a:schemeClr val="accent2">
                        <a:lumMod val="10000"/>
                      </a:schemeClr>
                    </a:gs>
                    <a:gs pos="0">
                      <a:schemeClr val="accent3">
                        <a:lumMod val="75000"/>
                      </a:schemeClr>
                    </a:gs>
                    <a:gs pos="100000">
                      <a:srgbClr val="100C2E"/>
                    </a:gs>
                  </a:gsLst>
                  <a:lin ang="54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828754" hangingPunct="1">
                    <a:lnSpc>
                      <a:spcPct val="100000"/>
                    </a:lnSpc>
                    <a:defRPr/>
                  </a:pPr>
                  <a:endParaRPr lang="en-US" sz="3600" b="0" kern="1200" cap="none" spc="0">
                    <a:solidFill>
                      <a:srgbClr val="FFFFFF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5A3FA799-5218-430B-B580-FEB2171DC313}"/>
                    </a:ext>
                  </a:extLst>
                </p:cNvPr>
                <p:cNvSpPr/>
                <p:nvPr/>
              </p:nvSpPr>
              <p:spPr>
                <a:xfrm>
                  <a:off x="3486025" y="4713387"/>
                  <a:ext cx="1621742" cy="1359799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828754" hangingPunct="1">
                    <a:lnSpc>
                      <a:spcPct val="100000"/>
                    </a:lnSpc>
                    <a:defRPr/>
                  </a:pPr>
                  <a:endParaRPr lang="en-US" sz="3600" b="0" kern="1200" cap="none" spc="0">
                    <a:solidFill>
                      <a:srgbClr val="FFFFFF"/>
                    </a:solidFill>
                    <a:latin typeface="Calibri" panose="020F0502020204030204"/>
                  </a:endParaRPr>
                </a:p>
              </p:txBody>
            </p:sp>
            <p:grpSp>
              <p:nvGrpSpPr>
                <p:cNvPr id="29" name="Group 28">
                  <a:extLst>
                    <a:ext uri="{FF2B5EF4-FFF2-40B4-BE49-F238E27FC236}">
                      <a16:creationId xmlns:a16="http://schemas.microsoft.com/office/drawing/2014/main" id="{0B1F2432-1893-4306-A631-AD5E42A60B05}"/>
                    </a:ext>
                  </a:extLst>
                </p:cNvPr>
                <p:cNvGrpSpPr/>
                <p:nvPr/>
              </p:nvGrpSpPr>
              <p:grpSpPr>
                <a:xfrm>
                  <a:off x="6015791" y="4646045"/>
                  <a:ext cx="1977417" cy="1424013"/>
                  <a:chOff x="9381957" y="2138947"/>
                  <a:chExt cx="2481179" cy="1973180"/>
                </a:xfrm>
              </p:grpSpPr>
              <p:sp>
                <p:nvSpPr>
                  <p:cNvPr id="30" name="Rectangle 29">
                    <a:extLst>
                      <a:ext uri="{FF2B5EF4-FFF2-40B4-BE49-F238E27FC236}">
                        <a16:creationId xmlns:a16="http://schemas.microsoft.com/office/drawing/2014/main" id="{940D8258-AF98-47AC-B833-E791E911107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381957" y="2138947"/>
                    <a:ext cx="2481179" cy="1973180"/>
                  </a:xfrm>
                  <a:prstGeom prst="rect">
                    <a:avLst/>
                  </a:prstGeom>
                  <a:solidFill>
                    <a:schemeClr val="accent1">
                      <a:lumMod val="60000"/>
                      <a:lumOff val="40000"/>
                    </a:schemeClr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365760" tIns="292608" rIns="365760" bIns="292608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864898" fontAlgn="base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defRPr/>
                    </a:pPr>
                    <a:r>
                      <a:rPr lang="en-US" sz="4000" b="0" kern="1200" cap="none" spc="0">
                        <a:solidFill>
                          <a:srgbClr val="FFFFFF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a:t>Blazor</a:t>
                    </a:r>
                    <a:endParaRPr lang="en-US" sz="2800" b="0" kern="1200" cap="none" spc="0">
                      <a:solidFill>
                        <a:srgbClr val="FFFFFF"/>
                      </a:solidFill>
                      <a:latin typeface="Open Sans" panose="020B0606030504020204" pitchFamily="34" charset="0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31" name="Rectangle 30">
                    <a:extLst>
                      <a:ext uri="{FF2B5EF4-FFF2-40B4-BE49-F238E27FC236}">
                        <a16:creationId xmlns:a16="http://schemas.microsoft.com/office/drawing/2014/main" id="{EDB471AA-2AA8-4245-94BE-10A3D25947A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534359" y="2814392"/>
                    <a:ext cx="2176380" cy="847235"/>
                  </a:xfrm>
                  <a:prstGeom prst="rect">
                    <a:avLst/>
                  </a:prstGeom>
                  <a:solidFill>
                    <a:schemeClr val="accent3">
                      <a:lumMod val="75000"/>
                    </a:schemeClr>
                  </a:solidFill>
                  <a:ln w="38100">
                    <a:solidFill>
                      <a:schemeClr val="accent4"/>
                    </a:solidFill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365760" tIns="292608" rIns="365760" bIns="292608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864898" fontAlgn="base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defRPr/>
                    </a:pPr>
                    <a:r>
                      <a:rPr lang="en-US" sz="2400" b="0" kern="1200" cap="none" spc="0">
                        <a:solidFill>
                          <a:srgbClr val="FFFFFF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a:t>.NET</a:t>
                    </a:r>
                  </a:p>
                  <a:p>
                    <a:pPr algn="ctr" defTabSz="1864898" fontAlgn="base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defRPr/>
                    </a:pPr>
                    <a:r>
                      <a:rPr lang="en-US" sz="2400" b="0" kern="1200" cap="none" spc="0">
                        <a:solidFill>
                          <a:srgbClr val="FFFFFF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a:t>Razor Components</a:t>
                    </a:r>
                  </a:p>
                </p:txBody>
              </p:sp>
            </p:grpSp>
          </p:grpSp>
          <p:pic>
            <p:nvPicPr>
              <p:cNvPr id="22" name="Graphic 21" descr="Browser window outline">
                <a:extLst>
                  <a:ext uri="{FF2B5EF4-FFF2-40B4-BE49-F238E27FC236}">
                    <a16:creationId xmlns:a16="http://schemas.microsoft.com/office/drawing/2014/main" id="{8C13D3A5-4EC4-4ABE-9370-34E660A8D2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4253056" y="2056207"/>
                <a:ext cx="1021561" cy="1021561"/>
              </a:xfrm>
              <a:prstGeom prst="rect">
                <a:avLst/>
              </a:prstGeom>
            </p:spPr>
          </p:pic>
          <p:pic>
            <p:nvPicPr>
              <p:cNvPr id="23" name="Graphic 22" descr="Line Arrow: Clockwise curve">
                <a:extLst>
                  <a:ext uri="{FF2B5EF4-FFF2-40B4-BE49-F238E27FC236}">
                    <a16:creationId xmlns:a16="http://schemas.microsoft.com/office/drawing/2014/main" id="{4DEF4D52-70E6-4B84-A7A3-03890D051E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 rot="17097434">
                <a:off x="5437836" y="2202628"/>
                <a:ext cx="676025" cy="1106311"/>
              </a:xfrm>
              <a:prstGeom prst="rect">
                <a:avLst/>
              </a:prstGeom>
              <a:effectLst/>
            </p:spPr>
          </p:pic>
          <p:pic>
            <p:nvPicPr>
              <p:cNvPr id="24" name="Graphic 23" descr="Line Arrow: Clockwise curve">
                <a:extLst>
                  <a:ext uri="{FF2B5EF4-FFF2-40B4-BE49-F238E27FC236}">
                    <a16:creationId xmlns:a16="http://schemas.microsoft.com/office/drawing/2014/main" id="{31DA13D7-20A2-41DF-B54F-5DD63EB0DD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 rot="17097434" flipH="1" flipV="1">
                <a:off x="5474061" y="1759374"/>
                <a:ext cx="676024" cy="1106311"/>
              </a:xfrm>
              <a:prstGeom prst="rect">
                <a:avLst/>
              </a:prstGeom>
              <a:effectLst/>
            </p:spPr>
          </p:pic>
          <p:pic>
            <p:nvPicPr>
              <p:cNvPr id="25" name="Graphic 24" descr="Server">
                <a:extLst>
                  <a:ext uri="{FF2B5EF4-FFF2-40B4-BE49-F238E27FC236}">
                    <a16:creationId xmlns:a16="http://schemas.microsoft.com/office/drawing/2014/main" id="{B2EDFBC9-56A1-4D7D-92CA-C169F050AA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6248030" y="2057444"/>
                <a:ext cx="1090030" cy="1021560"/>
              </a:xfrm>
              <a:prstGeom prst="rect">
                <a:avLst/>
              </a:prstGeom>
            </p:spPr>
          </p:pic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7752050-4AFE-42BA-BE08-13A516525083}"/>
                  </a:ext>
                </a:extLst>
              </p:cNvPr>
              <p:cNvSpPr txBox="1"/>
              <p:nvPr/>
            </p:nvSpPr>
            <p:spPr>
              <a:xfrm>
                <a:off x="4407808" y="2442179"/>
                <a:ext cx="639758" cy="3539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1828754" hangingPunct="1">
                  <a:lnSpc>
                    <a:spcPct val="100000"/>
                  </a:lnSpc>
                  <a:defRPr/>
                </a:pPr>
                <a:r>
                  <a:rPr lang="en-US" sz="4000" b="0" kern="1200" cap="none" spc="0">
                    <a:latin typeface="Calibri" panose="020F0502020204030204"/>
                    <a:ea typeface="ＭＳ Ｐゴシック" pitchFamily="-72" charset="-128"/>
                  </a:rPr>
                  <a:t>DOM</a:t>
                </a:r>
              </a:p>
            </p:txBody>
          </p: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A5D0396-4881-433E-AB86-64BDCA0B5F15}"/>
                </a:ext>
              </a:extLst>
            </p:cNvPr>
            <p:cNvSpPr txBox="1"/>
            <p:nvPr/>
          </p:nvSpPr>
          <p:spPr>
            <a:xfrm>
              <a:off x="1321885" y="3405456"/>
              <a:ext cx="1468560" cy="3231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828754" hangingPunct="1">
                <a:lnSpc>
                  <a:spcPct val="100000"/>
                </a:lnSpc>
                <a:defRPr/>
              </a:pPr>
              <a:r>
                <a:rPr lang="en-US" sz="3600" b="0" kern="1200" cap="none" spc="0" err="1">
                  <a:latin typeface="Calibri" panose="020F0502020204030204"/>
                  <a:ea typeface="ＭＳ Ｐゴシック" pitchFamily="-72" charset="-128"/>
                </a:rPr>
                <a:t>SignalR</a:t>
              </a:r>
              <a:endParaRPr lang="en-US" sz="3600" b="0" kern="1200" cap="none" spc="0">
                <a:latin typeface="Calibri" panose="020F0502020204030204"/>
                <a:ea typeface="ＭＳ Ｐゴシック" pitchFamily="-72" charset="-128"/>
              </a:endParaRPr>
            </a:p>
          </p:txBody>
        </p:sp>
      </p:grp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B115B46-A5C4-412D-BC37-529D51DD7889}"/>
              </a:ext>
            </a:extLst>
          </p:cNvPr>
          <p:cNvCxnSpPr>
            <a:cxnSpLocks/>
          </p:cNvCxnSpPr>
          <p:nvPr/>
        </p:nvCxnSpPr>
        <p:spPr>
          <a:xfrm>
            <a:off x="12647638" y="3631725"/>
            <a:ext cx="0" cy="58548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8261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64CD0FD-AB86-C852-8FB3-A7E8B58321E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B4186F-DFC2-CA07-1CB1-5F580808EE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665" y="0"/>
            <a:ext cx="23652669" cy="13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965935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BDE65299-56EC-D91B-601F-DA8F4475C8FF}"/>
              </a:ext>
            </a:extLst>
          </p:cNvPr>
          <p:cNvGrpSpPr/>
          <p:nvPr/>
        </p:nvGrpSpPr>
        <p:grpSpPr>
          <a:xfrm>
            <a:off x="21441638" y="9867221"/>
            <a:ext cx="3080832" cy="3428478"/>
            <a:chOff x="8471129" y="661134"/>
            <a:chExt cx="1860195" cy="2070103"/>
          </a:xfrm>
        </p:grpSpPr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ECBBA70F-805C-4BF9-AECD-2A4BA0C674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rgbClr val="512BD4">
                  <a:tint val="45000"/>
                  <a:satMod val="400000"/>
                </a:srgbClr>
              </a:duotone>
            </a:blip>
            <a:stretch>
              <a:fillRect/>
            </a:stretch>
          </p:blipFill>
          <p:spPr>
            <a:xfrm>
              <a:off x="9140611" y="1317705"/>
              <a:ext cx="521230" cy="708087"/>
            </a:xfrm>
            <a:prstGeom prst="rect">
              <a:avLst/>
            </a:prstGeom>
          </p:spPr>
        </p:pic>
        <p:pic>
          <p:nvPicPr>
            <p:cNvPr id="30" name="Graphic 29" descr="Smart Phone outline">
              <a:extLst>
                <a:ext uri="{FF2B5EF4-FFF2-40B4-BE49-F238E27FC236}">
                  <a16:creationId xmlns:a16="http://schemas.microsoft.com/office/drawing/2014/main" id="{A9EBCC57-3615-4A5C-A4C9-0873156B631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rgbClr val="512BD4">
                  <a:tint val="45000"/>
                  <a:satMod val="400000"/>
                </a:srgbClr>
              </a:duotone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471129" y="661134"/>
              <a:ext cx="1860195" cy="2070103"/>
            </a:xfrm>
            <a:prstGeom prst="rect">
              <a:avLst/>
            </a:prstGeom>
          </p:spPr>
        </p:pic>
      </p:grpSp>
      <p:grpSp>
        <p:nvGrpSpPr>
          <p:cNvPr id="21" name="Group 42">
            <a:extLst>
              <a:ext uri="{FF2B5EF4-FFF2-40B4-BE49-F238E27FC236}">
                <a16:creationId xmlns:a16="http://schemas.microsoft.com/office/drawing/2014/main" id="{63064C47-4B62-4975-B6FC-DEB83EF39F0A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3774123" y="6675643"/>
            <a:ext cx="1022194" cy="1030494"/>
            <a:chOff x="3492" y="1769"/>
            <a:chExt cx="854" cy="864"/>
          </a:xfrm>
          <a:solidFill>
            <a:schemeClr val="accent2">
              <a:lumMod val="90000"/>
            </a:schemeClr>
          </a:solidFill>
        </p:grpSpPr>
        <p:sp>
          <p:nvSpPr>
            <p:cNvPr id="23" name="Freeform 43">
              <a:extLst>
                <a:ext uri="{FF2B5EF4-FFF2-40B4-BE49-F238E27FC236}">
                  <a16:creationId xmlns:a16="http://schemas.microsoft.com/office/drawing/2014/main" id="{876B7433-D092-4D4B-92B7-82A66F038141}"/>
                </a:ext>
              </a:extLst>
            </p:cNvPr>
            <p:cNvSpPr>
              <a:spLocks/>
            </p:cNvSpPr>
            <p:nvPr/>
          </p:nvSpPr>
          <p:spPr bwMode="auto">
            <a:xfrm>
              <a:off x="3872" y="1769"/>
              <a:ext cx="474" cy="413"/>
            </a:xfrm>
            <a:custGeom>
              <a:avLst/>
              <a:gdLst>
                <a:gd name="T0" fmla="*/ 0 w 474"/>
                <a:gd name="T1" fmla="*/ 413 h 413"/>
                <a:gd name="T2" fmla="*/ 474 w 474"/>
                <a:gd name="T3" fmla="*/ 413 h 413"/>
                <a:gd name="T4" fmla="*/ 474 w 474"/>
                <a:gd name="T5" fmla="*/ 0 h 413"/>
                <a:gd name="T6" fmla="*/ 0 w 474"/>
                <a:gd name="T7" fmla="*/ 69 h 413"/>
                <a:gd name="T8" fmla="*/ 0 w 474"/>
                <a:gd name="T9" fmla="*/ 413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4" h="413">
                  <a:moveTo>
                    <a:pt x="0" y="413"/>
                  </a:moveTo>
                  <a:lnTo>
                    <a:pt x="474" y="413"/>
                  </a:lnTo>
                  <a:lnTo>
                    <a:pt x="474" y="0"/>
                  </a:lnTo>
                  <a:lnTo>
                    <a:pt x="0" y="69"/>
                  </a:lnTo>
                  <a:lnTo>
                    <a:pt x="0" y="4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79260" tIns="89628" rIns="179260" bIns="89628" numCol="1" anchor="t" anchorCtr="0" compatLnSpc="1">
              <a:prstTxWarp prst="textNoShape">
                <a:avLst/>
              </a:prstTxWarp>
            </a:bodyPr>
            <a:lstStyle/>
            <a:p>
              <a:pPr defTabSz="1828450" hangingPunct="1">
                <a:lnSpc>
                  <a:spcPct val="100000"/>
                </a:lnSpc>
                <a:defRPr/>
              </a:pPr>
              <a:endParaRPr lang="en-US" sz="3530" b="0" cap="none" spc="0">
                <a:gradFill>
                  <a:gsLst>
                    <a:gs pos="1333">
                      <a:prstClr val="white"/>
                    </a:gs>
                    <a:gs pos="8000">
                      <a:prstClr val="white"/>
                    </a:gs>
                  </a:gsLst>
                  <a:lin ang="5400000" scaled="0"/>
                </a:gra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4" name="Freeform 44">
              <a:extLst>
                <a:ext uri="{FF2B5EF4-FFF2-40B4-BE49-F238E27FC236}">
                  <a16:creationId xmlns:a16="http://schemas.microsoft.com/office/drawing/2014/main" id="{AD1AB037-8C41-4D0E-BD34-30892B287323}"/>
                </a:ext>
              </a:extLst>
            </p:cNvPr>
            <p:cNvSpPr>
              <a:spLocks/>
            </p:cNvSpPr>
            <p:nvPr/>
          </p:nvSpPr>
          <p:spPr bwMode="auto">
            <a:xfrm>
              <a:off x="3492" y="1844"/>
              <a:ext cx="345" cy="338"/>
            </a:xfrm>
            <a:custGeom>
              <a:avLst/>
              <a:gdLst>
                <a:gd name="T0" fmla="*/ 345 w 345"/>
                <a:gd name="T1" fmla="*/ 338 h 338"/>
                <a:gd name="T2" fmla="*/ 345 w 345"/>
                <a:gd name="T3" fmla="*/ 0 h 338"/>
                <a:gd name="T4" fmla="*/ 0 w 345"/>
                <a:gd name="T5" fmla="*/ 50 h 338"/>
                <a:gd name="T6" fmla="*/ 0 w 345"/>
                <a:gd name="T7" fmla="*/ 338 h 338"/>
                <a:gd name="T8" fmla="*/ 345 w 345"/>
                <a:gd name="T9" fmla="*/ 338 h 3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5" h="338">
                  <a:moveTo>
                    <a:pt x="345" y="338"/>
                  </a:moveTo>
                  <a:lnTo>
                    <a:pt x="345" y="0"/>
                  </a:lnTo>
                  <a:lnTo>
                    <a:pt x="0" y="50"/>
                  </a:lnTo>
                  <a:lnTo>
                    <a:pt x="0" y="338"/>
                  </a:lnTo>
                  <a:lnTo>
                    <a:pt x="345" y="3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79260" tIns="89628" rIns="179260" bIns="89628" numCol="1" anchor="t" anchorCtr="0" compatLnSpc="1">
              <a:prstTxWarp prst="textNoShape">
                <a:avLst/>
              </a:prstTxWarp>
            </a:bodyPr>
            <a:lstStyle/>
            <a:p>
              <a:pPr defTabSz="1828450" hangingPunct="1">
                <a:lnSpc>
                  <a:spcPct val="100000"/>
                </a:lnSpc>
                <a:defRPr/>
              </a:pPr>
              <a:endParaRPr lang="en-US" sz="3530" b="0" cap="none" spc="0">
                <a:gradFill>
                  <a:gsLst>
                    <a:gs pos="1333">
                      <a:prstClr val="white"/>
                    </a:gs>
                    <a:gs pos="8000">
                      <a:prstClr val="white"/>
                    </a:gs>
                  </a:gsLst>
                  <a:lin ang="5400000" scaled="0"/>
                </a:gra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5" name="Freeform 45">
              <a:extLst>
                <a:ext uri="{FF2B5EF4-FFF2-40B4-BE49-F238E27FC236}">
                  <a16:creationId xmlns:a16="http://schemas.microsoft.com/office/drawing/2014/main" id="{844C8C1E-7909-4737-BCB8-4159CD6BC03D}"/>
                </a:ext>
              </a:extLst>
            </p:cNvPr>
            <p:cNvSpPr>
              <a:spLocks/>
            </p:cNvSpPr>
            <p:nvPr/>
          </p:nvSpPr>
          <p:spPr bwMode="auto">
            <a:xfrm>
              <a:off x="3492" y="2214"/>
              <a:ext cx="345" cy="345"/>
            </a:xfrm>
            <a:custGeom>
              <a:avLst/>
              <a:gdLst>
                <a:gd name="T0" fmla="*/ 345 w 345"/>
                <a:gd name="T1" fmla="*/ 0 h 345"/>
                <a:gd name="T2" fmla="*/ 0 w 345"/>
                <a:gd name="T3" fmla="*/ 0 h 345"/>
                <a:gd name="T4" fmla="*/ 0 w 345"/>
                <a:gd name="T5" fmla="*/ 294 h 345"/>
                <a:gd name="T6" fmla="*/ 345 w 345"/>
                <a:gd name="T7" fmla="*/ 345 h 345"/>
                <a:gd name="T8" fmla="*/ 345 w 345"/>
                <a:gd name="T9" fmla="*/ 0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5" h="345">
                  <a:moveTo>
                    <a:pt x="345" y="0"/>
                  </a:moveTo>
                  <a:lnTo>
                    <a:pt x="0" y="0"/>
                  </a:lnTo>
                  <a:lnTo>
                    <a:pt x="0" y="294"/>
                  </a:lnTo>
                  <a:lnTo>
                    <a:pt x="345" y="345"/>
                  </a:lnTo>
                  <a:lnTo>
                    <a:pt x="34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79260" tIns="89628" rIns="179260" bIns="89628" numCol="1" anchor="t" anchorCtr="0" compatLnSpc="1">
              <a:prstTxWarp prst="textNoShape">
                <a:avLst/>
              </a:prstTxWarp>
            </a:bodyPr>
            <a:lstStyle/>
            <a:p>
              <a:pPr defTabSz="1828450" hangingPunct="1">
                <a:lnSpc>
                  <a:spcPct val="100000"/>
                </a:lnSpc>
                <a:defRPr/>
              </a:pPr>
              <a:endParaRPr lang="en-US" sz="3530" b="0" cap="none" spc="0">
                <a:gradFill>
                  <a:gsLst>
                    <a:gs pos="1333">
                      <a:prstClr val="white"/>
                    </a:gs>
                    <a:gs pos="8000">
                      <a:prstClr val="white"/>
                    </a:gs>
                  </a:gsLst>
                  <a:lin ang="5400000" scaled="0"/>
                </a:gra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6" name="Freeform 46">
              <a:extLst>
                <a:ext uri="{FF2B5EF4-FFF2-40B4-BE49-F238E27FC236}">
                  <a16:creationId xmlns:a16="http://schemas.microsoft.com/office/drawing/2014/main" id="{EFE8F829-5E24-4991-98A5-302E1A685C08}"/>
                </a:ext>
              </a:extLst>
            </p:cNvPr>
            <p:cNvSpPr>
              <a:spLocks/>
            </p:cNvSpPr>
            <p:nvPr/>
          </p:nvSpPr>
          <p:spPr bwMode="auto">
            <a:xfrm>
              <a:off x="3872" y="2214"/>
              <a:ext cx="474" cy="419"/>
            </a:xfrm>
            <a:custGeom>
              <a:avLst/>
              <a:gdLst>
                <a:gd name="T0" fmla="*/ 0 w 474"/>
                <a:gd name="T1" fmla="*/ 0 h 419"/>
                <a:gd name="T2" fmla="*/ 0 w 474"/>
                <a:gd name="T3" fmla="*/ 349 h 419"/>
                <a:gd name="T4" fmla="*/ 474 w 474"/>
                <a:gd name="T5" fmla="*/ 419 h 419"/>
                <a:gd name="T6" fmla="*/ 474 w 474"/>
                <a:gd name="T7" fmla="*/ 0 h 419"/>
                <a:gd name="T8" fmla="*/ 0 w 474"/>
                <a:gd name="T9" fmla="*/ 0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4" h="419">
                  <a:moveTo>
                    <a:pt x="0" y="0"/>
                  </a:moveTo>
                  <a:lnTo>
                    <a:pt x="0" y="349"/>
                  </a:lnTo>
                  <a:lnTo>
                    <a:pt x="474" y="419"/>
                  </a:lnTo>
                  <a:lnTo>
                    <a:pt x="474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79260" tIns="89628" rIns="179260" bIns="89628" numCol="1" anchor="t" anchorCtr="0" compatLnSpc="1">
              <a:prstTxWarp prst="textNoShape">
                <a:avLst/>
              </a:prstTxWarp>
            </a:bodyPr>
            <a:lstStyle/>
            <a:p>
              <a:pPr defTabSz="1828450" hangingPunct="1">
                <a:lnSpc>
                  <a:spcPct val="100000"/>
                </a:lnSpc>
                <a:defRPr/>
              </a:pPr>
              <a:endParaRPr lang="en-US" sz="3530" b="0" cap="none" spc="0">
                <a:gradFill>
                  <a:gsLst>
                    <a:gs pos="1333">
                      <a:prstClr val="white"/>
                    </a:gs>
                    <a:gs pos="8000">
                      <a:prstClr val="white"/>
                    </a:gs>
                  </a:gsLst>
                  <a:lin ang="5400000" scaled="0"/>
                </a:gra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pic>
        <p:nvPicPr>
          <p:cNvPr id="22" name="Graphic 21" descr="Laptop outline">
            <a:extLst>
              <a:ext uri="{FF2B5EF4-FFF2-40B4-BE49-F238E27FC236}">
                <a16:creationId xmlns:a16="http://schemas.microsoft.com/office/drawing/2014/main" id="{D65E9240-3C3C-483D-938C-9381E6C1B809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rgbClr val="512BD4">
                <a:tint val="45000"/>
                <a:satMod val="400000"/>
              </a:srgbClr>
            </a:duotone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690847" y="4877709"/>
            <a:ext cx="5203594" cy="5060382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03BBC720-884F-4964-900D-F3EA4645472F}"/>
              </a:ext>
            </a:extLst>
          </p:cNvPr>
          <p:cNvGrpSpPr/>
          <p:nvPr/>
        </p:nvGrpSpPr>
        <p:grpSpPr>
          <a:xfrm>
            <a:off x="16930338" y="9223276"/>
            <a:ext cx="4430620" cy="4430620"/>
            <a:chOff x="8842183" y="2528327"/>
            <a:chExt cx="2594898" cy="2594898"/>
          </a:xfrm>
        </p:grpSpPr>
        <p:pic>
          <p:nvPicPr>
            <p:cNvPr id="36" name="Graphic 35" descr="Tablet with solid fill">
              <a:extLst>
                <a:ext uri="{FF2B5EF4-FFF2-40B4-BE49-F238E27FC236}">
                  <a16:creationId xmlns:a16="http://schemas.microsoft.com/office/drawing/2014/main" id="{F74FD181-8D64-46C5-B015-72680DE435D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duotone>
                <a:prstClr val="black"/>
                <a:srgbClr val="512BD4">
                  <a:tint val="45000"/>
                  <a:satMod val="400000"/>
                </a:srgbClr>
              </a:duotone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842183" y="2528327"/>
              <a:ext cx="2594898" cy="2594898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1803E5AD-0EE4-4402-A923-A0563533D2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rgbClr val="512BD4">
                  <a:tint val="45000"/>
                  <a:satMod val="400000"/>
                </a:srgbClr>
              </a:duotone>
            </a:blip>
            <a:stretch>
              <a:fillRect/>
            </a:stretch>
          </p:blipFill>
          <p:spPr>
            <a:xfrm>
              <a:off x="9781584" y="3339370"/>
              <a:ext cx="716096" cy="972811"/>
            </a:xfrm>
            <a:prstGeom prst="rect">
              <a:avLst/>
            </a:prstGeom>
          </p:spPr>
        </p:pic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7630E5AF-6E2D-3F74-C13D-5BA3ED3DA164}"/>
              </a:ext>
            </a:extLst>
          </p:cNvPr>
          <p:cNvSpPr/>
          <p:nvPr/>
        </p:nvSpPr>
        <p:spPr>
          <a:xfrm>
            <a:off x="-1904999" y="-2476500"/>
            <a:ext cx="13515166" cy="1988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828800" hangingPunct="1">
              <a:lnSpc>
                <a:spcPct val="100000"/>
              </a:lnSpc>
              <a:defRPr/>
            </a:pPr>
            <a:endParaRPr lang="en-US" sz="3600" b="0" kern="1200" cap="none" spc="0">
              <a:solidFill>
                <a:srgbClr val="FFFFFF"/>
              </a:solidFill>
              <a:latin typeface="Calibri" panose="020F0502020204030204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681C6B7-8C85-D8F4-AEA4-A056D3CDA0D9}"/>
              </a:ext>
            </a:extLst>
          </p:cNvPr>
          <p:cNvGrpSpPr/>
          <p:nvPr/>
        </p:nvGrpSpPr>
        <p:grpSpPr>
          <a:xfrm>
            <a:off x="16849789" y="5059762"/>
            <a:ext cx="4793526" cy="4878328"/>
            <a:chOff x="9098529" y="4317447"/>
            <a:chExt cx="2782696" cy="2782696"/>
          </a:xfrm>
        </p:grpSpPr>
        <p:pic>
          <p:nvPicPr>
            <p:cNvPr id="28" name="Graphic 27" descr="Laptop with solid fill">
              <a:extLst>
                <a:ext uri="{FF2B5EF4-FFF2-40B4-BE49-F238E27FC236}">
                  <a16:creationId xmlns:a16="http://schemas.microsoft.com/office/drawing/2014/main" id="{240183AA-7FF3-4715-A0AD-4F6E04F29C4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duotone>
                <a:prstClr val="black"/>
                <a:srgbClr val="512BD4">
                  <a:tint val="45000"/>
                  <a:satMod val="400000"/>
                </a:srgbClr>
              </a:duotone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9098529" y="4317447"/>
              <a:ext cx="2782696" cy="2782696"/>
            </a:xfrm>
            <a:prstGeom prst="rect">
              <a:avLst/>
            </a:prstGeom>
          </p:spPr>
        </p:pic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5B7F69F7-9F05-4AC2-9558-B0D09EBC4B5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duotone>
                <a:prstClr val="black"/>
                <a:srgbClr val="512BD4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rightnessContrast bright="100000"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93301" y="5173360"/>
              <a:ext cx="769909" cy="7699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A377478-AE3D-B36D-02AA-71938E207B48}"/>
              </a:ext>
            </a:extLst>
          </p:cNvPr>
          <p:cNvGrpSpPr/>
          <p:nvPr/>
        </p:nvGrpSpPr>
        <p:grpSpPr>
          <a:xfrm>
            <a:off x="21113345" y="5721589"/>
            <a:ext cx="3569278" cy="3428478"/>
            <a:chOff x="6914544" y="747989"/>
            <a:chExt cx="2064696" cy="1983248"/>
          </a:xfrm>
        </p:grpSpPr>
        <p:pic>
          <p:nvPicPr>
            <p:cNvPr id="32" name="Graphic 31" descr="Smart Phone with solid fill">
              <a:extLst>
                <a:ext uri="{FF2B5EF4-FFF2-40B4-BE49-F238E27FC236}">
                  <a16:creationId xmlns:a16="http://schemas.microsoft.com/office/drawing/2014/main" id="{1334854A-F2ED-47A0-BF6F-8B3F698D9C4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duotone>
                <a:prstClr val="black"/>
                <a:srgbClr val="512BD4">
                  <a:tint val="45000"/>
                  <a:satMod val="400000"/>
                </a:srgbClr>
              </a:duotone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6914544" y="747989"/>
              <a:ext cx="2064696" cy="1983248"/>
            </a:xfrm>
            <a:prstGeom prst="rect">
              <a:avLst/>
            </a:prstGeom>
          </p:spPr>
        </p:pic>
        <p:pic>
          <p:nvPicPr>
            <p:cNvPr id="1030" name="Picture 6" descr="Apple iOS Logo PNG Transparent &amp; SVG Vector - Freebie Supply">
              <a:extLst>
                <a:ext uri="{FF2B5EF4-FFF2-40B4-BE49-F238E27FC236}">
                  <a16:creationId xmlns:a16="http://schemas.microsoft.com/office/drawing/2014/main" id="{D29D08D7-41EC-4E3F-8C3F-01F0911A41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duotone>
                <a:prstClr val="black"/>
                <a:srgbClr val="512BD4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rightnessContrast bright="100000" contras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63764" y="1411844"/>
              <a:ext cx="745994" cy="5594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8AA5761-12B1-2F55-D4FF-58B527460A5F}"/>
              </a:ext>
            </a:extLst>
          </p:cNvPr>
          <p:cNvGrpSpPr/>
          <p:nvPr/>
        </p:nvGrpSpPr>
        <p:grpSpPr>
          <a:xfrm>
            <a:off x="11910538" y="9087336"/>
            <a:ext cx="4702500" cy="4702500"/>
            <a:chOff x="6256389" y="2528327"/>
            <a:chExt cx="2594898" cy="2594898"/>
          </a:xfrm>
        </p:grpSpPr>
        <p:pic>
          <p:nvPicPr>
            <p:cNvPr id="34" name="Graphic 33" descr="Tablet outline">
              <a:extLst>
                <a:ext uri="{FF2B5EF4-FFF2-40B4-BE49-F238E27FC236}">
                  <a16:creationId xmlns:a16="http://schemas.microsoft.com/office/drawing/2014/main" id="{407348AE-2EC6-416F-A212-6226BE959DC0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prstClr val="black"/>
                <a:srgbClr val="512BD4">
                  <a:tint val="45000"/>
                  <a:satMod val="400000"/>
                </a:srgbClr>
              </a:duotone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6256389" y="2528327"/>
              <a:ext cx="2594898" cy="2594898"/>
            </a:xfrm>
            <a:prstGeom prst="rect">
              <a:avLst/>
            </a:prstGeom>
          </p:spPr>
        </p:pic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FB6AC03C-9234-4DF2-BB56-2B1EBB7C1C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duotone>
                <a:prstClr val="black"/>
                <a:schemeClr val="bg1">
                  <a:lumMod val="20000"/>
                  <a:lumOff val="80000"/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21">
                      <a14:imgEffect>
                        <a14:brightnessContrast bright="70000" contras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44160" y="3595900"/>
              <a:ext cx="1401149" cy="4597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" name="Graphic 2" descr="Browser window outline">
            <a:extLst>
              <a:ext uri="{FF2B5EF4-FFF2-40B4-BE49-F238E27FC236}">
                <a16:creationId xmlns:a16="http://schemas.microsoft.com/office/drawing/2014/main" id="{F29F6F0D-A3E4-4A18-C404-AE21AA885E17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177263" y="4633521"/>
            <a:ext cx="4245242" cy="4245242"/>
          </a:xfrm>
          <a:prstGeom prst="rect">
            <a:avLst/>
          </a:prstGeom>
        </p:spPr>
      </p:pic>
      <p:pic>
        <p:nvPicPr>
          <p:cNvPr id="5" name="Graphic 4" descr="Internet outline">
            <a:extLst>
              <a:ext uri="{FF2B5EF4-FFF2-40B4-BE49-F238E27FC236}">
                <a16:creationId xmlns:a16="http://schemas.microsoft.com/office/drawing/2014/main" id="{E82E92E6-D793-D19F-30DE-EF7AD028223A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792292" y="5161854"/>
            <a:ext cx="4776236" cy="4776236"/>
          </a:xfrm>
          <a:prstGeom prst="rect">
            <a:avLst/>
          </a:prstGeom>
        </p:spPr>
      </p:pic>
      <p:pic>
        <p:nvPicPr>
          <p:cNvPr id="7" name="Graphic 6" descr="Ethernet outline">
            <a:extLst>
              <a:ext uri="{FF2B5EF4-FFF2-40B4-BE49-F238E27FC236}">
                <a16:creationId xmlns:a16="http://schemas.microsoft.com/office/drawing/2014/main" id="{DFD1417C-414F-7673-EDEA-F94B59039633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2101040" y="8519462"/>
            <a:ext cx="4776236" cy="477623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D5D0C59-5178-1997-8714-3627FBB1C467}"/>
              </a:ext>
            </a:extLst>
          </p:cNvPr>
          <p:cNvSpPr txBox="1"/>
          <p:nvPr/>
        </p:nvSpPr>
        <p:spPr>
          <a:xfrm>
            <a:off x="5792292" y="1982665"/>
            <a:ext cx="419794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28800" hangingPunct="1">
              <a:lnSpc>
                <a:spcPct val="100000"/>
              </a:lnSpc>
              <a:defRPr/>
            </a:pPr>
            <a:r>
              <a:rPr lang="en-US" sz="8000" b="0" kern="1200" cap="none" spc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Blazor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D6627769-B4D5-136B-63A6-63FFA559E092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2953067" y="1270937"/>
            <a:ext cx="2839226" cy="2839226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34FD4EAB-8DD2-C053-1293-A7F4ECF1E158}"/>
              </a:ext>
            </a:extLst>
          </p:cNvPr>
          <p:cNvGrpSpPr/>
          <p:nvPr/>
        </p:nvGrpSpPr>
        <p:grpSpPr>
          <a:xfrm>
            <a:off x="16033242" y="632467"/>
            <a:ext cx="5002124" cy="4245242"/>
            <a:chOff x="3054730" y="381381"/>
            <a:chExt cx="8921764" cy="7571791"/>
          </a:xfrm>
        </p:grpSpPr>
        <p:pic>
          <p:nvPicPr>
            <p:cNvPr id="17" name="Picture 16" descr="Icon&#10;&#10;Description automatically generated">
              <a:extLst>
                <a:ext uri="{FF2B5EF4-FFF2-40B4-BE49-F238E27FC236}">
                  <a16:creationId xmlns:a16="http://schemas.microsoft.com/office/drawing/2014/main" id="{10ADFB55-125B-D59D-3120-D1CFE61E43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/>
            <a:stretch>
              <a:fillRect/>
            </a:stretch>
          </p:blipFill>
          <p:spPr>
            <a:xfrm>
              <a:off x="3054730" y="381381"/>
              <a:ext cx="6082539" cy="6095238"/>
            </a:xfrm>
            <a:prstGeom prst="rect">
              <a:avLst/>
            </a:prstGeom>
          </p:spPr>
        </p:pic>
        <p:pic>
          <p:nvPicPr>
            <p:cNvPr id="19" name="Picture 18" descr="A picture containing text, clipart, vector graphics&#10;&#10;Description automatically generated">
              <a:extLst>
                <a:ext uri="{FF2B5EF4-FFF2-40B4-BE49-F238E27FC236}">
                  <a16:creationId xmlns:a16="http://schemas.microsoft.com/office/drawing/2014/main" id="{6A6BCFEF-B546-5E9F-593B-9D9A092328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>
              <a:off x="5830462" y="4969045"/>
              <a:ext cx="6146032" cy="29841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34532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BDE65299-56EC-D91B-601F-DA8F4475C8FF}"/>
              </a:ext>
            </a:extLst>
          </p:cNvPr>
          <p:cNvGrpSpPr/>
          <p:nvPr/>
        </p:nvGrpSpPr>
        <p:grpSpPr>
          <a:xfrm>
            <a:off x="18032512" y="9357521"/>
            <a:ext cx="3080832" cy="3428478"/>
            <a:chOff x="8471129" y="661134"/>
            <a:chExt cx="1860195" cy="2070103"/>
          </a:xfrm>
        </p:grpSpPr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ECBBA70F-805C-4BF9-AECD-2A4BA0C674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rgbClr val="512BD4">
                  <a:tint val="45000"/>
                  <a:satMod val="400000"/>
                </a:srgbClr>
              </a:duotone>
            </a:blip>
            <a:stretch>
              <a:fillRect/>
            </a:stretch>
          </p:blipFill>
          <p:spPr>
            <a:xfrm>
              <a:off x="9140611" y="1317705"/>
              <a:ext cx="521230" cy="708087"/>
            </a:xfrm>
            <a:prstGeom prst="rect">
              <a:avLst/>
            </a:prstGeom>
          </p:spPr>
        </p:pic>
        <p:pic>
          <p:nvPicPr>
            <p:cNvPr id="30" name="Graphic 29" descr="Smart Phone outline">
              <a:extLst>
                <a:ext uri="{FF2B5EF4-FFF2-40B4-BE49-F238E27FC236}">
                  <a16:creationId xmlns:a16="http://schemas.microsoft.com/office/drawing/2014/main" id="{A9EBCC57-3615-4A5C-A4C9-0873156B631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rgbClr val="512BD4">
                  <a:tint val="45000"/>
                  <a:satMod val="400000"/>
                </a:srgbClr>
              </a:duotone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471129" y="661134"/>
              <a:ext cx="1860195" cy="2070103"/>
            </a:xfrm>
            <a:prstGeom prst="rect">
              <a:avLst/>
            </a:prstGeom>
          </p:spPr>
        </p:pic>
      </p:grpSp>
      <p:grpSp>
        <p:nvGrpSpPr>
          <p:cNvPr id="21" name="Group 42">
            <a:extLst>
              <a:ext uri="{FF2B5EF4-FFF2-40B4-BE49-F238E27FC236}">
                <a16:creationId xmlns:a16="http://schemas.microsoft.com/office/drawing/2014/main" id="{63064C47-4B62-4975-B6FC-DEB83EF39F0A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2897103" y="6620553"/>
            <a:ext cx="1022194" cy="1030494"/>
            <a:chOff x="3492" y="1769"/>
            <a:chExt cx="854" cy="864"/>
          </a:xfrm>
          <a:solidFill>
            <a:schemeClr val="accent2">
              <a:lumMod val="90000"/>
            </a:schemeClr>
          </a:solidFill>
        </p:grpSpPr>
        <p:sp>
          <p:nvSpPr>
            <p:cNvPr id="23" name="Freeform 43">
              <a:extLst>
                <a:ext uri="{FF2B5EF4-FFF2-40B4-BE49-F238E27FC236}">
                  <a16:creationId xmlns:a16="http://schemas.microsoft.com/office/drawing/2014/main" id="{876B7433-D092-4D4B-92B7-82A66F038141}"/>
                </a:ext>
              </a:extLst>
            </p:cNvPr>
            <p:cNvSpPr>
              <a:spLocks/>
            </p:cNvSpPr>
            <p:nvPr/>
          </p:nvSpPr>
          <p:spPr bwMode="auto">
            <a:xfrm>
              <a:off x="3872" y="1769"/>
              <a:ext cx="474" cy="413"/>
            </a:xfrm>
            <a:custGeom>
              <a:avLst/>
              <a:gdLst>
                <a:gd name="T0" fmla="*/ 0 w 474"/>
                <a:gd name="T1" fmla="*/ 413 h 413"/>
                <a:gd name="T2" fmla="*/ 474 w 474"/>
                <a:gd name="T3" fmla="*/ 413 h 413"/>
                <a:gd name="T4" fmla="*/ 474 w 474"/>
                <a:gd name="T5" fmla="*/ 0 h 413"/>
                <a:gd name="T6" fmla="*/ 0 w 474"/>
                <a:gd name="T7" fmla="*/ 69 h 413"/>
                <a:gd name="T8" fmla="*/ 0 w 474"/>
                <a:gd name="T9" fmla="*/ 413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4" h="413">
                  <a:moveTo>
                    <a:pt x="0" y="413"/>
                  </a:moveTo>
                  <a:lnTo>
                    <a:pt x="474" y="413"/>
                  </a:lnTo>
                  <a:lnTo>
                    <a:pt x="474" y="0"/>
                  </a:lnTo>
                  <a:lnTo>
                    <a:pt x="0" y="69"/>
                  </a:lnTo>
                  <a:lnTo>
                    <a:pt x="0" y="4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79260" tIns="89628" rIns="179260" bIns="89628" numCol="1" anchor="t" anchorCtr="0" compatLnSpc="1">
              <a:prstTxWarp prst="textNoShape">
                <a:avLst/>
              </a:prstTxWarp>
            </a:bodyPr>
            <a:lstStyle/>
            <a:p>
              <a:pPr defTabSz="1828450" hangingPunct="1">
                <a:lnSpc>
                  <a:spcPct val="100000"/>
                </a:lnSpc>
                <a:defRPr/>
              </a:pPr>
              <a:endParaRPr lang="en-US" sz="3530" b="0" cap="none" spc="0">
                <a:gradFill>
                  <a:gsLst>
                    <a:gs pos="1333">
                      <a:prstClr val="white"/>
                    </a:gs>
                    <a:gs pos="8000">
                      <a:prstClr val="white"/>
                    </a:gs>
                  </a:gsLst>
                  <a:lin ang="5400000" scaled="0"/>
                </a:gra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4" name="Freeform 44">
              <a:extLst>
                <a:ext uri="{FF2B5EF4-FFF2-40B4-BE49-F238E27FC236}">
                  <a16:creationId xmlns:a16="http://schemas.microsoft.com/office/drawing/2014/main" id="{AD1AB037-8C41-4D0E-BD34-30892B287323}"/>
                </a:ext>
              </a:extLst>
            </p:cNvPr>
            <p:cNvSpPr>
              <a:spLocks/>
            </p:cNvSpPr>
            <p:nvPr/>
          </p:nvSpPr>
          <p:spPr bwMode="auto">
            <a:xfrm>
              <a:off x="3492" y="1844"/>
              <a:ext cx="345" cy="338"/>
            </a:xfrm>
            <a:custGeom>
              <a:avLst/>
              <a:gdLst>
                <a:gd name="T0" fmla="*/ 345 w 345"/>
                <a:gd name="T1" fmla="*/ 338 h 338"/>
                <a:gd name="T2" fmla="*/ 345 w 345"/>
                <a:gd name="T3" fmla="*/ 0 h 338"/>
                <a:gd name="T4" fmla="*/ 0 w 345"/>
                <a:gd name="T5" fmla="*/ 50 h 338"/>
                <a:gd name="T6" fmla="*/ 0 w 345"/>
                <a:gd name="T7" fmla="*/ 338 h 338"/>
                <a:gd name="T8" fmla="*/ 345 w 345"/>
                <a:gd name="T9" fmla="*/ 338 h 3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5" h="338">
                  <a:moveTo>
                    <a:pt x="345" y="338"/>
                  </a:moveTo>
                  <a:lnTo>
                    <a:pt x="345" y="0"/>
                  </a:lnTo>
                  <a:lnTo>
                    <a:pt x="0" y="50"/>
                  </a:lnTo>
                  <a:lnTo>
                    <a:pt x="0" y="338"/>
                  </a:lnTo>
                  <a:lnTo>
                    <a:pt x="345" y="3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79260" tIns="89628" rIns="179260" bIns="89628" numCol="1" anchor="t" anchorCtr="0" compatLnSpc="1">
              <a:prstTxWarp prst="textNoShape">
                <a:avLst/>
              </a:prstTxWarp>
            </a:bodyPr>
            <a:lstStyle/>
            <a:p>
              <a:pPr defTabSz="1828450" hangingPunct="1">
                <a:lnSpc>
                  <a:spcPct val="100000"/>
                </a:lnSpc>
                <a:defRPr/>
              </a:pPr>
              <a:endParaRPr lang="en-US" sz="3530" b="0" cap="none" spc="0">
                <a:gradFill>
                  <a:gsLst>
                    <a:gs pos="1333">
                      <a:prstClr val="white"/>
                    </a:gs>
                    <a:gs pos="8000">
                      <a:prstClr val="white"/>
                    </a:gs>
                  </a:gsLst>
                  <a:lin ang="5400000" scaled="0"/>
                </a:gra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5" name="Freeform 45">
              <a:extLst>
                <a:ext uri="{FF2B5EF4-FFF2-40B4-BE49-F238E27FC236}">
                  <a16:creationId xmlns:a16="http://schemas.microsoft.com/office/drawing/2014/main" id="{844C8C1E-7909-4737-BCB8-4159CD6BC03D}"/>
                </a:ext>
              </a:extLst>
            </p:cNvPr>
            <p:cNvSpPr>
              <a:spLocks/>
            </p:cNvSpPr>
            <p:nvPr/>
          </p:nvSpPr>
          <p:spPr bwMode="auto">
            <a:xfrm>
              <a:off x="3492" y="2214"/>
              <a:ext cx="345" cy="345"/>
            </a:xfrm>
            <a:custGeom>
              <a:avLst/>
              <a:gdLst>
                <a:gd name="T0" fmla="*/ 345 w 345"/>
                <a:gd name="T1" fmla="*/ 0 h 345"/>
                <a:gd name="T2" fmla="*/ 0 w 345"/>
                <a:gd name="T3" fmla="*/ 0 h 345"/>
                <a:gd name="T4" fmla="*/ 0 w 345"/>
                <a:gd name="T5" fmla="*/ 294 h 345"/>
                <a:gd name="T6" fmla="*/ 345 w 345"/>
                <a:gd name="T7" fmla="*/ 345 h 345"/>
                <a:gd name="T8" fmla="*/ 345 w 345"/>
                <a:gd name="T9" fmla="*/ 0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5" h="345">
                  <a:moveTo>
                    <a:pt x="345" y="0"/>
                  </a:moveTo>
                  <a:lnTo>
                    <a:pt x="0" y="0"/>
                  </a:lnTo>
                  <a:lnTo>
                    <a:pt x="0" y="294"/>
                  </a:lnTo>
                  <a:lnTo>
                    <a:pt x="345" y="345"/>
                  </a:lnTo>
                  <a:lnTo>
                    <a:pt x="34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79260" tIns="89628" rIns="179260" bIns="89628" numCol="1" anchor="t" anchorCtr="0" compatLnSpc="1">
              <a:prstTxWarp prst="textNoShape">
                <a:avLst/>
              </a:prstTxWarp>
            </a:bodyPr>
            <a:lstStyle/>
            <a:p>
              <a:pPr defTabSz="1828450" hangingPunct="1">
                <a:lnSpc>
                  <a:spcPct val="100000"/>
                </a:lnSpc>
                <a:defRPr/>
              </a:pPr>
              <a:endParaRPr lang="en-US" sz="3530" b="0" cap="none" spc="0">
                <a:gradFill>
                  <a:gsLst>
                    <a:gs pos="1333">
                      <a:prstClr val="white"/>
                    </a:gs>
                    <a:gs pos="8000">
                      <a:prstClr val="white"/>
                    </a:gs>
                  </a:gsLst>
                  <a:lin ang="5400000" scaled="0"/>
                </a:gra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6" name="Freeform 46">
              <a:extLst>
                <a:ext uri="{FF2B5EF4-FFF2-40B4-BE49-F238E27FC236}">
                  <a16:creationId xmlns:a16="http://schemas.microsoft.com/office/drawing/2014/main" id="{EFE8F829-5E24-4991-98A5-302E1A685C08}"/>
                </a:ext>
              </a:extLst>
            </p:cNvPr>
            <p:cNvSpPr>
              <a:spLocks/>
            </p:cNvSpPr>
            <p:nvPr/>
          </p:nvSpPr>
          <p:spPr bwMode="auto">
            <a:xfrm>
              <a:off x="3872" y="2214"/>
              <a:ext cx="474" cy="419"/>
            </a:xfrm>
            <a:custGeom>
              <a:avLst/>
              <a:gdLst>
                <a:gd name="T0" fmla="*/ 0 w 474"/>
                <a:gd name="T1" fmla="*/ 0 h 419"/>
                <a:gd name="T2" fmla="*/ 0 w 474"/>
                <a:gd name="T3" fmla="*/ 349 h 419"/>
                <a:gd name="T4" fmla="*/ 474 w 474"/>
                <a:gd name="T5" fmla="*/ 419 h 419"/>
                <a:gd name="T6" fmla="*/ 474 w 474"/>
                <a:gd name="T7" fmla="*/ 0 h 419"/>
                <a:gd name="T8" fmla="*/ 0 w 474"/>
                <a:gd name="T9" fmla="*/ 0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4" h="419">
                  <a:moveTo>
                    <a:pt x="0" y="0"/>
                  </a:moveTo>
                  <a:lnTo>
                    <a:pt x="0" y="349"/>
                  </a:lnTo>
                  <a:lnTo>
                    <a:pt x="474" y="419"/>
                  </a:lnTo>
                  <a:lnTo>
                    <a:pt x="474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79260" tIns="89628" rIns="179260" bIns="89628" numCol="1" anchor="t" anchorCtr="0" compatLnSpc="1">
              <a:prstTxWarp prst="textNoShape">
                <a:avLst/>
              </a:prstTxWarp>
            </a:bodyPr>
            <a:lstStyle/>
            <a:p>
              <a:pPr defTabSz="1828450" hangingPunct="1">
                <a:lnSpc>
                  <a:spcPct val="100000"/>
                </a:lnSpc>
                <a:defRPr/>
              </a:pPr>
              <a:endParaRPr lang="en-US" sz="3530" b="0" cap="none" spc="0">
                <a:gradFill>
                  <a:gsLst>
                    <a:gs pos="1333">
                      <a:prstClr val="white"/>
                    </a:gs>
                    <a:gs pos="8000">
                      <a:prstClr val="white"/>
                    </a:gs>
                  </a:gsLst>
                  <a:lin ang="5400000" scaled="0"/>
                </a:gra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pic>
        <p:nvPicPr>
          <p:cNvPr id="22" name="Graphic 21" descr="Laptop outline">
            <a:extLst>
              <a:ext uri="{FF2B5EF4-FFF2-40B4-BE49-F238E27FC236}">
                <a16:creationId xmlns:a16="http://schemas.microsoft.com/office/drawing/2014/main" id="{D65E9240-3C3C-483D-938C-9381E6C1B809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rgbClr val="512BD4">
                <a:tint val="45000"/>
                <a:satMod val="400000"/>
              </a:srgbClr>
            </a:duotone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813827" y="4822619"/>
            <a:ext cx="5203594" cy="5060382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03BBC720-884F-4964-900D-F3EA4645472F}"/>
              </a:ext>
            </a:extLst>
          </p:cNvPr>
          <p:cNvGrpSpPr/>
          <p:nvPr/>
        </p:nvGrpSpPr>
        <p:grpSpPr>
          <a:xfrm>
            <a:off x="13627530" y="8856450"/>
            <a:ext cx="4430620" cy="4430620"/>
            <a:chOff x="8842183" y="2528327"/>
            <a:chExt cx="2594898" cy="2594898"/>
          </a:xfrm>
        </p:grpSpPr>
        <p:pic>
          <p:nvPicPr>
            <p:cNvPr id="36" name="Graphic 35" descr="Tablet with solid fill">
              <a:extLst>
                <a:ext uri="{FF2B5EF4-FFF2-40B4-BE49-F238E27FC236}">
                  <a16:creationId xmlns:a16="http://schemas.microsoft.com/office/drawing/2014/main" id="{F74FD181-8D64-46C5-B015-72680DE435D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duotone>
                <a:prstClr val="black"/>
                <a:srgbClr val="512BD4">
                  <a:tint val="45000"/>
                  <a:satMod val="400000"/>
                </a:srgbClr>
              </a:duotone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842183" y="2528327"/>
              <a:ext cx="2594898" cy="2594898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1803E5AD-0EE4-4402-A923-A0563533D2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rgbClr val="512BD4">
                  <a:tint val="45000"/>
                  <a:satMod val="400000"/>
                </a:srgbClr>
              </a:duotone>
            </a:blip>
            <a:stretch>
              <a:fillRect/>
            </a:stretch>
          </p:blipFill>
          <p:spPr>
            <a:xfrm>
              <a:off x="9781584" y="3339370"/>
              <a:ext cx="716096" cy="972811"/>
            </a:xfrm>
            <a:prstGeom prst="rect">
              <a:avLst/>
            </a:prstGeom>
          </p:spPr>
        </p:pic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7630E5AF-6E2D-3F74-C13D-5BA3ED3DA164}"/>
              </a:ext>
            </a:extLst>
          </p:cNvPr>
          <p:cNvSpPr/>
          <p:nvPr/>
        </p:nvSpPr>
        <p:spPr>
          <a:xfrm>
            <a:off x="-1905000" y="-2326224"/>
            <a:ext cx="1413300" cy="1988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828800" hangingPunct="1">
              <a:lnSpc>
                <a:spcPct val="100000"/>
              </a:lnSpc>
              <a:defRPr/>
            </a:pPr>
            <a:endParaRPr lang="en-US" sz="3600" b="0" kern="1200" cap="none" spc="0">
              <a:solidFill>
                <a:srgbClr val="FFFFFF"/>
              </a:solidFill>
              <a:latin typeface="Calibri" panose="020F0502020204030204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681C6B7-8C85-D8F4-AEA4-A056D3CDA0D9}"/>
              </a:ext>
            </a:extLst>
          </p:cNvPr>
          <p:cNvGrpSpPr/>
          <p:nvPr/>
        </p:nvGrpSpPr>
        <p:grpSpPr>
          <a:xfrm>
            <a:off x="16272059" y="4824424"/>
            <a:ext cx="4793526" cy="4878328"/>
            <a:chOff x="9098529" y="4317447"/>
            <a:chExt cx="2782696" cy="2782696"/>
          </a:xfrm>
        </p:grpSpPr>
        <p:pic>
          <p:nvPicPr>
            <p:cNvPr id="28" name="Graphic 27" descr="Laptop with solid fill">
              <a:extLst>
                <a:ext uri="{FF2B5EF4-FFF2-40B4-BE49-F238E27FC236}">
                  <a16:creationId xmlns:a16="http://schemas.microsoft.com/office/drawing/2014/main" id="{240183AA-7FF3-4715-A0AD-4F6E04F29C4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duotone>
                <a:prstClr val="black"/>
                <a:srgbClr val="512BD4">
                  <a:tint val="45000"/>
                  <a:satMod val="400000"/>
                </a:srgbClr>
              </a:duotone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9098529" y="4317447"/>
              <a:ext cx="2782696" cy="2782696"/>
            </a:xfrm>
            <a:prstGeom prst="rect">
              <a:avLst/>
            </a:prstGeom>
          </p:spPr>
        </p:pic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5B7F69F7-9F05-4AC2-9558-B0D09EBC4B5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duotone>
                <a:prstClr val="black"/>
                <a:srgbClr val="512BD4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rightnessContrast bright="100000"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93301" y="5173360"/>
              <a:ext cx="769909" cy="7699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A377478-AE3D-B36D-02AA-71938E207B48}"/>
              </a:ext>
            </a:extLst>
          </p:cNvPr>
          <p:cNvGrpSpPr/>
          <p:nvPr/>
        </p:nvGrpSpPr>
        <p:grpSpPr>
          <a:xfrm>
            <a:off x="20814723" y="5638569"/>
            <a:ext cx="3569278" cy="3428478"/>
            <a:chOff x="6914544" y="747989"/>
            <a:chExt cx="2064696" cy="1983248"/>
          </a:xfrm>
        </p:grpSpPr>
        <p:pic>
          <p:nvPicPr>
            <p:cNvPr id="32" name="Graphic 31" descr="Smart Phone with solid fill">
              <a:extLst>
                <a:ext uri="{FF2B5EF4-FFF2-40B4-BE49-F238E27FC236}">
                  <a16:creationId xmlns:a16="http://schemas.microsoft.com/office/drawing/2014/main" id="{1334854A-F2ED-47A0-BF6F-8B3F698D9C4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duotone>
                <a:prstClr val="black"/>
                <a:srgbClr val="512BD4">
                  <a:tint val="45000"/>
                  <a:satMod val="400000"/>
                </a:srgbClr>
              </a:duotone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6914544" y="747989"/>
              <a:ext cx="2064696" cy="1983248"/>
            </a:xfrm>
            <a:prstGeom prst="rect">
              <a:avLst/>
            </a:prstGeom>
          </p:spPr>
        </p:pic>
        <p:pic>
          <p:nvPicPr>
            <p:cNvPr id="1030" name="Picture 6" descr="Apple iOS Logo PNG Transparent &amp; SVG Vector - Freebie Supply">
              <a:extLst>
                <a:ext uri="{FF2B5EF4-FFF2-40B4-BE49-F238E27FC236}">
                  <a16:creationId xmlns:a16="http://schemas.microsoft.com/office/drawing/2014/main" id="{D29D08D7-41EC-4E3F-8C3F-01F0911A41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duotone>
                <a:prstClr val="black"/>
                <a:srgbClr val="512BD4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rightnessContrast bright="100000" contras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63764" y="1411844"/>
              <a:ext cx="745994" cy="5594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8AA5761-12B1-2F55-D4FF-58B527460A5F}"/>
              </a:ext>
            </a:extLst>
          </p:cNvPr>
          <p:cNvGrpSpPr/>
          <p:nvPr/>
        </p:nvGrpSpPr>
        <p:grpSpPr>
          <a:xfrm>
            <a:off x="8462576" y="8720510"/>
            <a:ext cx="4702500" cy="4702500"/>
            <a:chOff x="6256389" y="2528327"/>
            <a:chExt cx="2594898" cy="2594898"/>
          </a:xfrm>
        </p:grpSpPr>
        <p:pic>
          <p:nvPicPr>
            <p:cNvPr id="34" name="Graphic 33" descr="Tablet outline">
              <a:extLst>
                <a:ext uri="{FF2B5EF4-FFF2-40B4-BE49-F238E27FC236}">
                  <a16:creationId xmlns:a16="http://schemas.microsoft.com/office/drawing/2014/main" id="{407348AE-2EC6-416F-A212-6226BE959DC0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prstClr val="black"/>
                <a:srgbClr val="512BD4">
                  <a:tint val="45000"/>
                  <a:satMod val="400000"/>
                </a:srgbClr>
              </a:duotone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6256389" y="2528327"/>
              <a:ext cx="2594898" cy="2594898"/>
            </a:xfrm>
            <a:prstGeom prst="rect">
              <a:avLst/>
            </a:prstGeom>
          </p:spPr>
        </p:pic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FB6AC03C-9234-4DF2-BB56-2B1EBB7C1C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duotone>
                <a:prstClr val="black"/>
                <a:schemeClr val="bg1">
                  <a:lumMod val="20000"/>
                  <a:lumOff val="80000"/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21">
                      <a14:imgEffect>
                        <a14:brightnessContrast bright="70000" contras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44160" y="3595900"/>
              <a:ext cx="1401149" cy="4597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" name="Graphic 2" descr="Browser window outline">
            <a:extLst>
              <a:ext uri="{FF2B5EF4-FFF2-40B4-BE49-F238E27FC236}">
                <a16:creationId xmlns:a16="http://schemas.microsoft.com/office/drawing/2014/main" id="{F29F6F0D-A3E4-4A18-C404-AE21AA885E17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043419" y="5404127"/>
            <a:ext cx="4245242" cy="4245242"/>
          </a:xfrm>
          <a:prstGeom prst="rect">
            <a:avLst/>
          </a:prstGeom>
        </p:spPr>
      </p:pic>
      <p:pic>
        <p:nvPicPr>
          <p:cNvPr id="5" name="Graphic 4" descr="Internet outline">
            <a:extLst>
              <a:ext uri="{FF2B5EF4-FFF2-40B4-BE49-F238E27FC236}">
                <a16:creationId xmlns:a16="http://schemas.microsoft.com/office/drawing/2014/main" id="{E82E92E6-D793-D19F-30DE-EF7AD028223A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606324" y="4995490"/>
            <a:ext cx="4776236" cy="4776236"/>
          </a:xfrm>
          <a:prstGeom prst="rect">
            <a:avLst/>
          </a:prstGeom>
        </p:spPr>
      </p:pic>
      <p:pic>
        <p:nvPicPr>
          <p:cNvPr id="7" name="Graphic 6" descr="Ethernet outline">
            <a:extLst>
              <a:ext uri="{FF2B5EF4-FFF2-40B4-BE49-F238E27FC236}">
                <a16:creationId xmlns:a16="http://schemas.microsoft.com/office/drawing/2014/main" id="{DFD1417C-414F-7673-EDEA-F94B59039633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3209098" y="8646774"/>
            <a:ext cx="4776236" cy="477623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D5D0C59-5178-1997-8714-3627FBB1C467}"/>
              </a:ext>
            </a:extLst>
          </p:cNvPr>
          <p:cNvSpPr txBox="1"/>
          <p:nvPr/>
        </p:nvSpPr>
        <p:spPr>
          <a:xfrm>
            <a:off x="939206" y="1710378"/>
            <a:ext cx="933423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28800" hangingPunct="1">
              <a:lnSpc>
                <a:spcPct val="100000"/>
              </a:lnSpc>
              <a:defRPr/>
            </a:pPr>
            <a:r>
              <a:rPr lang="en-US" sz="9600" b="0" kern="1200" cap="none" spc="0" dirty="0">
                <a:solidFill>
                  <a:srgbClr val="512BD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Blazor Hybrid: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D6627769-B4D5-136B-63A6-63FFA559E092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9703219" y="952777"/>
            <a:ext cx="2839226" cy="2839226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34FD4EAB-8DD2-C053-1293-A7F4ECF1E158}"/>
              </a:ext>
            </a:extLst>
          </p:cNvPr>
          <p:cNvGrpSpPr/>
          <p:nvPr/>
        </p:nvGrpSpPr>
        <p:grpSpPr>
          <a:xfrm>
            <a:off x="14406028" y="594067"/>
            <a:ext cx="5002124" cy="4245242"/>
            <a:chOff x="3054730" y="381381"/>
            <a:chExt cx="8921764" cy="7571791"/>
          </a:xfrm>
        </p:grpSpPr>
        <p:pic>
          <p:nvPicPr>
            <p:cNvPr id="17" name="Picture 16" descr="Icon&#10;&#10;Description automatically generated">
              <a:extLst>
                <a:ext uri="{FF2B5EF4-FFF2-40B4-BE49-F238E27FC236}">
                  <a16:creationId xmlns:a16="http://schemas.microsoft.com/office/drawing/2014/main" id="{10ADFB55-125B-D59D-3120-D1CFE61E43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/>
            <a:stretch>
              <a:fillRect/>
            </a:stretch>
          </p:blipFill>
          <p:spPr>
            <a:xfrm>
              <a:off x="3054730" y="381381"/>
              <a:ext cx="6082539" cy="6095238"/>
            </a:xfrm>
            <a:prstGeom prst="rect">
              <a:avLst/>
            </a:prstGeom>
          </p:spPr>
        </p:pic>
        <p:pic>
          <p:nvPicPr>
            <p:cNvPr id="19" name="Picture 18" descr="A picture containing text, clipart, vector graphics&#10;&#10;Description automatically generated">
              <a:extLst>
                <a:ext uri="{FF2B5EF4-FFF2-40B4-BE49-F238E27FC236}">
                  <a16:creationId xmlns:a16="http://schemas.microsoft.com/office/drawing/2014/main" id="{6A6BCFEF-B546-5E9F-593B-9D9A092328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>
              <a:off x="5830462" y="4969045"/>
              <a:ext cx="6146032" cy="2984127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BB8531F-65BF-86B0-2090-65BEE904D7AA}"/>
              </a:ext>
            </a:extLst>
          </p:cNvPr>
          <p:cNvSpPr txBox="1"/>
          <p:nvPr/>
        </p:nvSpPr>
        <p:spPr>
          <a:xfrm>
            <a:off x="12739234" y="1444166"/>
            <a:ext cx="374653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28800" hangingPunct="1">
              <a:lnSpc>
                <a:spcPct val="100000"/>
              </a:lnSpc>
              <a:defRPr/>
            </a:pPr>
            <a:r>
              <a:rPr lang="en-US" sz="12000" b="0" kern="1200" cap="none" spc="0" dirty="0">
                <a:solidFill>
                  <a:srgbClr val="512BD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2283374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CE332BD-C82C-409B-B16D-111B8DBA5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7200" dirty="0"/>
              <a:t>.NET brings rich choices for </a:t>
            </a:r>
            <a:r>
              <a:rPr lang="en-US" sz="7200" dirty="0" err="1"/>
              <a:t>devs</a:t>
            </a:r>
            <a:r>
              <a:rPr lang="en-US" sz="7200" dirty="0"/>
              <a:t> and dev teams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6D2DD91-1D11-4227-88BE-CB05C1B3314A}"/>
              </a:ext>
            </a:extLst>
          </p:cNvPr>
          <p:cNvCxnSpPr>
            <a:cxnSpLocks/>
          </p:cNvCxnSpPr>
          <p:nvPr/>
        </p:nvCxnSpPr>
        <p:spPr>
          <a:xfrm>
            <a:off x="3478949" y="8048816"/>
            <a:ext cx="17892830" cy="0"/>
          </a:xfrm>
          <a:prstGeom prst="straightConnector1">
            <a:avLst/>
          </a:prstGeom>
          <a:ln w="44450">
            <a:solidFill>
              <a:schemeClr val="tx1"/>
            </a:solidFill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9681007-65B1-4C22-98DA-B0C04524BF09}"/>
              </a:ext>
            </a:extLst>
          </p:cNvPr>
          <p:cNvSpPr txBox="1"/>
          <p:nvPr/>
        </p:nvSpPr>
        <p:spPr>
          <a:xfrm>
            <a:off x="827227" y="7503230"/>
            <a:ext cx="2495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828800" hangingPunct="1">
              <a:lnSpc>
                <a:spcPct val="100000"/>
              </a:lnSpc>
              <a:defRPr/>
            </a:pPr>
            <a:r>
              <a:rPr lang="en-US" sz="5600" b="0" kern="1200" cap="none" spc="0" dirty="0">
                <a:latin typeface="Segoe UI"/>
              </a:rPr>
              <a:t>Reach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E757ED-F319-45D1-B099-027EC3513A18}"/>
              </a:ext>
            </a:extLst>
          </p:cNvPr>
          <p:cNvSpPr txBox="1"/>
          <p:nvPr/>
        </p:nvSpPr>
        <p:spPr>
          <a:xfrm>
            <a:off x="21540211" y="7488604"/>
            <a:ext cx="2495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828800" hangingPunct="1">
              <a:lnSpc>
                <a:spcPct val="100000"/>
              </a:lnSpc>
              <a:defRPr/>
            </a:pPr>
            <a:r>
              <a:rPr lang="en-US" sz="5600" b="0" kern="1200" cap="none" spc="0">
                <a:latin typeface="Segoe UI"/>
              </a:rPr>
              <a:t>Power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168F94A-0BE2-4A6F-AA80-3EEA47D270D9}"/>
              </a:ext>
            </a:extLst>
          </p:cNvPr>
          <p:cNvSpPr/>
          <p:nvPr/>
        </p:nvSpPr>
        <p:spPr>
          <a:xfrm>
            <a:off x="4948836" y="7817970"/>
            <a:ext cx="603228" cy="5540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828800" hangingPunct="1">
              <a:lnSpc>
                <a:spcPct val="100000"/>
              </a:lnSpc>
              <a:defRPr/>
            </a:pPr>
            <a:endParaRPr lang="en-US" sz="3200" b="0" kern="1200" cap="none" spc="0">
              <a:solidFill>
                <a:prstClr val="white"/>
              </a:solidFill>
              <a:latin typeface="Segoe UI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0D89F2E-D8F7-4A39-921A-5698B5B6CB4C}"/>
              </a:ext>
            </a:extLst>
          </p:cNvPr>
          <p:cNvSpPr txBox="1"/>
          <p:nvPr/>
        </p:nvSpPr>
        <p:spPr>
          <a:xfrm>
            <a:off x="6813066" y="8556655"/>
            <a:ext cx="10306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28800" hangingPunct="1">
              <a:lnSpc>
                <a:spcPct val="100000"/>
              </a:lnSpc>
              <a:defRPr/>
            </a:pPr>
            <a:r>
              <a:rPr lang="en-US" sz="2400" b="0" kern="1200" cap="none" spc="0">
                <a:latin typeface="Segoe UI"/>
              </a:rPr>
              <a:t>PWA</a:t>
            </a:r>
            <a:endParaRPr lang="en-US" sz="3200" b="0" kern="1200" cap="none" spc="0">
              <a:latin typeface="Segoe UI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3D777A1-4E10-4471-B5D1-037AD86C15DF}"/>
              </a:ext>
            </a:extLst>
          </p:cNvPr>
          <p:cNvSpPr txBox="1"/>
          <p:nvPr/>
        </p:nvSpPr>
        <p:spPr>
          <a:xfrm>
            <a:off x="11440644" y="8504638"/>
            <a:ext cx="23245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828800" hangingPunct="1">
              <a:lnSpc>
                <a:spcPct val="100000"/>
              </a:lnSpc>
              <a:defRPr/>
            </a:pPr>
            <a:r>
              <a:rPr lang="en-US" sz="2400" b="0" kern="1200" cap="none" spc="0" dirty="0">
                <a:latin typeface="Segoe UI"/>
              </a:rPr>
              <a:t>Native App </a:t>
            </a:r>
          </a:p>
          <a:p>
            <a:pPr algn="ctr" defTabSz="1828800" hangingPunct="1">
              <a:lnSpc>
                <a:spcPct val="100000"/>
              </a:lnSpc>
              <a:defRPr/>
            </a:pPr>
            <a:r>
              <a:rPr lang="en-US" sz="2400" b="0" kern="1200" cap="none" spc="0" dirty="0">
                <a:latin typeface="Segoe UI"/>
              </a:rPr>
              <a:t>with WebView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A0E4901-8723-4D5D-AC16-D4BECC0E1CB5}"/>
              </a:ext>
            </a:extLst>
          </p:cNvPr>
          <p:cNvSpPr txBox="1"/>
          <p:nvPr/>
        </p:nvSpPr>
        <p:spPr>
          <a:xfrm>
            <a:off x="4812124" y="8504641"/>
            <a:ext cx="8766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28800" hangingPunct="1">
              <a:lnSpc>
                <a:spcPct val="100000"/>
              </a:lnSpc>
              <a:defRPr/>
            </a:pPr>
            <a:r>
              <a:rPr lang="en-US" sz="2400" b="0" kern="1200" cap="none" spc="0" dirty="0">
                <a:latin typeface="Segoe UI"/>
              </a:rPr>
              <a:t>Site</a:t>
            </a:r>
            <a:endParaRPr lang="en-US" sz="3200" b="0" kern="1200" cap="none" spc="0" dirty="0">
              <a:latin typeface="Segoe UI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4B1411B4-FEFA-4114-B0C6-8FD591054936}"/>
              </a:ext>
            </a:extLst>
          </p:cNvPr>
          <p:cNvSpPr/>
          <p:nvPr/>
        </p:nvSpPr>
        <p:spPr>
          <a:xfrm>
            <a:off x="7026754" y="7817970"/>
            <a:ext cx="603228" cy="5540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828800" hangingPunct="1">
              <a:lnSpc>
                <a:spcPct val="100000"/>
              </a:lnSpc>
              <a:defRPr/>
            </a:pPr>
            <a:endParaRPr lang="en-US" sz="3200" b="0" kern="1200" cap="none" spc="0">
              <a:solidFill>
                <a:prstClr val="white"/>
              </a:solidFill>
              <a:latin typeface="Segoe UI"/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F517CB26-51F3-4B80-8A6C-4E0140F861C6}"/>
              </a:ext>
            </a:extLst>
          </p:cNvPr>
          <p:cNvSpPr/>
          <p:nvPr/>
        </p:nvSpPr>
        <p:spPr>
          <a:xfrm>
            <a:off x="12240830" y="7771810"/>
            <a:ext cx="603228" cy="5540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828800" hangingPunct="1">
              <a:lnSpc>
                <a:spcPct val="100000"/>
              </a:lnSpc>
              <a:defRPr/>
            </a:pPr>
            <a:endParaRPr lang="en-US" sz="3200" b="0" kern="1200" cap="none" spc="0">
              <a:solidFill>
                <a:prstClr val="white"/>
              </a:solidFill>
              <a:latin typeface="Segoe UI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255BE4A5-F042-4E31-905D-9429BBF9BC3B}"/>
              </a:ext>
            </a:extLst>
          </p:cNvPr>
          <p:cNvSpPr/>
          <p:nvPr/>
        </p:nvSpPr>
        <p:spPr>
          <a:xfrm>
            <a:off x="19198094" y="7816690"/>
            <a:ext cx="603228" cy="5540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828800" hangingPunct="1">
              <a:lnSpc>
                <a:spcPct val="100000"/>
              </a:lnSpc>
              <a:defRPr/>
            </a:pPr>
            <a:endParaRPr lang="en-US" sz="3200" b="0" kern="1200" cap="none" spc="0">
              <a:solidFill>
                <a:prstClr val="white"/>
              </a:solidFill>
              <a:latin typeface="Segoe UI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4DC7395-B74B-4F29-9513-9311B5BD05A1}"/>
              </a:ext>
            </a:extLst>
          </p:cNvPr>
          <p:cNvSpPr txBox="1"/>
          <p:nvPr/>
        </p:nvSpPr>
        <p:spPr>
          <a:xfrm>
            <a:off x="18410006" y="8577677"/>
            <a:ext cx="23245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828800" hangingPunct="1">
              <a:lnSpc>
                <a:spcPct val="100000"/>
              </a:lnSpc>
              <a:defRPr/>
            </a:pPr>
            <a:r>
              <a:rPr lang="en-US" sz="2400" b="0" kern="1200" cap="none" spc="0">
                <a:latin typeface="Segoe UI"/>
              </a:rPr>
              <a:t>Native App 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B3062B5-4F6C-4496-9EC8-70D6E8C08AF0}"/>
              </a:ext>
            </a:extLst>
          </p:cNvPr>
          <p:cNvSpPr txBox="1"/>
          <p:nvPr/>
        </p:nvSpPr>
        <p:spPr>
          <a:xfrm>
            <a:off x="4747449" y="10217211"/>
            <a:ext cx="33478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828800" hangingPunct="1">
              <a:lnSpc>
                <a:spcPct val="100000"/>
              </a:lnSpc>
              <a:defRPr/>
            </a:pPr>
            <a:r>
              <a:rPr lang="en-US" sz="3600" b="0" kern="1200" cap="none" spc="0">
                <a:solidFill>
                  <a:prstClr val="whit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Web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AAEB056-2BE1-4C67-876D-DEB0512C5104}"/>
              </a:ext>
            </a:extLst>
          </p:cNvPr>
          <p:cNvSpPr txBox="1"/>
          <p:nvPr/>
        </p:nvSpPr>
        <p:spPr>
          <a:xfrm>
            <a:off x="10903533" y="10290199"/>
            <a:ext cx="33478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828800" hangingPunct="1">
              <a:lnSpc>
                <a:spcPct val="100000"/>
              </a:lnSpc>
              <a:defRPr/>
            </a:pPr>
            <a:r>
              <a:rPr lang="en-US" sz="3600" b="0" kern="1200" cap="none" spc="0">
                <a:solidFill>
                  <a:prstClr val="whit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Hybrid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A69A39A-726D-4143-A5AF-6473A8F98A7E}"/>
              </a:ext>
            </a:extLst>
          </p:cNvPr>
          <p:cNvSpPr txBox="1"/>
          <p:nvPr/>
        </p:nvSpPr>
        <p:spPr>
          <a:xfrm>
            <a:off x="17825773" y="10302781"/>
            <a:ext cx="33478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828800" hangingPunct="1">
              <a:lnSpc>
                <a:spcPct val="100000"/>
              </a:lnSpc>
              <a:defRPr/>
            </a:pPr>
            <a:r>
              <a:rPr lang="en-US" sz="3600" b="0" kern="1200" cap="none" spc="0">
                <a:solidFill>
                  <a:prstClr val="whit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Native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1BEBCF8-94B4-4796-B603-F14691CAC83B}"/>
              </a:ext>
            </a:extLst>
          </p:cNvPr>
          <p:cNvSpPr txBox="1"/>
          <p:nvPr/>
        </p:nvSpPr>
        <p:spPr>
          <a:xfrm>
            <a:off x="4666317" y="4944780"/>
            <a:ext cx="334787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828800" hangingPunct="1">
              <a:lnSpc>
                <a:spcPct val="100000"/>
              </a:lnSpc>
              <a:defRPr/>
            </a:pPr>
            <a:r>
              <a:rPr lang="en-US" sz="5600" b="0" kern="1200" cap="none" spc="0" dirty="0">
                <a:solidFill>
                  <a:prstClr val="whit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Blazor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2A5904F-3D76-40C2-B5B9-C218AD8BB708}"/>
              </a:ext>
            </a:extLst>
          </p:cNvPr>
          <p:cNvSpPr txBox="1"/>
          <p:nvPr/>
        </p:nvSpPr>
        <p:spPr>
          <a:xfrm>
            <a:off x="9621669" y="4945655"/>
            <a:ext cx="578223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828800" hangingPunct="1">
              <a:lnSpc>
                <a:spcPct val="100000"/>
              </a:lnSpc>
              <a:defRPr/>
            </a:pPr>
            <a:r>
              <a:rPr lang="en-US" sz="5600" b="0" kern="1200" cap="none" spc="0" dirty="0">
                <a:solidFill>
                  <a:prstClr val="whit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Blazor Hybrid</a:t>
            </a:r>
          </a:p>
          <a:p>
            <a:pPr algn="ctr" defTabSz="1828800" hangingPunct="1">
              <a:lnSpc>
                <a:spcPct val="100000"/>
              </a:lnSpc>
              <a:defRPr/>
            </a:pPr>
            <a:r>
              <a:rPr lang="en-US" sz="3200" b="0" kern="1200" cap="none" spc="0" dirty="0">
                <a:solidFill>
                  <a:prstClr val="whit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(Blazor + .NET MAUI)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BC6DB9C5-DA80-4530-A3CC-79720AE68557}"/>
              </a:ext>
            </a:extLst>
          </p:cNvPr>
          <p:cNvSpPr txBox="1"/>
          <p:nvPr/>
        </p:nvSpPr>
        <p:spPr>
          <a:xfrm>
            <a:off x="17011384" y="5056190"/>
            <a:ext cx="467297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828800" hangingPunct="1">
              <a:lnSpc>
                <a:spcPct val="100000"/>
              </a:lnSpc>
              <a:defRPr/>
            </a:pPr>
            <a:r>
              <a:rPr lang="en-US" sz="5600" b="0" kern="1200" cap="none" spc="0" dirty="0">
                <a:solidFill>
                  <a:prstClr val="whit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.NET MAUI </a:t>
            </a:r>
          </a:p>
        </p:txBody>
      </p:sp>
    </p:spTree>
    <p:extLst>
      <p:ext uri="{BB962C8B-B14F-4D97-AF65-F5344CB8AC3E}">
        <p14:creationId xmlns:p14="http://schemas.microsoft.com/office/powerpoint/2010/main" val="41444618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7" grpId="0"/>
      <p:bldP spid="21" grpId="0"/>
      <p:bldP spid="25" grpId="0"/>
      <p:bldP spid="39" grpId="0" animBg="1"/>
      <p:bldP spid="43" grpId="0" animBg="1"/>
      <p:bldP spid="45" grpId="0" animBg="1"/>
      <p:bldP spid="47" grpId="0"/>
      <p:bldP spid="48" grpId="0"/>
      <p:bldP spid="50" grpId="0"/>
      <p:bldP spid="52" grpId="0"/>
      <p:bldP spid="54" grpId="0"/>
      <p:bldP spid="56" grpId="0"/>
      <p:bldP spid="5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955B842-17D6-F09D-66D5-E515C652E1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80147" y="154042"/>
            <a:ext cx="24664147" cy="13561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085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80238D5-121B-02FD-9073-03C1DF4573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4318" y="2266951"/>
            <a:ext cx="21031200" cy="10322399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F655137F-7D88-2ABB-5A2A-666617CB70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730251"/>
            <a:ext cx="21031200" cy="1536700"/>
          </a:xfrm>
        </p:spPr>
        <p:txBody>
          <a:bodyPr/>
          <a:lstStyle/>
          <a:p>
            <a:r>
              <a:rPr lang="es-AR" dirty="0"/>
              <a:t>Maui </a:t>
            </a:r>
            <a:r>
              <a:rPr lang="es-AR" dirty="0" err="1"/>
              <a:t>Today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8791136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891648" y="13289446"/>
            <a:ext cx="381596" cy="384176"/>
          </a:xfrm>
          <a:prstGeom prst="rect">
            <a:avLst/>
          </a:prstGeom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71437" tIns="71437" rIns="71437" bIns="71437"/>
          <a:lstStyle>
            <a:lvl1pPr defTabSz="821531"/>
          </a:lstStyle>
          <a:p>
            <a:fld id="{86CB4B4D-7CA3-9044-876B-883B54F8677D}" type="slidenum">
              <a:rPr/>
              <a:t>25</a:t>
            </a:fld>
            <a:endParaRPr/>
          </a:p>
        </p:txBody>
      </p:sp>
      <p:sp>
        <p:nvSpPr>
          <p:cNvPr id="762" name="Client Name  Presentation Title  -  1. Chapter Name"/>
          <p:cNvSpPr txBox="1">
            <a:spLocks noGrp="1"/>
          </p:cNvSpPr>
          <p:nvPr>
            <p:ph type="body" sz="quarter" idx="13"/>
          </p:nvPr>
        </p:nvSpPr>
        <p:spPr>
          <a:xfrm>
            <a:off x="1703286" y="210051"/>
            <a:ext cx="5015796" cy="390491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1600"/>
            </a:pPr>
            <a:r>
              <a:rPr lang="es-419" b="1" dirty="0">
                <a:solidFill>
                  <a:srgbClr val="929292"/>
                </a:solidFill>
                <a:latin typeface="+mn-lt"/>
                <a:ea typeface="+mn-ea"/>
                <a:cs typeface="+mn-cs"/>
                <a:sym typeface="Helvetica"/>
              </a:rPr>
              <a:t>Mobile </a:t>
            </a:r>
            <a:r>
              <a:rPr lang="es-419" b="1" dirty="0" err="1">
                <a:solidFill>
                  <a:srgbClr val="929292"/>
                </a:solidFill>
                <a:latin typeface="+mn-lt"/>
                <a:ea typeface="+mn-ea"/>
                <a:cs typeface="+mn-cs"/>
                <a:sym typeface="Helvetica"/>
              </a:rPr>
              <a:t>Community</a:t>
            </a:r>
            <a:r>
              <a:rPr dirty="0">
                <a:solidFill>
                  <a:srgbClr val="929292"/>
                </a:solidFill>
              </a:rPr>
              <a:t>  - </a:t>
            </a:r>
            <a:r>
              <a:rPr dirty="0"/>
              <a:t> </a:t>
            </a:r>
            <a:r>
              <a:rPr lang="es-419" b="1" dirty="0">
                <a:solidFill>
                  <a:srgbClr val="DE411B"/>
                </a:solidFill>
                <a:latin typeface="+mn-lt"/>
                <a:ea typeface="+mn-ea"/>
                <a:cs typeface="+mn-cs"/>
                <a:sym typeface="Helvetica"/>
              </a:rPr>
              <a:t>Conociendo </a:t>
            </a:r>
            <a:r>
              <a:rPr lang="es-419" b="1" dirty="0" err="1">
                <a:solidFill>
                  <a:srgbClr val="DE411B"/>
                </a:solidFill>
                <a:latin typeface="+mn-lt"/>
                <a:ea typeface="+mn-ea"/>
                <a:cs typeface="+mn-cs"/>
                <a:sym typeface="Helvetica"/>
              </a:rPr>
              <a:t>Xamarin</a:t>
            </a:r>
            <a:r>
              <a:rPr lang="es-419" b="1" dirty="0">
                <a:solidFill>
                  <a:srgbClr val="DE411B"/>
                </a:solidFill>
                <a:latin typeface="+mn-lt"/>
                <a:ea typeface="+mn-ea"/>
                <a:cs typeface="+mn-cs"/>
                <a:sym typeface="Helvetica"/>
              </a:rPr>
              <a:t> </a:t>
            </a:r>
            <a:r>
              <a:rPr lang="es-419" b="1" dirty="0" err="1">
                <a:solidFill>
                  <a:srgbClr val="DE411B"/>
                </a:solidFill>
                <a:latin typeface="+mn-lt"/>
                <a:ea typeface="+mn-ea"/>
                <a:cs typeface="+mn-cs"/>
                <a:sym typeface="Helvetica"/>
              </a:rPr>
              <a:t>Forms</a:t>
            </a:r>
            <a:endParaRPr b="1" dirty="0">
              <a:solidFill>
                <a:srgbClr val="DE411B"/>
              </a:solidFill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765" name="Title Goes Here"/>
          <p:cNvSpPr txBox="1"/>
          <p:nvPr/>
        </p:nvSpPr>
        <p:spPr>
          <a:xfrm>
            <a:off x="10984828" y="3170273"/>
            <a:ext cx="2414343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lnSpc>
                <a:spcPct val="80000"/>
              </a:lnSpc>
              <a:defRPr sz="5000" cap="none" spc="-150">
                <a:solidFill>
                  <a:srgbClr val="1D1D1D"/>
                </a:solidFill>
              </a:defRPr>
            </a:lvl1pPr>
          </a:lstStyle>
          <a:p>
            <a:pPr algn="ctr"/>
            <a:r>
              <a:rPr lang="es-419" dirty="0"/>
              <a:t>Demo</a:t>
            </a:r>
            <a:endParaRPr dirty="0"/>
          </a:p>
        </p:txBody>
      </p:sp>
      <p:pic>
        <p:nvPicPr>
          <p:cNvPr id="5122" name="Picture 2" descr="Ilustración de Icono De Pantalla Del Smartphone Con La Mano Abra La  Pantalla Táctil Con El Dedo Icono De Teléfono Móvil Negro Icono De Teléfono  Plano Con Pantalla Ilustración Vectorial y más">
            <a:extLst>
              <a:ext uri="{FF2B5EF4-FFF2-40B4-BE49-F238E27FC236}">
                <a16:creationId xmlns:a16="http://schemas.microsoft.com/office/drawing/2014/main" id="{23910E4D-2101-8425-09A3-124E4DD3D7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1889" y="210051"/>
            <a:ext cx="2960222" cy="2960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136917A-F2CC-FE81-30A4-F83AD2EE15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92454" y="4933251"/>
            <a:ext cx="2960222" cy="66069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96C4834-53D7-188C-DD03-F4A0FDB957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38451" y="4900134"/>
            <a:ext cx="2960222" cy="66400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46078AA-BA94-4AE0-D70F-15CD1B44BF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84448" y="4900134"/>
            <a:ext cx="2960222" cy="659790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12D07A9-4BA2-506A-7408-71EFABFE55B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68910" y="4891062"/>
            <a:ext cx="2990746" cy="664527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29ABB11-EB00-4C00-5E15-2B350846FC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85871" y="4900135"/>
            <a:ext cx="2990746" cy="6675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165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891648" y="13289446"/>
            <a:ext cx="381596" cy="384176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71437" tIns="71437" rIns="71437" bIns="71437"/>
          <a:lstStyle>
            <a:lvl1pPr defTabSz="821531"/>
          </a:lstStyle>
          <a:p>
            <a:fld id="{86CB4B4D-7CA3-9044-876B-883B54F8677D}" type="slidenum">
              <a:rPr/>
              <a:t>26</a:t>
            </a:fld>
            <a:endParaRPr/>
          </a:p>
        </p:txBody>
      </p:sp>
      <p:sp>
        <p:nvSpPr>
          <p:cNvPr id="762" name="Client Name  Presentation Title  -  1. Chapter Name"/>
          <p:cNvSpPr txBox="1">
            <a:spLocks noGrp="1"/>
          </p:cNvSpPr>
          <p:nvPr>
            <p:ph type="body" sz="quarter" idx="13"/>
          </p:nvPr>
        </p:nvSpPr>
        <p:spPr>
          <a:xfrm>
            <a:off x="1703286" y="210051"/>
            <a:ext cx="3137076" cy="390491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1600"/>
            </a:pPr>
            <a:r>
              <a:rPr lang="es-419" b="1" dirty="0">
                <a:solidFill>
                  <a:srgbClr val="929292"/>
                </a:solidFill>
                <a:latin typeface="+mn-lt"/>
                <a:ea typeface="+mn-ea"/>
                <a:cs typeface="+mn-cs"/>
                <a:sym typeface="Helvetica"/>
              </a:rPr>
              <a:t>Mobile </a:t>
            </a:r>
            <a:r>
              <a:rPr lang="es-419" b="1" dirty="0" err="1">
                <a:solidFill>
                  <a:srgbClr val="929292"/>
                </a:solidFill>
                <a:latin typeface="+mn-lt"/>
                <a:ea typeface="+mn-ea"/>
                <a:cs typeface="+mn-cs"/>
                <a:sym typeface="Helvetica"/>
              </a:rPr>
              <a:t>Community</a:t>
            </a:r>
            <a:r>
              <a:rPr dirty="0">
                <a:solidFill>
                  <a:srgbClr val="929292"/>
                </a:solidFill>
              </a:rPr>
              <a:t>  - </a:t>
            </a:r>
            <a:r>
              <a:rPr dirty="0"/>
              <a:t> </a:t>
            </a:r>
            <a:r>
              <a:rPr lang="es-419" b="1" dirty="0">
                <a:solidFill>
                  <a:srgbClr val="DE411B"/>
                </a:solidFill>
                <a:latin typeface="+mn-lt"/>
                <a:ea typeface="+mn-ea"/>
                <a:cs typeface="+mn-cs"/>
                <a:sym typeface="Helvetica"/>
              </a:rPr>
              <a:t>Net Maui</a:t>
            </a:r>
            <a:endParaRPr b="1" dirty="0">
              <a:solidFill>
                <a:srgbClr val="DE411B"/>
              </a:solidFill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765" name="Title Goes Here"/>
          <p:cNvSpPr txBox="1"/>
          <p:nvPr/>
        </p:nvSpPr>
        <p:spPr>
          <a:xfrm>
            <a:off x="1718042" y="911851"/>
            <a:ext cx="14528279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80000"/>
              </a:lnSpc>
              <a:defRPr sz="5000" cap="none" spc="-150">
                <a:solidFill>
                  <a:srgbClr val="1D1D1D"/>
                </a:solidFill>
              </a:defRPr>
            </a:lvl1pPr>
          </a:lstStyle>
          <a:p>
            <a:r>
              <a:rPr lang="es-419" dirty="0" err="1"/>
              <a:t>Resources</a:t>
            </a:r>
            <a:endParaRPr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0259129-CF3D-B428-DF9C-B529E0273E02}"/>
              </a:ext>
            </a:extLst>
          </p:cNvPr>
          <p:cNvGrpSpPr/>
          <p:nvPr/>
        </p:nvGrpSpPr>
        <p:grpSpPr>
          <a:xfrm>
            <a:off x="5523436" y="3021725"/>
            <a:ext cx="2686050" cy="2667997"/>
            <a:chOff x="2868159" y="3021725"/>
            <a:chExt cx="2686050" cy="266799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E37327D-C9F8-EC9D-4847-1FF009B15F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86160" y="3021725"/>
              <a:ext cx="1850048" cy="1671535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7725247-D8F6-5840-4FD1-7356D82D8B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68159" y="4861047"/>
              <a:ext cx="2686050" cy="828675"/>
            </a:xfrm>
            <a:prstGeom prst="rect">
              <a:avLst/>
            </a:prstGeom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64491E9-34A7-A020-A5D6-34CF90F158BA}"/>
              </a:ext>
            </a:extLst>
          </p:cNvPr>
          <p:cNvGrpSpPr/>
          <p:nvPr/>
        </p:nvGrpSpPr>
        <p:grpSpPr>
          <a:xfrm>
            <a:off x="14582795" y="2913118"/>
            <a:ext cx="3771900" cy="2741434"/>
            <a:chOff x="6740054" y="2976863"/>
            <a:chExt cx="3771900" cy="2741434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3C4FBD2-6A9C-3267-9A0D-76AE6F5CCFC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631723" y="2976863"/>
              <a:ext cx="1988562" cy="1849014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CFB8C2A-2D1A-7C08-6C02-236A48BC12D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740054" y="4861047"/>
              <a:ext cx="3771900" cy="857250"/>
            </a:xfrm>
            <a:prstGeom prst="rect">
              <a:avLst/>
            </a:prstGeom>
          </p:spPr>
        </p:pic>
      </p:grpSp>
      <p:sp>
        <p:nvSpPr>
          <p:cNvPr id="19" name="Content Density…">
            <a:extLst>
              <a:ext uri="{FF2B5EF4-FFF2-40B4-BE49-F238E27FC236}">
                <a16:creationId xmlns:a16="http://schemas.microsoft.com/office/drawing/2014/main" id="{2A3248A2-E549-7267-D1FA-33B83480F316}"/>
              </a:ext>
            </a:extLst>
          </p:cNvPr>
          <p:cNvSpPr txBox="1"/>
          <p:nvPr/>
        </p:nvSpPr>
        <p:spPr>
          <a:xfrm>
            <a:off x="2288596" y="7104757"/>
            <a:ext cx="16993317" cy="53364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71437" tIns="71437" rIns="71437" bIns="71437">
            <a:spAutoFit/>
          </a:bodyPr>
          <a:lstStyle/>
          <a:p>
            <a:pPr>
              <a:defRPr spc="198">
                <a:solidFill>
                  <a:srgbClr val="000000"/>
                </a:solidFill>
              </a:defRPr>
            </a:pPr>
            <a:r>
              <a:rPr lang="en-US" sz="3600" dirty="0"/>
              <a:t>         </a:t>
            </a:r>
            <a:endParaRPr sz="3600" dirty="0"/>
          </a:p>
          <a:p>
            <a:pPr defTabSz="821531">
              <a:lnSpc>
                <a:spcPct val="100000"/>
              </a:lnSpc>
              <a:spcBef>
                <a:spcPts val="3000"/>
              </a:spcBef>
              <a:defRPr sz="2000" b="0" cap="none" spc="0">
                <a:solidFill>
                  <a:srgbClr val="5E5E5E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nl-NL" sz="3600" b="0" i="0" dirty="0">
                <a:solidFill>
                  <a:srgbClr val="030303"/>
                </a:solidFill>
                <a:effectLst/>
                <a:latin typeface="Roboto" panose="02000000000000000000" pitchFamily="2" charset="0"/>
              </a:rPr>
              <a:t>.NET MAUI: </a:t>
            </a:r>
            <a:r>
              <a:rPr lang="nl-NL" sz="3600" b="0" i="0" dirty="0">
                <a:effectLst/>
                <a:latin typeface="Roboto" panose="02000000000000000000" pitchFamily="2" charset="0"/>
                <a:hlinkClick r:id="rId7"/>
              </a:rPr>
              <a:t>https://dotnet.microsoft.com/apps/mau...</a:t>
            </a:r>
            <a:r>
              <a:rPr lang="nl-NL" sz="3600" b="0" i="0" dirty="0">
                <a:solidFill>
                  <a:srgbClr val="030303"/>
                </a:solidFill>
                <a:effectLst/>
                <a:latin typeface="Roboto" panose="02000000000000000000" pitchFamily="2" charset="0"/>
              </a:rPr>
              <a:t> </a:t>
            </a:r>
          </a:p>
          <a:p>
            <a:pPr defTabSz="821531">
              <a:lnSpc>
                <a:spcPct val="100000"/>
              </a:lnSpc>
              <a:spcBef>
                <a:spcPts val="3000"/>
              </a:spcBef>
              <a:defRPr sz="2000" b="0" cap="none" spc="0">
                <a:solidFill>
                  <a:srgbClr val="5E5E5E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nl-NL" sz="3600" b="0" i="0" dirty="0">
                <a:solidFill>
                  <a:srgbClr val="030303"/>
                </a:solidFill>
                <a:effectLst/>
                <a:latin typeface="Roboto" panose="02000000000000000000" pitchFamily="2" charset="0"/>
              </a:rPr>
              <a:t>.NET MAUI Workshop: </a:t>
            </a:r>
            <a:r>
              <a:rPr lang="nl-NL" sz="3600" b="0" i="0" dirty="0">
                <a:effectLst/>
                <a:latin typeface="Roboto" panose="02000000000000000000" pitchFamily="2" charset="0"/>
                <a:hlinkClick r:id="rId8"/>
              </a:rPr>
              <a:t>https://github.com/dotnet-presentatio...</a:t>
            </a:r>
            <a:r>
              <a:rPr lang="nl-NL" sz="3600" b="0" i="0" dirty="0">
                <a:solidFill>
                  <a:srgbClr val="030303"/>
                </a:solidFill>
                <a:effectLst/>
                <a:latin typeface="Roboto" panose="02000000000000000000" pitchFamily="2" charset="0"/>
              </a:rPr>
              <a:t> </a:t>
            </a:r>
          </a:p>
          <a:p>
            <a:pPr defTabSz="821531">
              <a:lnSpc>
                <a:spcPct val="100000"/>
              </a:lnSpc>
              <a:spcBef>
                <a:spcPts val="3000"/>
              </a:spcBef>
              <a:defRPr sz="2000" b="0" cap="none" spc="0">
                <a:solidFill>
                  <a:srgbClr val="5E5E5E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nl-NL" sz="3600" b="0" i="0" dirty="0">
                <a:solidFill>
                  <a:srgbClr val="030303"/>
                </a:solidFill>
                <a:effectLst/>
                <a:latin typeface="Roboto" panose="02000000000000000000" pitchFamily="2" charset="0"/>
              </a:rPr>
              <a:t>.NET MAUI Docs: </a:t>
            </a:r>
            <a:r>
              <a:rPr lang="nl-NL" sz="3600" b="0" i="0" dirty="0">
                <a:effectLst/>
                <a:latin typeface="Roboto" panose="02000000000000000000" pitchFamily="2" charset="0"/>
                <a:hlinkClick r:id="rId9"/>
              </a:rPr>
              <a:t>https://docs.microsoft.com/dotnet/mau...</a:t>
            </a:r>
            <a:endParaRPr lang="en-US" sz="3600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defTabSz="821531">
              <a:lnSpc>
                <a:spcPct val="100000"/>
              </a:lnSpc>
              <a:spcBef>
                <a:spcPts val="3000"/>
              </a:spcBef>
              <a:defRPr sz="2000" b="0" cap="none" spc="0">
                <a:solidFill>
                  <a:srgbClr val="5E5E5E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US" sz="3600" b="0" cap="none" spc="0">
                <a:solidFill>
                  <a:srgbClr val="03030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en-US" sz="3600" b="0" cap="none" spc="0">
                <a:solidFill>
                  <a:srgbClr val="030303"/>
                </a:solidFill>
                <a:latin typeface="Roboto" panose="02000000000000000000" pitchFamily="2" charset="0"/>
              </a:rPr>
              <a:t>NET </a:t>
            </a:r>
            <a:r>
              <a:rPr lang="en-US" sz="3600" b="0" cap="none" spc="0" dirty="0">
                <a:solidFill>
                  <a:srgbClr val="030303"/>
                </a:solidFill>
                <a:latin typeface="Roboto" panose="02000000000000000000" pitchFamily="2" charset="0"/>
              </a:rPr>
              <a:t>MAUI Samples</a:t>
            </a:r>
            <a:r>
              <a:rPr lang="en-US" sz="3600" b="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3600" b="0" dirty="0">
                <a:latin typeface="Arial" panose="020B0604020202020204" pitchFamily="34" charset="0"/>
                <a:cs typeface="Arial" panose="020B0604020202020204" pitchFamily="34" charset="0"/>
                <a:hlinkClick r:id="rId10"/>
              </a:rPr>
              <a:t>https://github.com/dotnet/maui-samples</a:t>
            </a:r>
            <a:endParaRPr lang="en-US" sz="3600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defTabSz="821531">
              <a:lnSpc>
                <a:spcPct val="100000"/>
              </a:lnSpc>
              <a:spcBef>
                <a:spcPts val="3000"/>
              </a:spcBef>
              <a:defRPr sz="2000" b="0" cap="none" spc="0">
                <a:solidFill>
                  <a:srgbClr val="5E5E5E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36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6671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F5EA2B1A-457A-4554-BA05-AE7E471B07BA}"/>
              </a:ext>
            </a:extLst>
          </p:cNvPr>
          <p:cNvGrpSpPr/>
          <p:nvPr/>
        </p:nvGrpSpPr>
        <p:grpSpPr>
          <a:xfrm>
            <a:off x="1611133" y="6298163"/>
            <a:ext cx="15270078" cy="1119674"/>
            <a:chOff x="1233239" y="3442565"/>
            <a:chExt cx="7635039" cy="559837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C31C19C9-227A-4BA6-88AB-DE47E45F65A8}"/>
                </a:ext>
              </a:extLst>
            </p:cNvPr>
            <p:cNvGrpSpPr/>
            <p:nvPr/>
          </p:nvGrpSpPr>
          <p:grpSpPr>
            <a:xfrm>
              <a:off x="1233239" y="3451727"/>
              <a:ext cx="141193" cy="546470"/>
              <a:chOff x="1084377" y="3607592"/>
              <a:chExt cx="141193" cy="546470"/>
            </a:xfrm>
          </p:grpSpPr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id="{7A7AE137-E3D8-43CF-B1F0-B09CE0975D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38085" y="3661365"/>
                <a:ext cx="0" cy="492697"/>
              </a:xfrm>
              <a:prstGeom prst="line">
                <a:avLst/>
              </a:prstGeom>
              <a:ln w="28575" cap="rnd">
                <a:solidFill>
                  <a:srgbClr val="75757A"/>
                </a:solidFill>
                <a:prstDash val="dash"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96284DE5-545E-4A37-9ED0-F4347F654A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 bwMode="auto">
              <a:xfrm rot="16200000">
                <a:off x="1084377" y="3607592"/>
                <a:ext cx="141193" cy="141193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87880" rIns="0" bIns="8788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1756838" fontAlgn="base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3768" b="0" kern="1200" cap="none" spc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grpSp>
          <p:nvGrpSpPr>
            <p:cNvPr id="148" name="Group 147">
              <a:extLst>
                <a:ext uri="{FF2B5EF4-FFF2-40B4-BE49-F238E27FC236}">
                  <a16:creationId xmlns:a16="http://schemas.microsoft.com/office/drawing/2014/main" id="{251EF807-387B-4F65-A69C-B69E380AFED8}"/>
                </a:ext>
              </a:extLst>
            </p:cNvPr>
            <p:cNvGrpSpPr/>
            <p:nvPr/>
          </p:nvGrpSpPr>
          <p:grpSpPr>
            <a:xfrm>
              <a:off x="2497948" y="3448079"/>
              <a:ext cx="141193" cy="546470"/>
              <a:chOff x="1084377" y="3607592"/>
              <a:chExt cx="141193" cy="546470"/>
            </a:xfrm>
          </p:grpSpPr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1CC8DD9B-D8F4-41B8-845B-114BA4042E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38085" y="3661365"/>
                <a:ext cx="0" cy="492697"/>
              </a:xfrm>
              <a:prstGeom prst="line">
                <a:avLst/>
              </a:prstGeom>
              <a:ln w="28575" cap="rnd">
                <a:solidFill>
                  <a:srgbClr val="75757A"/>
                </a:solidFill>
                <a:prstDash val="dash"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0" name="Oval 149">
                <a:extLst>
                  <a:ext uri="{FF2B5EF4-FFF2-40B4-BE49-F238E27FC236}">
                    <a16:creationId xmlns:a16="http://schemas.microsoft.com/office/drawing/2014/main" id="{67FFB186-36FE-4C67-BA35-1970A4CA83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 bwMode="auto">
              <a:xfrm rot="16200000">
                <a:off x="1084377" y="3607592"/>
                <a:ext cx="141193" cy="141193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87880" rIns="0" bIns="8788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1756838" fontAlgn="base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3768" b="0" kern="1200" cap="none" spc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grpSp>
          <p:nvGrpSpPr>
            <p:cNvPr id="151" name="Group 150">
              <a:extLst>
                <a:ext uri="{FF2B5EF4-FFF2-40B4-BE49-F238E27FC236}">
                  <a16:creationId xmlns:a16="http://schemas.microsoft.com/office/drawing/2014/main" id="{592E591B-AD6D-40F5-B2F4-551954D373ED}"/>
                </a:ext>
              </a:extLst>
            </p:cNvPr>
            <p:cNvGrpSpPr/>
            <p:nvPr/>
          </p:nvGrpSpPr>
          <p:grpSpPr>
            <a:xfrm>
              <a:off x="3745493" y="3448079"/>
              <a:ext cx="141193" cy="546470"/>
              <a:chOff x="1084377" y="3607592"/>
              <a:chExt cx="141193" cy="546470"/>
            </a:xfrm>
          </p:grpSpPr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EA6B74FB-A002-4D29-A773-9F12E51E09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38085" y="3661365"/>
                <a:ext cx="0" cy="492697"/>
              </a:xfrm>
              <a:prstGeom prst="line">
                <a:avLst/>
              </a:prstGeom>
              <a:ln w="28575" cap="rnd">
                <a:solidFill>
                  <a:srgbClr val="75757A"/>
                </a:solidFill>
                <a:prstDash val="dash"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3" name="Oval 152">
                <a:extLst>
                  <a:ext uri="{FF2B5EF4-FFF2-40B4-BE49-F238E27FC236}">
                    <a16:creationId xmlns:a16="http://schemas.microsoft.com/office/drawing/2014/main" id="{9A08DAB3-97D7-45B4-895A-9D4B63D367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 bwMode="auto">
              <a:xfrm rot="16200000">
                <a:off x="1084377" y="3607592"/>
                <a:ext cx="141193" cy="141193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87880" rIns="0" bIns="8788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1756838" fontAlgn="base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3768" b="0" kern="1200" cap="none" spc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grpSp>
          <p:nvGrpSpPr>
            <p:cNvPr id="160" name="Group 159">
              <a:extLst>
                <a:ext uri="{FF2B5EF4-FFF2-40B4-BE49-F238E27FC236}">
                  <a16:creationId xmlns:a16="http://schemas.microsoft.com/office/drawing/2014/main" id="{5DD9612B-B1F1-4CFC-85D8-8055ACD5AD26}"/>
                </a:ext>
              </a:extLst>
            </p:cNvPr>
            <p:cNvGrpSpPr/>
            <p:nvPr/>
          </p:nvGrpSpPr>
          <p:grpSpPr>
            <a:xfrm>
              <a:off x="4989069" y="3455932"/>
              <a:ext cx="141193" cy="546470"/>
              <a:chOff x="1084377" y="3607592"/>
              <a:chExt cx="141193" cy="546470"/>
            </a:xfrm>
          </p:grpSpPr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16CEAF41-DD75-4529-BE47-839C34DBB6E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38085" y="3661365"/>
                <a:ext cx="0" cy="492697"/>
              </a:xfrm>
              <a:prstGeom prst="line">
                <a:avLst/>
              </a:prstGeom>
              <a:ln w="28575" cap="rnd">
                <a:solidFill>
                  <a:srgbClr val="75757A"/>
                </a:solidFill>
                <a:prstDash val="dash"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2" name="Oval 161">
                <a:extLst>
                  <a:ext uri="{FF2B5EF4-FFF2-40B4-BE49-F238E27FC236}">
                    <a16:creationId xmlns:a16="http://schemas.microsoft.com/office/drawing/2014/main" id="{4F51E4E3-5CF0-4F2F-AF5D-23FE2A813F5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 bwMode="auto">
              <a:xfrm rot="16200000">
                <a:off x="1084377" y="3607592"/>
                <a:ext cx="141193" cy="141193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87880" rIns="0" bIns="8788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1756838" fontAlgn="base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3768" b="0" kern="1200" cap="none" spc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grpSp>
          <p:nvGrpSpPr>
            <p:cNvPr id="163" name="Group 162">
              <a:extLst>
                <a:ext uri="{FF2B5EF4-FFF2-40B4-BE49-F238E27FC236}">
                  <a16:creationId xmlns:a16="http://schemas.microsoft.com/office/drawing/2014/main" id="{6D965E75-FC11-4328-9938-E808884367FC}"/>
                </a:ext>
              </a:extLst>
            </p:cNvPr>
            <p:cNvGrpSpPr/>
            <p:nvPr/>
          </p:nvGrpSpPr>
          <p:grpSpPr>
            <a:xfrm>
              <a:off x="6215180" y="3442565"/>
              <a:ext cx="141193" cy="546470"/>
              <a:chOff x="1084377" y="3607592"/>
              <a:chExt cx="141193" cy="546470"/>
            </a:xfrm>
          </p:grpSpPr>
          <p:cxnSp>
            <p:nvCxnSpPr>
              <p:cNvPr id="164" name="Straight Connector 163">
                <a:extLst>
                  <a:ext uri="{FF2B5EF4-FFF2-40B4-BE49-F238E27FC236}">
                    <a16:creationId xmlns:a16="http://schemas.microsoft.com/office/drawing/2014/main" id="{C1325225-8436-4F47-8B0A-599E3C3104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38085" y="3661365"/>
                <a:ext cx="0" cy="492697"/>
              </a:xfrm>
              <a:prstGeom prst="line">
                <a:avLst/>
              </a:prstGeom>
              <a:ln w="28575" cap="rnd">
                <a:solidFill>
                  <a:srgbClr val="75757A"/>
                </a:solidFill>
                <a:prstDash val="dash"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5" name="Oval 164">
                <a:extLst>
                  <a:ext uri="{FF2B5EF4-FFF2-40B4-BE49-F238E27FC236}">
                    <a16:creationId xmlns:a16="http://schemas.microsoft.com/office/drawing/2014/main" id="{434FB321-F4B5-410D-9B82-89DE75CB7A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 bwMode="auto">
              <a:xfrm rot="16200000">
                <a:off x="1084377" y="3607592"/>
                <a:ext cx="141193" cy="141193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87880" rIns="0" bIns="8788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1756838" fontAlgn="base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3768" b="0" kern="1200" cap="none" spc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grpSp>
          <p:nvGrpSpPr>
            <p:cNvPr id="166" name="Group 165">
              <a:extLst>
                <a:ext uri="{FF2B5EF4-FFF2-40B4-BE49-F238E27FC236}">
                  <a16:creationId xmlns:a16="http://schemas.microsoft.com/office/drawing/2014/main" id="{30C38109-DCE0-4FDE-9BA0-DB8A7DB7B162}"/>
                </a:ext>
              </a:extLst>
            </p:cNvPr>
            <p:cNvGrpSpPr/>
            <p:nvPr/>
          </p:nvGrpSpPr>
          <p:grpSpPr>
            <a:xfrm>
              <a:off x="7493110" y="3442565"/>
              <a:ext cx="141193" cy="546470"/>
              <a:chOff x="1084377" y="3607592"/>
              <a:chExt cx="141193" cy="546470"/>
            </a:xfrm>
          </p:grpSpPr>
          <p:cxnSp>
            <p:nvCxnSpPr>
              <p:cNvPr id="167" name="Straight Connector 166">
                <a:extLst>
                  <a:ext uri="{FF2B5EF4-FFF2-40B4-BE49-F238E27FC236}">
                    <a16:creationId xmlns:a16="http://schemas.microsoft.com/office/drawing/2014/main" id="{18900CA7-FCEB-459B-AB29-9FCBA3AA8E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38085" y="3661365"/>
                <a:ext cx="0" cy="492697"/>
              </a:xfrm>
              <a:prstGeom prst="line">
                <a:avLst/>
              </a:prstGeom>
              <a:ln w="28575" cap="rnd">
                <a:solidFill>
                  <a:srgbClr val="75757A"/>
                </a:solidFill>
                <a:prstDash val="dash"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8" name="Oval 167">
                <a:extLst>
                  <a:ext uri="{FF2B5EF4-FFF2-40B4-BE49-F238E27FC236}">
                    <a16:creationId xmlns:a16="http://schemas.microsoft.com/office/drawing/2014/main" id="{7F0AB74D-8A8F-4B58-8B4C-9B51D74706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 bwMode="auto">
              <a:xfrm rot="16200000">
                <a:off x="1084377" y="3607592"/>
                <a:ext cx="141193" cy="141193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87880" rIns="0" bIns="8788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1756838" fontAlgn="base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3768" b="0" kern="1200" cap="none" spc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B22944FB-EC59-46F3-AAD4-61D9EE45330F}"/>
                </a:ext>
              </a:extLst>
            </p:cNvPr>
            <p:cNvGrpSpPr/>
            <p:nvPr/>
          </p:nvGrpSpPr>
          <p:grpSpPr>
            <a:xfrm>
              <a:off x="8727085" y="3452556"/>
              <a:ext cx="141193" cy="546470"/>
              <a:chOff x="1084377" y="3607592"/>
              <a:chExt cx="141193" cy="546470"/>
            </a:xfrm>
          </p:grpSpPr>
          <p:cxnSp>
            <p:nvCxnSpPr>
              <p:cNvPr id="170" name="Straight Connector 169">
                <a:extLst>
                  <a:ext uri="{FF2B5EF4-FFF2-40B4-BE49-F238E27FC236}">
                    <a16:creationId xmlns:a16="http://schemas.microsoft.com/office/drawing/2014/main" id="{FD5EA53F-6543-4B86-93C4-307F838173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38085" y="3661365"/>
                <a:ext cx="0" cy="492697"/>
              </a:xfrm>
              <a:prstGeom prst="line">
                <a:avLst/>
              </a:prstGeom>
              <a:ln w="28575" cap="rnd">
                <a:solidFill>
                  <a:srgbClr val="75757A"/>
                </a:solidFill>
                <a:prstDash val="dash"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1" name="Oval 170">
                <a:extLst>
                  <a:ext uri="{FF2B5EF4-FFF2-40B4-BE49-F238E27FC236}">
                    <a16:creationId xmlns:a16="http://schemas.microsoft.com/office/drawing/2014/main" id="{138372BB-AA48-4633-AE85-B6D152B6BC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 bwMode="auto">
              <a:xfrm rot="16200000">
                <a:off x="1084377" y="3607592"/>
                <a:ext cx="141193" cy="141193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87880" rIns="0" bIns="8788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1756838" fontAlgn="base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3768" b="0" kern="1200" cap="none" spc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BF3C05F6-5643-4514-9015-EADA69635388}"/>
              </a:ext>
            </a:extLst>
          </p:cNvPr>
          <p:cNvGrpSpPr/>
          <p:nvPr/>
        </p:nvGrpSpPr>
        <p:grpSpPr>
          <a:xfrm>
            <a:off x="492172" y="7344004"/>
            <a:ext cx="17468728" cy="4991312"/>
            <a:chOff x="473522" y="2957809"/>
            <a:chExt cx="8438903" cy="3077297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B979A00A-288F-4596-8596-B6245973844F}"/>
                </a:ext>
              </a:extLst>
            </p:cNvPr>
            <p:cNvGrpSpPr/>
            <p:nvPr/>
          </p:nvGrpSpPr>
          <p:grpSpPr>
            <a:xfrm>
              <a:off x="473522" y="2957809"/>
              <a:ext cx="8438903" cy="3077297"/>
              <a:chOff x="406550" y="3713239"/>
              <a:chExt cx="9311752" cy="3077297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ACD9056F-D671-4F3C-A669-BF15F1237944}"/>
                  </a:ext>
                </a:extLst>
              </p:cNvPr>
              <p:cNvGrpSpPr/>
              <p:nvPr/>
            </p:nvGrpSpPr>
            <p:grpSpPr>
              <a:xfrm>
                <a:off x="406550" y="3713239"/>
                <a:ext cx="9311752" cy="3077297"/>
                <a:chOff x="474924" y="2957810"/>
                <a:chExt cx="9253607" cy="3077297"/>
              </a:xfrm>
            </p:grpSpPr>
            <p:sp>
              <p:nvSpPr>
                <p:cNvPr id="10" name="TextBox 9"/>
                <p:cNvSpPr txBox="1"/>
                <p:nvPr/>
              </p:nvSpPr>
              <p:spPr>
                <a:xfrm>
                  <a:off x="474924" y="2957810"/>
                  <a:ext cx="9253607" cy="3077297"/>
                </a:xfrm>
                <a:prstGeom prst="rect">
                  <a:avLst/>
                </a:prstGeom>
                <a:solidFill>
                  <a:srgbClr val="512BD4"/>
                </a:solidFill>
              </p:spPr>
              <p:txBody>
                <a:bodyPr wrap="square" lIns="478024" tIns="382418" rIns="478024" bIns="382418" rtlCol="0" anchor="ctr">
                  <a:noAutofit/>
                </a:bodyPr>
                <a:lstStyle>
                  <a:defPPr>
                    <a:defRPr lang="en-US"/>
                  </a:defPPr>
                  <a:lvl1pPr algn="ctr" defTabSz="914224">
                    <a:lnSpc>
                      <a:spcPct val="90000"/>
                    </a:lnSpc>
                    <a:defRPr sz="2000" kern="0">
                      <a:gradFill>
                        <a:gsLst>
                          <a:gs pos="125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Segoe UI Semibold" panose="020B0702040204020203" pitchFamily="34" charset="0"/>
                      <a:cs typeface="Segoe UI Semibold" panose="020B0702040204020203" pitchFamily="34" charset="0"/>
                    </a:defRPr>
                  </a:lvl1pPr>
                </a:lstStyle>
                <a:p>
                  <a:pPr defTabSz="1828004" hangingPunct="1">
                    <a:defRPr/>
                  </a:pPr>
                  <a:endParaRPr lang="en-US" sz="2666" cap="none" spc="0">
                    <a:solidFill>
                      <a:srgbClr val="FFFFFF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32" name="TextBox 31"/>
                <p:cNvSpPr txBox="1"/>
                <p:nvPr/>
              </p:nvSpPr>
              <p:spPr>
                <a:xfrm>
                  <a:off x="3762304" y="5408884"/>
                  <a:ext cx="2688627" cy="382081"/>
                </a:xfrm>
                <a:prstGeom prst="rect">
                  <a:avLst/>
                </a:prstGeom>
                <a:solidFill>
                  <a:srgbClr val="D2D2D2"/>
                </a:solidFill>
              </p:spPr>
              <p:txBody>
                <a:bodyPr wrap="square" lIns="478024" tIns="382418" rIns="478024" bIns="382418" rtlCol="0" anchor="ctr">
                  <a:noAutofit/>
                </a:bodyPr>
                <a:lstStyle/>
                <a:p>
                  <a:pPr algn="ctr" defTabSz="1791996" hangingPunct="1">
                    <a:defRPr/>
                  </a:pPr>
                  <a:r>
                    <a:rPr lang="en-US" sz="1866" cap="none" spc="0">
                      <a:gradFill>
                        <a:gsLst>
                          <a:gs pos="2804">
                            <a:srgbClr val="505050"/>
                          </a:gs>
                          <a:gs pos="26000">
                            <a:srgbClr val="505050"/>
                          </a:gs>
                        </a:gsLst>
                        <a:lin ang="5400000" scaled="1"/>
                      </a:gradFill>
                      <a:latin typeface="Open Sans" panose="020B0606030504020204" pitchFamily="34" charset="0"/>
                      <a:ea typeface="Open Sans" panose="020B0606030504020204" pitchFamily="34" charset="0"/>
                      <a:cs typeface="Open Sans" panose="020B0606030504020204" pitchFamily="34" charset="0"/>
                    </a:rPr>
                    <a:t>COMPILERS</a:t>
                  </a:r>
                </a:p>
              </p:txBody>
            </p:sp>
            <p:sp>
              <p:nvSpPr>
                <p:cNvPr id="33" name="TextBox 32"/>
                <p:cNvSpPr txBox="1"/>
                <p:nvPr/>
              </p:nvSpPr>
              <p:spPr>
                <a:xfrm>
                  <a:off x="6759530" y="5408884"/>
                  <a:ext cx="2626177" cy="382081"/>
                </a:xfrm>
                <a:prstGeom prst="rect">
                  <a:avLst/>
                </a:prstGeom>
                <a:solidFill>
                  <a:srgbClr val="D2D2D2"/>
                </a:solidFill>
              </p:spPr>
              <p:txBody>
                <a:bodyPr wrap="square" lIns="478024" tIns="382418" rIns="478024" bIns="382418" rtlCol="0" anchor="ctr">
                  <a:noAutofit/>
                </a:bodyPr>
                <a:lstStyle/>
                <a:p>
                  <a:pPr algn="ctr" defTabSz="1791996" hangingPunct="1">
                    <a:defRPr/>
                  </a:pPr>
                  <a:r>
                    <a:rPr lang="en-US" sz="1866" cap="none" spc="0">
                      <a:gradFill>
                        <a:gsLst>
                          <a:gs pos="2804">
                            <a:srgbClr val="505050"/>
                          </a:gs>
                          <a:gs pos="26000">
                            <a:srgbClr val="505050"/>
                          </a:gs>
                        </a:gsLst>
                        <a:lin ang="5400000" scaled="1"/>
                      </a:gradFill>
                      <a:latin typeface="Open Sans" panose="020B0606030504020204" pitchFamily="34" charset="0"/>
                      <a:ea typeface="Open Sans" panose="020B0606030504020204" pitchFamily="34" charset="0"/>
                      <a:cs typeface="Open Sans" panose="020B0606030504020204" pitchFamily="34" charset="0"/>
                    </a:rPr>
                    <a:t>LANGUAGES</a:t>
                  </a:r>
                </a:p>
              </p:txBody>
            </p:sp>
            <p:sp>
              <p:nvSpPr>
                <p:cNvPr id="34" name="TextBox 33"/>
                <p:cNvSpPr txBox="1"/>
                <p:nvPr/>
              </p:nvSpPr>
              <p:spPr>
                <a:xfrm>
                  <a:off x="819096" y="5408885"/>
                  <a:ext cx="2634609" cy="394116"/>
                </a:xfrm>
                <a:prstGeom prst="rect">
                  <a:avLst/>
                </a:prstGeom>
                <a:solidFill>
                  <a:srgbClr val="D2D2D2"/>
                </a:solidFill>
              </p:spPr>
              <p:txBody>
                <a:bodyPr wrap="square" lIns="478024" tIns="382418" rIns="478024" bIns="382418" rtlCol="0" anchor="ctr">
                  <a:noAutofit/>
                </a:bodyPr>
                <a:lstStyle/>
                <a:p>
                  <a:pPr algn="ctr" defTabSz="1791996" hangingPunct="1">
                    <a:defRPr/>
                  </a:pPr>
                  <a:r>
                    <a:rPr lang="en-US" sz="1866" cap="none" spc="0">
                      <a:gradFill>
                        <a:gsLst>
                          <a:gs pos="2804">
                            <a:srgbClr val="505050"/>
                          </a:gs>
                          <a:gs pos="26000">
                            <a:srgbClr val="505050"/>
                          </a:gs>
                        </a:gsLst>
                        <a:lin ang="5400000" scaled="1"/>
                      </a:gradFill>
                      <a:latin typeface="Open Sans" panose="020B0606030504020204" pitchFamily="34" charset="0"/>
                      <a:ea typeface="Open Sans" panose="020B0606030504020204" pitchFamily="34" charset="0"/>
                      <a:cs typeface="Open Sans" panose="020B0606030504020204" pitchFamily="34" charset="0"/>
                    </a:rPr>
                    <a:t>RUNTIME COMPONENTS</a:t>
                  </a:r>
                </a:p>
              </p:txBody>
            </p:sp>
            <p:sp>
              <p:nvSpPr>
                <p:cNvPr id="30" name="TextBox 29"/>
                <p:cNvSpPr txBox="1"/>
                <p:nvPr/>
              </p:nvSpPr>
              <p:spPr>
                <a:xfrm>
                  <a:off x="532406" y="3553750"/>
                  <a:ext cx="9162736" cy="1149498"/>
                </a:xfrm>
                <a:prstGeom prst="rect">
                  <a:avLst/>
                </a:prstGeom>
                <a:solidFill>
                  <a:srgbClr val="000000">
                    <a:alpha val="10196"/>
                  </a:srgbClr>
                </a:solidFill>
              </p:spPr>
              <p:txBody>
                <a:bodyPr wrap="square" lIns="478024" tIns="382418" rIns="478024" bIns="382418" rtlCol="0" anchor="ctr">
                  <a:noAutofit/>
                </a:bodyPr>
                <a:lstStyle>
                  <a:defPPr>
                    <a:defRPr lang="en-US"/>
                  </a:defPPr>
                  <a:lvl1pPr algn="ctr" defTabSz="914224">
                    <a:lnSpc>
                      <a:spcPct val="90000"/>
                    </a:lnSpc>
                    <a:defRPr sz="1600" b="1" kern="0">
                      <a:gradFill>
                        <a:gsLst>
                          <a:gs pos="2804">
                            <a:srgbClr val="505050"/>
                          </a:gs>
                          <a:gs pos="26000">
                            <a:srgbClr val="505050"/>
                          </a:gs>
                        </a:gsLst>
                        <a:lin ang="5400000" scaled="1"/>
                      </a:gradFill>
                      <a:cs typeface="Segoe UI Semilight" panose="020B0402040204020203" pitchFamily="34" charset="0"/>
                    </a:defRPr>
                  </a:lvl1pPr>
                </a:lstStyle>
                <a:p>
                  <a:pPr defTabSz="1828004" hangingPunct="1">
                    <a:defRPr/>
                  </a:pPr>
                  <a:r>
                    <a:rPr lang="en-US" sz="3600" cap="none" spc="0" dirty="0">
                      <a:solidFill>
                        <a:srgbClr val="E5E5E5"/>
                      </a:solidFill>
                      <a:latin typeface="Open Sans" panose="020B0606030504020204" pitchFamily="34" charset="0"/>
                      <a:ea typeface="Open Sans" panose="020B0606030504020204" pitchFamily="34" charset="0"/>
                      <a:cs typeface="Open Sans" panose="020B0606030504020204" pitchFamily="34" charset="0"/>
                    </a:rPr>
                    <a:t>COMMON BASE LIBARIES/APIs </a:t>
                  </a:r>
                  <a:endParaRPr lang="en-US" sz="2800" cap="none" spc="0" dirty="0">
                    <a:solidFill>
                      <a:srgbClr val="E5E5E5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6" name="Rectangle 5"/>
                <p:cNvSpPr/>
                <p:nvPr/>
              </p:nvSpPr>
              <p:spPr>
                <a:xfrm>
                  <a:off x="549899" y="4949462"/>
                  <a:ext cx="9162736" cy="30985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 defTabSz="1827616" hangingPunct="1">
                    <a:lnSpc>
                      <a:spcPct val="100000"/>
                    </a:lnSpc>
                    <a:defRPr/>
                  </a:pPr>
                  <a:r>
                    <a:rPr lang="en-US" sz="2666" cap="none" spc="0">
                      <a:latin typeface="Open Sans" panose="020B0606030504020204" pitchFamily="34" charset="0"/>
                      <a:ea typeface="Open Sans" panose="020B0606030504020204" pitchFamily="34" charset="0"/>
                      <a:cs typeface="Open Sans" panose="020B0606030504020204" pitchFamily="34" charset="0"/>
                    </a:rPr>
                    <a:t>INFRASTRUCTURE</a:t>
                  </a:r>
                  <a:endParaRPr lang="en-US" sz="3466" b="0" kern="1200" cap="none" spc="0">
                    <a:solidFill>
                      <a:srgbClr val="505050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4" name="Rectangle 3"/>
              <p:cNvSpPr/>
              <p:nvPr/>
            </p:nvSpPr>
            <p:spPr>
              <a:xfrm>
                <a:off x="431235" y="3774151"/>
                <a:ext cx="9253607" cy="53510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 defTabSz="1828004" hangingPunct="1">
                  <a:defRPr/>
                </a:pPr>
                <a:r>
                  <a:rPr lang="en-US" sz="5600" b="0" cap="none" spc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.NET 6</a:t>
                </a:r>
              </a:p>
            </p:txBody>
          </p:sp>
        </p:grpSp>
        <p:sp>
          <p:nvSpPr>
            <p:cNvPr id="31" name="TextBox 30"/>
            <p:cNvSpPr txBox="1"/>
            <p:nvPr/>
          </p:nvSpPr>
          <p:spPr>
            <a:xfrm>
              <a:off x="510497" y="4791765"/>
              <a:ext cx="8364952" cy="1108393"/>
            </a:xfrm>
            <a:prstGeom prst="rect">
              <a:avLst/>
            </a:prstGeom>
            <a:solidFill>
              <a:srgbClr val="000000">
                <a:alpha val="10196"/>
              </a:srgbClr>
            </a:solidFill>
          </p:spPr>
          <p:txBody>
            <a:bodyPr wrap="square" lIns="478024" tIns="382418" rIns="478024" bIns="382418" rtlCol="0" anchor="ctr">
              <a:noAutofit/>
            </a:bodyPr>
            <a:lstStyle>
              <a:defPPr>
                <a:defRPr lang="en-US"/>
              </a:defPPr>
              <a:lvl1pPr algn="ctr" defTabSz="914224">
                <a:lnSpc>
                  <a:spcPct val="90000"/>
                </a:lnSpc>
                <a:defRPr sz="1600" b="1" kern="0">
                  <a:gradFill>
                    <a:gsLst>
                      <a:gs pos="2804">
                        <a:srgbClr val="505050"/>
                      </a:gs>
                      <a:gs pos="26000">
                        <a:srgbClr val="505050"/>
                      </a:gs>
                    </a:gsLst>
                    <a:lin ang="5400000" scaled="1"/>
                  </a:gradFill>
                  <a:cs typeface="Segoe UI Semilight" panose="020B0402040204020203" pitchFamily="34" charset="0"/>
                </a:defRPr>
              </a:lvl1pPr>
            </a:lstStyle>
            <a:p>
              <a:pPr defTabSz="1828004" hangingPunct="1">
                <a:defRPr/>
              </a:pPr>
              <a:endParaRPr lang="en-US" sz="2134" cap="none" spc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11A1041-3F37-4B05-80B8-8CD6AC8DE58B}"/>
              </a:ext>
            </a:extLst>
          </p:cNvPr>
          <p:cNvGrpSpPr/>
          <p:nvPr/>
        </p:nvGrpSpPr>
        <p:grpSpPr>
          <a:xfrm>
            <a:off x="20015718" y="1914589"/>
            <a:ext cx="4835672" cy="11193908"/>
            <a:chOff x="9244254" y="1451039"/>
            <a:chExt cx="2417836" cy="5596956"/>
          </a:xfrm>
        </p:grpSpPr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DCDECF18-67A8-4760-B8DE-0636BFEA44B8}"/>
                </a:ext>
              </a:extLst>
            </p:cNvPr>
            <p:cNvSpPr/>
            <p:nvPr/>
          </p:nvSpPr>
          <p:spPr bwMode="auto">
            <a:xfrm>
              <a:off x="9304441" y="1451039"/>
              <a:ext cx="2357649" cy="5009252"/>
            </a:xfrm>
            <a:prstGeom prst="rect">
              <a:avLst/>
            </a:prstGeom>
            <a:noFill/>
            <a:ln w="25400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478024" tIns="382418" rIns="478024" bIns="382418" numCol="1" rtlCol="0" anchor="t" anchorCtr="0" compatLnSpc="1">
              <a:prstTxWarp prst="textNoShape">
                <a:avLst/>
              </a:prstTxWarp>
            </a:bodyPr>
            <a:lstStyle/>
            <a:p>
              <a:pPr defTabSz="1788808" hangingPunct="1">
                <a:lnSpc>
                  <a:spcPct val="100000"/>
                </a:lnSpc>
                <a:defRPr/>
              </a:pPr>
              <a:r>
                <a:rPr lang="en-US" sz="4000" b="0" cap="none" spc="0">
                  <a:gradFill>
                    <a:gsLst>
                      <a:gs pos="14679">
                        <a:srgbClr val="FFFFFF"/>
                      </a:gs>
                      <a:gs pos="38000">
                        <a:srgbClr val="FFFFFF"/>
                      </a:gs>
                    </a:gsLst>
                    <a:lin ang="5400000" scaled="1"/>
                  </a:gra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D389B246-68DD-4481-BBC4-1A7CF71F9408}"/>
                </a:ext>
              </a:extLst>
            </p:cNvPr>
            <p:cNvSpPr txBox="1"/>
            <p:nvPr/>
          </p:nvSpPr>
          <p:spPr>
            <a:xfrm>
              <a:off x="9244254" y="1451039"/>
              <a:ext cx="2375341" cy="604913"/>
            </a:xfrm>
            <a:prstGeom prst="rect">
              <a:avLst/>
            </a:prstGeom>
            <a:solidFill>
              <a:srgbClr val="000000">
                <a:alpha val="10196"/>
              </a:srgbClr>
            </a:solidFill>
            <a:ln>
              <a:noFill/>
            </a:ln>
          </p:spPr>
          <p:txBody>
            <a:bodyPr wrap="square" lIns="478024" tIns="382418" rIns="478024" bIns="382418" rtlCol="0" anchor="ctr">
              <a:noAutofit/>
            </a:bodyPr>
            <a:lstStyle>
              <a:defPPr>
                <a:defRPr lang="en-US"/>
              </a:defPPr>
              <a:lvl1pPr algn="ctr" defTabSz="914224">
                <a:lnSpc>
                  <a:spcPct val="90000"/>
                </a:lnSpc>
                <a:defRPr sz="1600" b="1" kern="0">
                  <a:gradFill>
                    <a:gsLst>
                      <a:gs pos="2804">
                        <a:srgbClr val="505050"/>
                      </a:gs>
                      <a:gs pos="26000">
                        <a:srgbClr val="505050"/>
                      </a:gs>
                    </a:gsLst>
                    <a:lin ang="5400000" scaled="1"/>
                  </a:gradFill>
                  <a:cs typeface="Segoe UI Semilight" panose="020B0402040204020203" pitchFamily="34" charset="0"/>
                </a:defRPr>
              </a:lvl1pPr>
            </a:lstStyle>
            <a:p>
              <a:pPr defTabSz="1828004" hangingPunct="1">
                <a:defRPr/>
              </a:pPr>
              <a:r>
                <a:rPr lang="en-US" sz="2200" b="0" cap="none" spc="0">
                  <a:solidFill>
                    <a:srgbClr val="E6E6E6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TOOLS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30DD9FD-768F-43AB-A8DC-CBB27E0C4194}"/>
                </a:ext>
              </a:extLst>
            </p:cNvPr>
            <p:cNvSpPr txBox="1"/>
            <p:nvPr/>
          </p:nvSpPr>
          <p:spPr>
            <a:xfrm>
              <a:off x="9313518" y="5383081"/>
              <a:ext cx="2348571" cy="52465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243806" tIns="382418" rIns="243806" bIns="382418" rtlCol="0">
              <a:spAutoFit/>
            </a:bodyPr>
            <a:lstStyle/>
            <a:p>
              <a:pPr algn="ctr" defTabSz="1791996" hangingPunct="1">
                <a:defRPr/>
              </a:pPr>
              <a:r>
                <a:rPr lang="en-US" sz="2000" cap="none" spc="0">
                  <a:solidFill>
                    <a:srgbClr val="E6E6E6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Visual Studio Code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8506498E-6095-4170-A916-DC31745C1123}"/>
                </a:ext>
              </a:extLst>
            </p:cNvPr>
            <p:cNvSpPr txBox="1"/>
            <p:nvPr/>
          </p:nvSpPr>
          <p:spPr>
            <a:xfrm>
              <a:off x="9304442" y="6523343"/>
              <a:ext cx="2357648" cy="52465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243806" tIns="382418" rIns="243806" bIns="382418" rtlCol="0">
              <a:spAutoFit/>
            </a:bodyPr>
            <a:lstStyle/>
            <a:p>
              <a:pPr algn="ctr" defTabSz="1791996" hangingPunct="1">
                <a:defRPr/>
              </a:pPr>
              <a:r>
                <a:rPr lang="en-US" sz="2000" cap="none" spc="0">
                  <a:solidFill>
                    <a:srgbClr val="E6E6E6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CLI</a:t>
              </a:r>
            </a:p>
          </p:txBody>
        </p:sp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7F657A89-710B-4935-A7AC-C59AADBC39B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23292" y="6037073"/>
              <a:ext cx="519947" cy="505742"/>
            </a:xfrm>
            <a:prstGeom prst="rect">
              <a:avLst/>
            </a:prstGeom>
            <a:ln>
              <a:noFill/>
            </a:ln>
          </p:spPr>
        </p:pic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59972DB0-D3D3-45BD-A2F3-A7DEF145CF13}"/>
                </a:ext>
              </a:extLst>
            </p:cNvPr>
            <p:cNvSpPr txBox="1"/>
            <p:nvPr/>
          </p:nvSpPr>
          <p:spPr>
            <a:xfrm>
              <a:off x="9275470" y="2816389"/>
              <a:ext cx="2357648" cy="50961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234314" tIns="367530" rIns="234314" bIns="367530" rtlCol="0">
              <a:spAutoFit/>
            </a:bodyPr>
            <a:lstStyle/>
            <a:p>
              <a:pPr algn="ctr" defTabSz="1722088" hangingPunct="1">
                <a:defRPr/>
              </a:pPr>
              <a:r>
                <a:rPr lang="en-US" sz="2000" cap="none" spc="0">
                  <a:solidFill>
                    <a:srgbClr val="E6E6E6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Visual Studio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EE777E9-9416-4AF3-8CE6-F9CBE1EDC735}"/>
                </a:ext>
              </a:extLst>
            </p:cNvPr>
            <p:cNvSpPr txBox="1"/>
            <p:nvPr/>
          </p:nvSpPr>
          <p:spPr>
            <a:xfrm>
              <a:off x="9286747" y="4128498"/>
              <a:ext cx="2375343" cy="50961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367530" rIns="239046" bIns="367530" rtlCol="0">
              <a:spAutoFit/>
            </a:bodyPr>
            <a:lstStyle/>
            <a:p>
              <a:pPr marL="28012" algn="ctr" defTabSz="1722088" hangingPunct="1">
                <a:defRPr/>
              </a:pPr>
              <a:r>
                <a:rPr lang="en-US" sz="2000" cap="none" spc="0">
                  <a:solidFill>
                    <a:srgbClr val="E6E6E6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Visual Studio for Mac</a:t>
              </a:r>
            </a:p>
          </p:txBody>
        </p:sp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16A0C581-5D9C-466E-B578-A5583E61257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087492" y="3453363"/>
              <a:ext cx="663793" cy="662929"/>
            </a:xfrm>
            <a:prstGeom prst="rect">
              <a:avLst/>
            </a:prstGeom>
          </p:spPr>
        </p:pic>
        <p:pic>
          <p:nvPicPr>
            <p:cNvPr id="146" name="Graphic 145">
              <a:extLst>
                <a:ext uri="{FF2B5EF4-FFF2-40B4-BE49-F238E27FC236}">
                  <a16:creationId xmlns:a16="http://schemas.microsoft.com/office/drawing/2014/main" id="{5C6FA744-B583-4374-B26D-FEADE38C882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0087492" y="2159189"/>
              <a:ext cx="588010" cy="588010"/>
            </a:xfrm>
            <a:prstGeom prst="rect">
              <a:avLst/>
            </a:prstGeom>
          </p:spPr>
        </p:pic>
        <p:pic>
          <p:nvPicPr>
            <p:cNvPr id="15" name="Picture 14" descr="A close up of a logo&#10;&#10;Description automatically generated">
              <a:extLst>
                <a:ext uri="{FF2B5EF4-FFF2-40B4-BE49-F238E27FC236}">
                  <a16:creationId xmlns:a16="http://schemas.microsoft.com/office/drawing/2014/main" id="{AEB2DA1A-E3C0-4F11-8D03-6CB45182D02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096009" y="4788630"/>
              <a:ext cx="594450" cy="594450"/>
            </a:xfrm>
            <a:prstGeom prst="rect">
              <a:avLst/>
            </a:prstGeom>
          </p:spPr>
        </p:pic>
      </p:grpSp>
      <p:sp>
        <p:nvSpPr>
          <p:cNvPr id="53" name="Rectangle 52">
            <a:extLst>
              <a:ext uri="{FF2B5EF4-FFF2-40B4-BE49-F238E27FC236}">
                <a16:creationId xmlns:a16="http://schemas.microsoft.com/office/drawing/2014/main" id="{693ADAB9-0CD3-4ACA-AFD8-60B6A95EDCFE}"/>
              </a:ext>
            </a:extLst>
          </p:cNvPr>
          <p:cNvSpPr/>
          <p:nvPr/>
        </p:nvSpPr>
        <p:spPr bwMode="auto">
          <a:xfrm>
            <a:off x="2988085" y="2301645"/>
            <a:ext cx="2500798" cy="4151926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5760" tIns="292608" rIns="365760" bIns="29260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1864898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en-US" sz="4800" b="0" kern="1200" cap="none" spc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920F3DE6-40E3-414B-A393-F3803440188A}"/>
              </a:ext>
            </a:extLst>
          </p:cNvPr>
          <p:cNvSpPr/>
          <p:nvPr/>
        </p:nvSpPr>
        <p:spPr bwMode="auto">
          <a:xfrm>
            <a:off x="5492205" y="2301647"/>
            <a:ext cx="2500798" cy="415192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5760" tIns="292608" rIns="365760" bIns="29260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1864898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en-US" sz="4800" b="0" kern="1200" cap="none" spc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94D23332-5CB4-47E5-84F9-B19F9E90C0F7}"/>
              </a:ext>
            </a:extLst>
          </p:cNvPr>
          <p:cNvSpPr/>
          <p:nvPr/>
        </p:nvSpPr>
        <p:spPr bwMode="auto">
          <a:xfrm>
            <a:off x="7972421" y="2301644"/>
            <a:ext cx="2500798" cy="415192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5760" tIns="292608" rIns="365760" bIns="29260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1864898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en-US" sz="4800" b="0" kern="1200" cap="none" spc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437578EA-2C96-4A1F-A9DB-37215A406649}"/>
              </a:ext>
            </a:extLst>
          </p:cNvPr>
          <p:cNvSpPr/>
          <p:nvPr/>
        </p:nvSpPr>
        <p:spPr bwMode="auto">
          <a:xfrm>
            <a:off x="10473629" y="2301644"/>
            <a:ext cx="2500798" cy="415192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5760" tIns="292608" rIns="365760" bIns="29260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1864898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en-US" sz="4800" b="0" kern="1200" cap="none" spc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BA40EA88-EB53-466C-BEA0-EBA2C0FADCE2}"/>
              </a:ext>
            </a:extLst>
          </p:cNvPr>
          <p:cNvSpPr/>
          <p:nvPr/>
        </p:nvSpPr>
        <p:spPr bwMode="auto">
          <a:xfrm>
            <a:off x="12977127" y="2301644"/>
            <a:ext cx="2500798" cy="415192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5760" tIns="292608" rIns="365760" bIns="29260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1864898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en-US" sz="4800" b="0" kern="1200" cap="none" spc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AFB452F1-EA1E-4516-ACA0-A8F4C3CBDA19}"/>
              </a:ext>
            </a:extLst>
          </p:cNvPr>
          <p:cNvSpPr/>
          <p:nvPr/>
        </p:nvSpPr>
        <p:spPr bwMode="auto">
          <a:xfrm>
            <a:off x="15463399" y="2301644"/>
            <a:ext cx="2500798" cy="415192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5760" tIns="292608" rIns="365760" bIns="29260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1864898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en-US" sz="4800" b="0" kern="1200" cap="none" spc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55" name="Rectangle 154">
            <a:extLst>
              <a:ext uri="{FF2B5EF4-FFF2-40B4-BE49-F238E27FC236}">
                <a16:creationId xmlns:a16="http://schemas.microsoft.com/office/drawing/2014/main" id="{49232D19-A706-4D74-89DC-4B6B5D101D20}"/>
              </a:ext>
            </a:extLst>
          </p:cNvPr>
          <p:cNvSpPr/>
          <p:nvPr/>
        </p:nvSpPr>
        <p:spPr bwMode="auto">
          <a:xfrm>
            <a:off x="12999979" y="2309012"/>
            <a:ext cx="2500798" cy="415192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5760" tIns="292608" rIns="365760" bIns="29260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1864898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en-US" sz="4800" b="0" kern="1200" cap="none" spc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2B3504A-A166-40EF-9648-58B38A36B12F}"/>
              </a:ext>
            </a:extLst>
          </p:cNvPr>
          <p:cNvGrpSpPr/>
          <p:nvPr/>
        </p:nvGrpSpPr>
        <p:grpSpPr>
          <a:xfrm>
            <a:off x="625993" y="3421930"/>
            <a:ext cx="17325758" cy="4151928"/>
            <a:chOff x="268048" y="1464864"/>
            <a:chExt cx="8662879" cy="2075963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C86A25BB-F8AE-4AD3-91CE-05130160099B}"/>
                </a:ext>
              </a:extLst>
            </p:cNvPr>
            <p:cNvSpPr txBox="1"/>
            <p:nvPr/>
          </p:nvSpPr>
          <p:spPr>
            <a:xfrm>
              <a:off x="1474372" y="2448897"/>
              <a:ext cx="1251269" cy="18004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 defTabSz="1828754" hangingPunct="1">
                <a:spcAft>
                  <a:spcPts val="1200"/>
                </a:spcAft>
                <a:defRPr/>
              </a:pPr>
              <a:r>
                <a:rPr lang="en-US" sz="2600" b="0" kern="1200" cap="none" spc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WEB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9BD40E6E-DBF8-4A45-8364-33C179C73747}"/>
                </a:ext>
              </a:extLst>
            </p:cNvPr>
            <p:cNvSpPr txBox="1"/>
            <p:nvPr/>
          </p:nvSpPr>
          <p:spPr>
            <a:xfrm>
              <a:off x="3997915" y="2448899"/>
              <a:ext cx="1206945" cy="18004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 defTabSz="1828754" hangingPunct="1">
                <a:spcAft>
                  <a:spcPts val="1200"/>
                </a:spcAft>
                <a:defRPr/>
              </a:pPr>
              <a:r>
                <a:rPr lang="en-US" sz="2600" b="0" kern="1200" cap="none" spc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MOBILE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F04F433F-874A-4816-8A9D-DC8E6FF0041A}"/>
                </a:ext>
              </a:extLst>
            </p:cNvPr>
            <p:cNvSpPr txBox="1"/>
            <p:nvPr/>
          </p:nvSpPr>
          <p:spPr>
            <a:xfrm>
              <a:off x="5242010" y="2448897"/>
              <a:ext cx="1206981" cy="18004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 defTabSz="1828754" hangingPunct="1">
                <a:spcAft>
                  <a:spcPts val="1200"/>
                </a:spcAft>
                <a:defRPr/>
              </a:pPr>
              <a:r>
                <a:rPr lang="en-US" sz="2600" b="0" kern="1200" cap="none" spc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GAMING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0DE5C626-2780-4925-8F82-1895FFB0B245}"/>
                </a:ext>
              </a:extLst>
            </p:cNvPr>
            <p:cNvSpPr txBox="1"/>
            <p:nvPr/>
          </p:nvSpPr>
          <p:spPr>
            <a:xfrm>
              <a:off x="6442997" y="2455469"/>
              <a:ext cx="1251269" cy="1800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1828754" hangingPunct="1">
                <a:spcAft>
                  <a:spcPts val="1200"/>
                </a:spcAft>
                <a:defRPr/>
              </a:pPr>
              <a:r>
                <a:rPr lang="en-US" sz="2600" b="0" kern="1200" cap="none" spc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IoT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2D4ACADA-BCA3-42F7-9644-31D2ACA5B3BB}"/>
                </a:ext>
              </a:extLst>
            </p:cNvPr>
            <p:cNvSpPr txBox="1"/>
            <p:nvPr/>
          </p:nvSpPr>
          <p:spPr>
            <a:xfrm>
              <a:off x="7734966" y="2448897"/>
              <a:ext cx="1195961" cy="1800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1828754" hangingPunct="1">
                <a:spcAft>
                  <a:spcPts val="1200"/>
                </a:spcAft>
                <a:defRPr/>
              </a:pPr>
              <a:r>
                <a:rPr lang="en-US" sz="2600" b="0" kern="1200" cap="none" spc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AI</a:t>
              </a:r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97A45DFA-AD1F-4F67-82EA-46102A426EFE}"/>
                </a:ext>
              </a:extLst>
            </p:cNvPr>
            <p:cNvGrpSpPr/>
            <p:nvPr/>
          </p:nvGrpSpPr>
          <p:grpSpPr>
            <a:xfrm>
              <a:off x="2726371" y="1464864"/>
              <a:ext cx="1256082" cy="2075963"/>
              <a:chOff x="673761" y="1444306"/>
              <a:chExt cx="1256082" cy="2075963"/>
            </a:xfrm>
          </p:grpSpPr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59613743-259D-48D2-81DB-32D4C41AEFEC}"/>
                  </a:ext>
                </a:extLst>
              </p:cNvPr>
              <p:cNvSpPr/>
              <p:nvPr/>
            </p:nvSpPr>
            <p:spPr bwMode="auto">
              <a:xfrm>
                <a:off x="673761" y="1444306"/>
                <a:ext cx="1250398" cy="2075963"/>
              </a:xfrm>
              <a:prstGeom prst="rect">
                <a:avLst/>
              </a:prstGeom>
              <a:no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65760" tIns="292608" rIns="365760" bIns="29260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864898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4800" b="0" kern="1200" cap="none" spc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C29CD062-D24A-4352-858A-28D2B0E513C7}"/>
                  </a:ext>
                </a:extLst>
              </p:cNvPr>
              <p:cNvSpPr txBox="1"/>
              <p:nvPr/>
            </p:nvSpPr>
            <p:spPr>
              <a:xfrm>
                <a:off x="678574" y="2438506"/>
                <a:ext cx="1251269" cy="18004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defTabSz="1828754" hangingPunct="1">
                  <a:spcAft>
                    <a:spcPts val="1200"/>
                  </a:spcAft>
                  <a:defRPr/>
                </a:pPr>
                <a:r>
                  <a:rPr lang="en-US" sz="2600" b="0" kern="1200" cap="none" spc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DESKTOP</a:t>
                </a:r>
              </a:p>
            </p:txBody>
          </p:sp>
          <p:grpSp>
            <p:nvGrpSpPr>
              <p:cNvPr id="87" name="monitor 1" descr="monitor, desktop">
                <a:extLst>
                  <a:ext uri="{FF2B5EF4-FFF2-40B4-BE49-F238E27FC236}">
                    <a16:creationId xmlns:a16="http://schemas.microsoft.com/office/drawing/2014/main" id="{45BFA2BF-0D73-499F-B857-6B7FBC9201D3}"/>
                  </a:ext>
                </a:extLst>
              </p:cNvPr>
              <p:cNvGrpSpPr/>
              <p:nvPr/>
            </p:nvGrpSpPr>
            <p:grpSpPr>
              <a:xfrm>
                <a:off x="1045026" y="1720818"/>
                <a:ext cx="518370" cy="422446"/>
                <a:chOff x="4233864" y="1827214"/>
                <a:chExt cx="403228" cy="328613"/>
              </a:xfrm>
            </p:grpSpPr>
            <p:sp>
              <p:nvSpPr>
                <p:cNvPr id="88" name="Freeform 53">
                  <a:extLst>
                    <a:ext uri="{FF2B5EF4-FFF2-40B4-BE49-F238E27FC236}">
                      <a16:creationId xmlns:a16="http://schemas.microsoft.com/office/drawing/2014/main" id="{B8E36091-FA50-4C0F-B589-A8EF7D0D782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33867" y="1827215"/>
                  <a:ext cx="403225" cy="246063"/>
                </a:xfrm>
                <a:custGeom>
                  <a:avLst/>
                  <a:gdLst>
                    <a:gd name="T0" fmla="*/ 0 w 240"/>
                    <a:gd name="T1" fmla="*/ 11 h 147"/>
                    <a:gd name="T2" fmla="*/ 0 w 240"/>
                    <a:gd name="T3" fmla="*/ 137 h 147"/>
                    <a:gd name="T4" fmla="*/ 11 w 240"/>
                    <a:gd name="T5" fmla="*/ 147 h 147"/>
                    <a:gd name="T6" fmla="*/ 230 w 240"/>
                    <a:gd name="T7" fmla="*/ 147 h 147"/>
                    <a:gd name="T8" fmla="*/ 240 w 240"/>
                    <a:gd name="T9" fmla="*/ 137 h 147"/>
                    <a:gd name="T10" fmla="*/ 240 w 240"/>
                    <a:gd name="T11" fmla="*/ 11 h 147"/>
                    <a:gd name="T12" fmla="*/ 230 w 240"/>
                    <a:gd name="T13" fmla="*/ 0 h 147"/>
                    <a:gd name="T14" fmla="*/ 11 w 240"/>
                    <a:gd name="T15" fmla="*/ 0 h 147"/>
                    <a:gd name="T16" fmla="*/ 0 w 240"/>
                    <a:gd name="T17" fmla="*/ 11 h 1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40" h="147">
                      <a:moveTo>
                        <a:pt x="0" y="11"/>
                      </a:moveTo>
                      <a:cubicBezTo>
                        <a:pt x="0" y="137"/>
                        <a:pt x="0" y="137"/>
                        <a:pt x="0" y="137"/>
                      </a:cubicBezTo>
                      <a:cubicBezTo>
                        <a:pt x="0" y="142"/>
                        <a:pt x="5" y="147"/>
                        <a:pt x="11" y="147"/>
                      </a:cubicBezTo>
                      <a:cubicBezTo>
                        <a:pt x="230" y="147"/>
                        <a:pt x="230" y="147"/>
                        <a:pt x="230" y="147"/>
                      </a:cubicBezTo>
                      <a:cubicBezTo>
                        <a:pt x="236" y="147"/>
                        <a:pt x="240" y="142"/>
                        <a:pt x="240" y="137"/>
                      </a:cubicBezTo>
                      <a:cubicBezTo>
                        <a:pt x="240" y="11"/>
                        <a:pt x="240" y="11"/>
                        <a:pt x="240" y="11"/>
                      </a:cubicBezTo>
                      <a:cubicBezTo>
                        <a:pt x="240" y="5"/>
                        <a:pt x="236" y="0"/>
                        <a:pt x="230" y="0"/>
                      </a:cubicBezTo>
                      <a:cubicBezTo>
                        <a:pt x="11" y="0"/>
                        <a:pt x="11" y="0"/>
                        <a:pt x="11" y="0"/>
                      </a:cubicBezTo>
                      <a:cubicBezTo>
                        <a:pt x="5" y="0"/>
                        <a:pt x="0" y="5"/>
                        <a:pt x="0" y="11"/>
                      </a:cubicBezTo>
                      <a:close/>
                    </a:path>
                  </a:pathLst>
                </a:custGeom>
                <a:solidFill>
                  <a:srgbClr val="4FE4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79286" tIns="89642" rIns="179286" bIns="89642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1792728" fontAlgn="base" hangingPunct="1">
                    <a:lnSpc>
                      <a:spcPct val="100000"/>
                    </a:lnSpc>
                    <a:defRPr/>
                  </a:pPr>
                  <a:endParaRPr lang="en-US" sz="3334" b="0" kern="1200" cap="none" spc="0">
                    <a:solidFill>
                      <a:srgbClr val="505050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89" name="Freeform 54">
                  <a:extLst>
                    <a:ext uri="{FF2B5EF4-FFF2-40B4-BE49-F238E27FC236}">
                      <a16:creationId xmlns:a16="http://schemas.microsoft.com/office/drawing/2014/main" id="{73BB8556-1332-4E08-A9C7-E76C76BD25D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33864" y="2011364"/>
                  <a:ext cx="403225" cy="144463"/>
                </a:xfrm>
                <a:custGeom>
                  <a:avLst/>
                  <a:gdLst>
                    <a:gd name="T0" fmla="*/ 0 w 240"/>
                    <a:gd name="T1" fmla="*/ 0 h 86"/>
                    <a:gd name="T2" fmla="*/ 0 w 240"/>
                    <a:gd name="T3" fmla="*/ 27 h 86"/>
                    <a:gd name="T4" fmla="*/ 11 w 240"/>
                    <a:gd name="T5" fmla="*/ 37 h 86"/>
                    <a:gd name="T6" fmla="*/ 115 w 240"/>
                    <a:gd name="T7" fmla="*/ 37 h 86"/>
                    <a:gd name="T8" fmla="*/ 115 w 240"/>
                    <a:gd name="T9" fmla="*/ 74 h 86"/>
                    <a:gd name="T10" fmla="*/ 59 w 240"/>
                    <a:gd name="T11" fmla="*/ 74 h 86"/>
                    <a:gd name="T12" fmla="*/ 59 w 240"/>
                    <a:gd name="T13" fmla="*/ 86 h 86"/>
                    <a:gd name="T14" fmla="*/ 182 w 240"/>
                    <a:gd name="T15" fmla="*/ 86 h 86"/>
                    <a:gd name="T16" fmla="*/ 182 w 240"/>
                    <a:gd name="T17" fmla="*/ 74 h 86"/>
                    <a:gd name="T18" fmla="*/ 126 w 240"/>
                    <a:gd name="T19" fmla="*/ 74 h 86"/>
                    <a:gd name="T20" fmla="*/ 126 w 240"/>
                    <a:gd name="T21" fmla="*/ 37 h 86"/>
                    <a:gd name="T22" fmla="*/ 230 w 240"/>
                    <a:gd name="T23" fmla="*/ 37 h 86"/>
                    <a:gd name="T24" fmla="*/ 240 w 240"/>
                    <a:gd name="T25" fmla="*/ 27 h 86"/>
                    <a:gd name="T26" fmla="*/ 240 w 240"/>
                    <a:gd name="T27" fmla="*/ 0 h 86"/>
                    <a:gd name="T28" fmla="*/ 0 w 240"/>
                    <a:gd name="T29" fmla="*/ 0 h 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240" h="86">
                      <a:moveTo>
                        <a:pt x="0" y="0"/>
                      </a:moveTo>
                      <a:cubicBezTo>
                        <a:pt x="0" y="27"/>
                        <a:pt x="0" y="27"/>
                        <a:pt x="0" y="27"/>
                      </a:cubicBezTo>
                      <a:cubicBezTo>
                        <a:pt x="0" y="32"/>
                        <a:pt x="5" y="37"/>
                        <a:pt x="11" y="37"/>
                      </a:cubicBezTo>
                      <a:cubicBezTo>
                        <a:pt x="115" y="37"/>
                        <a:pt x="115" y="37"/>
                        <a:pt x="115" y="37"/>
                      </a:cubicBezTo>
                      <a:cubicBezTo>
                        <a:pt x="115" y="74"/>
                        <a:pt x="115" y="74"/>
                        <a:pt x="115" y="74"/>
                      </a:cubicBezTo>
                      <a:cubicBezTo>
                        <a:pt x="59" y="74"/>
                        <a:pt x="59" y="74"/>
                        <a:pt x="59" y="74"/>
                      </a:cubicBezTo>
                      <a:cubicBezTo>
                        <a:pt x="59" y="86"/>
                        <a:pt x="59" y="86"/>
                        <a:pt x="59" y="86"/>
                      </a:cubicBezTo>
                      <a:cubicBezTo>
                        <a:pt x="182" y="86"/>
                        <a:pt x="182" y="86"/>
                        <a:pt x="182" y="86"/>
                      </a:cubicBezTo>
                      <a:cubicBezTo>
                        <a:pt x="182" y="74"/>
                        <a:pt x="182" y="74"/>
                        <a:pt x="182" y="74"/>
                      </a:cubicBezTo>
                      <a:cubicBezTo>
                        <a:pt x="126" y="74"/>
                        <a:pt x="126" y="74"/>
                        <a:pt x="126" y="74"/>
                      </a:cubicBezTo>
                      <a:cubicBezTo>
                        <a:pt x="126" y="37"/>
                        <a:pt x="126" y="37"/>
                        <a:pt x="126" y="37"/>
                      </a:cubicBezTo>
                      <a:cubicBezTo>
                        <a:pt x="230" y="37"/>
                        <a:pt x="230" y="37"/>
                        <a:pt x="230" y="37"/>
                      </a:cubicBezTo>
                      <a:cubicBezTo>
                        <a:pt x="236" y="37"/>
                        <a:pt x="240" y="32"/>
                        <a:pt x="240" y="27"/>
                      </a:cubicBezTo>
                      <a:cubicBezTo>
                        <a:pt x="240" y="0"/>
                        <a:pt x="240" y="0"/>
                        <a:pt x="240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vert="horz" wrap="square" lIns="179286" tIns="89642" rIns="179286" bIns="89642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1792728" fontAlgn="base" hangingPunct="1">
                    <a:lnSpc>
                      <a:spcPct val="100000"/>
                    </a:lnSpc>
                    <a:defRPr/>
                  </a:pPr>
                  <a:endParaRPr lang="en-US" sz="3334" b="0" kern="1200" cap="none" spc="0">
                    <a:solidFill>
                      <a:srgbClr val="505050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90" name="Freeform 173">
                  <a:extLst>
                    <a:ext uri="{FF2B5EF4-FFF2-40B4-BE49-F238E27FC236}">
                      <a16:creationId xmlns:a16="http://schemas.microsoft.com/office/drawing/2014/main" id="{0C21327C-57B8-4369-9B73-3438AA5CD6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33864" y="1827214"/>
                  <a:ext cx="228600" cy="184150"/>
                </a:xfrm>
                <a:custGeom>
                  <a:avLst/>
                  <a:gdLst>
                    <a:gd name="T0" fmla="*/ 0 w 136"/>
                    <a:gd name="T1" fmla="*/ 110 h 110"/>
                    <a:gd name="T2" fmla="*/ 27 w 136"/>
                    <a:gd name="T3" fmla="*/ 110 h 110"/>
                    <a:gd name="T4" fmla="*/ 136 w 136"/>
                    <a:gd name="T5" fmla="*/ 0 h 110"/>
                    <a:gd name="T6" fmla="*/ 10 w 136"/>
                    <a:gd name="T7" fmla="*/ 0 h 110"/>
                    <a:gd name="T8" fmla="*/ 0 w 136"/>
                    <a:gd name="T9" fmla="*/ 10 h 110"/>
                    <a:gd name="T10" fmla="*/ 0 w 136"/>
                    <a:gd name="T11" fmla="*/ 110 h 1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36" h="110">
                      <a:moveTo>
                        <a:pt x="0" y="110"/>
                      </a:moveTo>
                      <a:cubicBezTo>
                        <a:pt x="27" y="110"/>
                        <a:pt x="27" y="110"/>
                        <a:pt x="27" y="110"/>
                      </a:cubicBezTo>
                      <a:cubicBezTo>
                        <a:pt x="136" y="0"/>
                        <a:pt x="136" y="0"/>
                        <a:pt x="136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5" y="0"/>
                        <a:pt x="0" y="5"/>
                        <a:pt x="0" y="10"/>
                      </a:cubicBezTo>
                      <a:lnTo>
                        <a:pt x="0" y="11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vert="horz" wrap="square" lIns="179286" tIns="89642" rIns="179286" bIns="89642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1792728" fontAlgn="base" hangingPunct="1">
                    <a:lnSpc>
                      <a:spcPct val="100000"/>
                    </a:lnSpc>
                    <a:defRPr/>
                  </a:pPr>
                  <a:endParaRPr lang="en-US" sz="3334" b="0" kern="1200" cap="none" spc="0">
                    <a:solidFill>
                      <a:srgbClr val="505050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</p:grpSp>
        <p:grpSp>
          <p:nvGrpSpPr>
            <p:cNvPr id="92" name="online" descr="online">
              <a:extLst>
                <a:ext uri="{FF2B5EF4-FFF2-40B4-BE49-F238E27FC236}">
                  <a16:creationId xmlns:a16="http://schemas.microsoft.com/office/drawing/2014/main" id="{5E306094-4BA6-4495-87FA-A4BC91E48092}"/>
                </a:ext>
              </a:extLst>
            </p:cNvPr>
            <p:cNvGrpSpPr/>
            <p:nvPr/>
          </p:nvGrpSpPr>
          <p:grpSpPr>
            <a:xfrm>
              <a:off x="1795706" y="1681697"/>
              <a:ext cx="602002" cy="602002"/>
              <a:chOff x="4472102" y="5773612"/>
              <a:chExt cx="436448" cy="436448"/>
            </a:xfrm>
          </p:grpSpPr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1F677A7D-D270-462E-9A82-A0C411C202D4}"/>
                  </a:ext>
                </a:extLst>
              </p:cNvPr>
              <p:cNvSpPr/>
              <p:nvPr/>
            </p:nvSpPr>
            <p:spPr>
              <a:xfrm>
                <a:off x="4720145" y="5989603"/>
                <a:ext cx="4499" cy="4499"/>
              </a:xfrm>
              <a:custGeom>
                <a:avLst/>
                <a:gdLst>
                  <a:gd name="connsiteX0" fmla="*/ 1566 w 4499"/>
                  <a:gd name="connsiteY0" fmla="*/ 1566 h 0"/>
                  <a:gd name="connsiteX1" fmla="*/ 5585 w 4499"/>
                  <a:gd name="connsiteY1" fmla="*/ 1566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499">
                    <a:moveTo>
                      <a:pt x="1566" y="1566"/>
                    </a:moveTo>
                    <a:lnTo>
                      <a:pt x="5585" y="1566"/>
                    </a:lnTo>
                  </a:path>
                </a:pathLst>
              </a:custGeom>
              <a:noFill/>
              <a:ln w="4419" cap="flat">
                <a:solidFill>
                  <a:srgbClr val="75757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defTabSz="1828688" hangingPunct="1">
                  <a:lnSpc>
                    <a:spcPct val="100000"/>
                  </a:lnSpc>
                  <a:defRPr/>
                </a:pPr>
                <a:endParaRPr lang="en-US" sz="3530" b="0" kern="1200" cap="none" spc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8C850123-3BF0-4118-BEA9-DBFBE1E1C3C2}"/>
                  </a:ext>
                </a:extLst>
              </p:cNvPr>
              <p:cNvSpPr/>
              <p:nvPr/>
            </p:nvSpPr>
            <p:spPr>
              <a:xfrm>
                <a:off x="4720145" y="5823949"/>
                <a:ext cx="4499" cy="4499"/>
              </a:xfrm>
              <a:custGeom>
                <a:avLst/>
                <a:gdLst>
                  <a:gd name="connsiteX0" fmla="*/ 1566 w 4499"/>
                  <a:gd name="connsiteY0" fmla="*/ 1566 h 0"/>
                  <a:gd name="connsiteX1" fmla="*/ 5585 w 4499"/>
                  <a:gd name="connsiteY1" fmla="*/ 1566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499">
                    <a:moveTo>
                      <a:pt x="1566" y="1566"/>
                    </a:moveTo>
                    <a:lnTo>
                      <a:pt x="5585" y="1566"/>
                    </a:lnTo>
                  </a:path>
                </a:pathLst>
              </a:custGeom>
              <a:noFill/>
              <a:ln w="4419" cap="flat">
                <a:solidFill>
                  <a:srgbClr val="75757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defTabSz="1828688" hangingPunct="1">
                  <a:lnSpc>
                    <a:spcPct val="100000"/>
                  </a:lnSpc>
                  <a:defRPr/>
                </a:pPr>
                <a:endParaRPr lang="en-US" sz="3530" b="0" kern="1200" cap="none" spc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D29077DF-1FAD-432C-9BB3-4CA915301317}"/>
                  </a:ext>
                </a:extLst>
              </p:cNvPr>
              <p:cNvSpPr/>
              <p:nvPr/>
            </p:nvSpPr>
            <p:spPr>
              <a:xfrm>
                <a:off x="4473724" y="5778339"/>
                <a:ext cx="427449" cy="427449"/>
              </a:xfrm>
              <a:custGeom>
                <a:avLst/>
                <a:gdLst>
                  <a:gd name="connsiteX0" fmla="*/ 215909 w 427449"/>
                  <a:gd name="connsiteY0" fmla="*/ 428976 h 427449"/>
                  <a:gd name="connsiteX1" fmla="*/ 430252 w 427449"/>
                  <a:gd name="connsiteY1" fmla="*/ 215233 h 427449"/>
                  <a:gd name="connsiteX2" fmla="*/ 215909 w 427449"/>
                  <a:gd name="connsiteY2" fmla="*/ 1566 h 427449"/>
                  <a:gd name="connsiteX3" fmla="*/ 1566 w 427449"/>
                  <a:gd name="connsiteY3" fmla="*/ 215233 h 427449"/>
                  <a:gd name="connsiteX4" fmla="*/ 215909 w 427449"/>
                  <a:gd name="connsiteY4" fmla="*/ 428976 h 4274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7449" h="427449">
                    <a:moveTo>
                      <a:pt x="215909" y="428976"/>
                    </a:moveTo>
                    <a:cubicBezTo>
                      <a:pt x="333927" y="428976"/>
                      <a:pt x="430252" y="332920"/>
                      <a:pt x="430252" y="215233"/>
                    </a:cubicBezTo>
                    <a:cubicBezTo>
                      <a:pt x="430252" y="97546"/>
                      <a:pt x="333851" y="1566"/>
                      <a:pt x="215909" y="1566"/>
                    </a:cubicBezTo>
                    <a:cubicBezTo>
                      <a:pt x="97891" y="1566"/>
                      <a:pt x="1566" y="97621"/>
                      <a:pt x="1566" y="215233"/>
                    </a:cubicBezTo>
                    <a:cubicBezTo>
                      <a:pt x="1566" y="332845"/>
                      <a:pt x="97891" y="428976"/>
                      <a:pt x="215909" y="428976"/>
                    </a:cubicBezTo>
                    <a:close/>
                  </a:path>
                </a:pathLst>
              </a:custGeom>
              <a:solidFill>
                <a:srgbClr val="0078D4"/>
              </a:solidFill>
              <a:ln w="44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828688" hangingPunct="1">
                  <a:lnSpc>
                    <a:spcPct val="100000"/>
                  </a:lnSpc>
                  <a:defRPr/>
                </a:pPr>
                <a:endParaRPr lang="en-US" sz="3530" b="0" kern="1200" cap="none" spc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7B5C2DC6-2B95-40CF-85D2-2263FDB2D11D}"/>
                  </a:ext>
                </a:extLst>
              </p:cNvPr>
              <p:cNvSpPr/>
              <p:nvPr/>
            </p:nvSpPr>
            <p:spPr>
              <a:xfrm>
                <a:off x="4686399" y="5779112"/>
                <a:ext cx="4499" cy="427449"/>
              </a:xfrm>
              <a:custGeom>
                <a:avLst/>
                <a:gdLst>
                  <a:gd name="connsiteX0" fmla="*/ 5585 w 4499"/>
                  <a:gd name="connsiteY0" fmla="*/ 1566 h 427449"/>
                  <a:gd name="connsiteX1" fmla="*/ 1566 w 4499"/>
                  <a:gd name="connsiteY1" fmla="*/ 1566 h 427449"/>
                  <a:gd name="connsiteX2" fmla="*/ 1566 w 4499"/>
                  <a:gd name="connsiteY2" fmla="*/ 428220 h 427449"/>
                  <a:gd name="connsiteX3" fmla="*/ 5585 w 4499"/>
                  <a:gd name="connsiteY3" fmla="*/ 428220 h 427449"/>
                  <a:gd name="connsiteX4" fmla="*/ 5585 w 4499"/>
                  <a:gd name="connsiteY4" fmla="*/ 1566 h 4274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99" h="427449">
                    <a:moveTo>
                      <a:pt x="5585" y="1566"/>
                    </a:moveTo>
                    <a:lnTo>
                      <a:pt x="1566" y="1566"/>
                    </a:lnTo>
                    <a:lnTo>
                      <a:pt x="1566" y="428220"/>
                    </a:lnTo>
                    <a:lnTo>
                      <a:pt x="5585" y="428220"/>
                    </a:lnTo>
                    <a:lnTo>
                      <a:pt x="5585" y="1566"/>
                    </a:lnTo>
                    <a:close/>
                  </a:path>
                </a:pathLst>
              </a:custGeom>
              <a:solidFill>
                <a:srgbClr val="FFFFFF"/>
              </a:solidFill>
              <a:ln w="44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828688" hangingPunct="1">
                  <a:lnSpc>
                    <a:spcPct val="100000"/>
                  </a:lnSpc>
                  <a:defRPr/>
                </a:pPr>
                <a:endParaRPr lang="en-US" sz="3530" b="0" kern="1200" cap="none" spc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3812D1F3-77BA-4233-8555-61D7748E9290}"/>
                  </a:ext>
                </a:extLst>
              </p:cNvPr>
              <p:cNvSpPr/>
              <p:nvPr/>
            </p:nvSpPr>
            <p:spPr>
              <a:xfrm>
                <a:off x="4472131" y="5888013"/>
                <a:ext cx="431949" cy="211475"/>
              </a:xfrm>
              <a:custGeom>
                <a:avLst/>
                <a:gdLst>
                  <a:gd name="connsiteX0" fmla="*/ 217502 w 431948"/>
                  <a:gd name="connsiteY0" fmla="*/ 211224 h 211474"/>
                  <a:gd name="connsiteX1" fmla="*/ 1566 w 431948"/>
                  <a:gd name="connsiteY1" fmla="*/ 106395 h 211474"/>
                  <a:gd name="connsiteX2" fmla="*/ 217502 w 431948"/>
                  <a:gd name="connsiteY2" fmla="*/ 1566 h 211474"/>
                  <a:gd name="connsiteX3" fmla="*/ 433438 w 431948"/>
                  <a:gd name="connsiteY3" fmla="*/ 106395 h 211474"/>
                  <a:gd name="connsiteX4" fmla="*/ 217502 w 431948"/>
                  <a:gd name="connsiteY4" fmla="*/ 211224 h 211474"/>
                  <a:gd name="connsiteX5" fmla="*/ 217502 w 431948"/>
                  <a:gd name="connsiteY5" fmla="*/ 4742 h 211474"/>
                  <a:gd name="connsiteX6" fmla="*/ 5585 w 431948"/>
                  <a:gd name="connsiteY6" fmla="*/ 105563 h 211474"/>
                  <a:gd name="connsiteX7" fmla="*/ 217502 w 431948"/>
                  <a:gd name="connsiteY7" fmla="*/ 206384 h 211474"/>
                  <a:gd name="connsiteX8" fmla="*/ 429418 w 431948"/>
                  <a:gd name="connsiteY8" fmla="*/ 105563 h 211474"/>
                  <a:gd name="connsiteX9" fmla="*/ 217502 w 431948"/>
                  <a:gd name="connsiteY9" fmla="*/ 4742 h 2114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31948" h="211474">
                    <a:moveTo>
                      <a:pt x="217502" y="211224"/>
                    </a:moveTo>
                    <a:cubicBezTo>
                      <a:pt x="98650" y="211224"/>
                      <a:pt x="1566" y="164029"/>
                      <a:pt x="1566" y="106395"/>
                    </a:cubicBezTo>
                    <a:cubicBezTo>
                      <a:pt x="1566" y="48762"/>
                      <a:pt x="98650" y="1566"/>
                      <a:pt x="217502" y="1566"/>
                    </a:cubicBezTo>
                    <a:cubicBezTo>
                      <a:pt x="336354" y="1566"/>
                      <a:pt x="433438" y="48762"/>
                      <a:pt x="433438" y="106395"/>
                    </a:cubicBezTo>
                    <a:cubicBezTo>
                      <a:pt x="433362" y="164029"/>
                      <a:pt x="336278" y="211224"/>
                      <a:pt x="217502" y="211224"/>
                    </a:cubicBezTo>
                    <a:close/>
                    <a:moveTo>
                      <a:pt x="217502" y="4742"/>
                    </a:moveTo>
                    <a:cubicBezTo>
                      <a:pt x="100318" y="4742"/>
                      <a:pt x="5585" y="50350"/>
                      <a:pt x="5585" y="105563"/>
                    </a:cubicBezTo>
                    <a:cubicBezTo>
                      <a:pt x="5585" y="160776"/>
                      <a:pt x="100318" y="206384"/>
                      <a:pt x="217502" y="206384"/>
                    </a:cubicBezTo>
                    <a:cubicBezTo>
                      <a:pt x="334685" y="206384"/>
                      <a:pt x="429418" y="160776"/>
                      <a:pt x="429418" y="105563"/>
                    </a:cubicBezTo>
                    <a:cubicBezTo>
                      <a:pt x="429342" y="50350"/>
                      <a:pt x="334685" y="4742"/>
                      <a:pt x="217502" y="4742"/>
                    </a:cubicBezTo>
                    <a:close/>
                  </a:path>
                </a:pathLst>
              </a:custGeom>
              <a:solidFill>
                <a:srgbClr val="FFFFFF"/>
              </a:solidFill>
              <a:ln w="44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828688" hangingPunct="1">
                  <a:lnSpc>
                    <a:spcPct val="100000"/>
                  </a:lnSpc>
                  <a:defRPr/>
                </a:pPr>
                <a:endParaRPr lang="en-US" sz="3530" b="0" kern="1200" cap="none" spc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1AFE289C-DBFC-4329-8ADA-890FF83AC483}"/>
                  </a:ext>
                </a:extLst>
              </p:cNvPr>
              <p:cNvSpPr/>
              <p:nvPr/>
            </p:nvSpPr>
            <p:spPr>
              <a:xfrm>
                <a:off x="4582938" y="5777513"/>
                <a:ext cx="211475" cy="431949"/>
              </a:xfrm>
              <a:custGeom>
                <a:avLst/>
                <a:gdLst>
                  <a:gd name="connsiteX0" fmla="*/ 106689 w 211474"/>
                  <a:gd name="connsiteY0" fmla="*/ 432228 h 431948"/>
                  <a:gd name="connsiteX1" fmla="*/ 1566 w 211474"/>
                  <a:gd name="connsiteY1" fmla="*/ 216897 h 431948"/>
                  <a:gd name="connsiteX2" fmla="*/ 106689 w 211474"/>
                  <a:gd name="connsiteY2" fmla="*/ 1566 h 431948"/>
                  <a:gd name="connsiteX3" fmla="*/ 211813 w 211474"/>
                  <a:gd name="connsiteY3" fmla="*/ 216897 h 431948"/>
                  <a:gd name="connsiteX4" fmla="*/ 106689 w 211474"/>
                  <a:gd name="connsiteY4" fmla="*/ 432228 h 431948"/>
                  <a:gd name="connsiteX5" fmla="*/ 106689 w 211474"/>
                  <a:gd name="connsiteY5" fmla="*/ 4742 h 431948"/>
                  <a:gd name="connsiteX6" fmla="*/ 5585 w 211474"/>
                  <a:gd name="connsiteY6" fmla="*/ 216065 h 431948"/>
                  <a:gd name="connsiteX7" fmla="*/ 106689 w 211474"/>
                  <a:gd name="connsiteY7" fmla="*/ 427387 h 431948"/>
                  <a:gd name="connsiteX8" fmla="*/ 207793 w 211474"/>
                  <a:gd name="connsiteY8" fmla="*/ 216065 h 431948"/>
                  <a:gd name="connsiteX9" fmla="*/ 106689 w 211474"/>
                  <a:gd name="connsiteY9" fmla="*/ 4742 h 4319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11474" h="431948">
                    <a:moveTo>
                      <a:pt x="106689" y="432228"/>
                    </a:moveTo>
                    <a:cubicBezTo>
                      <a:pt x="48894" y="432228"/>
                      <a:pt x="1566" y="335416"/>
                      <a:pt x="1566" y="216897"/>
                    </a:cubicBezTo>
                    <a:cubicBezTo>
                      <a:pt x="1566" y="98378"/>
                      <a:pt x="48894" y="1566"/>
                      <a:pt x="106689" y="1566"/>
                    </a:cubicBezTo>
                    <a:cubicBezTo>
                      <a:pt x="164484" y="1566"/>
                      <a:pt x="211813" y="98453"/>
                      <a:pt x="211813" y="216897"/>
                    </a:cubicBezTo>
                    <a:cubicBezTo>
                      <a:pt x="211813" y="335341"/>
                      <a:pt x="164484" y="432228"/>
                      <a:pt x="106689" y="432228"/>
                    </a:cubicBezTo>
                    <a:close/>
                    <a:moveTo>
                      <a:pt x="106689" y="4742"/>
                    </a:moveTo>
                    <a:cubicBezTo>
                      <a:pt x="50486" y="4742"/>
                      <a:pt x="5585" y="99210"/>
                      <a:pt x="5585" y="216065"/>
                    </a:cubicBezTo>
                    <a:cubicBezTo>
                      <a:pt x="5585" y="332920"/>
                      <a:pt x="51321" y="427387"/>
                      <a:pt x="106689" y="427387"/>
                    </a:cubicBezTo>
                    <a:cubicBezTo>
                      <a:pt x="162057" y="427387"/>
                      <a:pt x="207793" y="332920"/>
                      <a:pt x="207793" y="216065"/>
                    </a:cubicBezTo>
                    <a:cubicBezTo>
                      <a:pt x="207793" y="99210"/>
                      <a:pt x="162816" y="4742"/>
                      <a:pt x="106689" y="4742"/>
                    </a:cubicBezTo>
                    <a:close/>
                  </a:path>
                </a:pathLst>
              </a:custGeom>
              <a:solidFill>
                <a:srgbClr val="FFFFFF"/>
              </a:solidFill>
              <a:ln w="44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828688" hangingPunct="1">
                  <a:lnSpc>
                    <a:spcPct val="100000"/>
                  </a:lnSpc>
                  <a:defRPr/>
                </a:pPr>
                <a:endParaRPr lang="en-US" sz="3530" b="0" kern="1200" cap="none" spc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B6D91C64-6664-44BC-83AC-B605BE24F977}"/>
                  </a:ext>
                </a:extLst>
              </p:cNvPr>
              <p:cNvSpPr/>
              <p:nvPr/>
            </p:nvSpPr>
            <p:spPr>
              <a:xfrm>
                <a:off x="4474548" y="5990429"/>
                <a:ext cx="427449" cy="4499"/>
              </a:xfrm>
              <a:custGeom>
                <a:avLst/>
                <a:gdLst>
                  <a:gd name="connsiteX0" fmla="*/ 429343 w 427449"/>
                  <a:gd name="connsiteY0" fmla="*/ 1566 h 4499"/>
                  <a:gd name="connsiteX1" fmla="*/ 1566 w 427449"/>
                  <a:gd name="connsiteY1" fmla="*/ 1566 h 4499"/>
                  <a:gd name="connsiteX2" fmla="*/ 1566 w 427449"/>
                  <a:gd name="connsiteY2" fmla="*/ 5574 h 4499"/>
                  <a:gd name="connsiteX3" fmla="*/ 429418 w 427449"/>
                  <a:gd name="connsiteY3" fmla="*/ 5574 h 4499"/>
                  <a:gd name="connsiteX4" fmla="*/ 429418 w 427449"/>
                  <a:gd name="connsiteY4" fmla="*/ 1566 h 4499"/>
                  <a:gd name="connsiteX5" fmla="*/ 429343 w 427449"/>
                  <a:gd name="connsiteY5" fmla="*/ 1566 h 44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27449" h="4499">
                    <a:moveTo>
                      <a:pt x="429343" y="1566"/>
                    </a:moveTo>
                    <a:lnTo>
                      <a:pt x="1566" y="1566"/>
                    </a:lnTo>
                    <a:lnTo>
                      <a:pt x="1566" y="5574"/>
                    </a:lnTo>
                    <a:lnTo>
                      <a:pt x="429418" y="5574"/>
                    </a:lnTo>
                    <a:lnTo>
                      <a:pt x="429418" y="1566"/>
                    </a:lnTo>
                    <a:lnTo>
                      <a:pt x="429343" y="1566"/>
                    </a:lnTo>
                    <a:close/>
                  </a:path>
                </a:pathLst>
              </a:custGeom>
              <a:solidFill>
                <a:srgbClr val="FFFFFF"/>
              </a:solidFill>
              <a:ln w="44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828688" hangingPunct="1">
                  <a:lnSpc>
                    <a:spcPct val="100000"/>
                  </a:lnSpc>
                  <a:defRPr/>
                </a:pPr>
                <a:endParaRPr lang="en-US" sz="3530" b="0" kern="1200" cap="none" spc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871478E4-2B9F-47BD-8DE5-104F88CB8FD9}"/>
                  </a:ext>
                </a:extLst>
              </p:cNvPr>
              <p:cNvSpPr/>
              <p:nvPr/>
            </p:nvSpPr>
            <p:spPr>
              <a:xfrm>
                <a:off x="4668794" y="6076041"/>
                <a:ext cx="40495" cy="40495"/>
              </a:xfrm>
              <a:custGeom>
                <a:avLst/>
                <a:gdLst>
                  <a:gd name="connsiteX0" fmla="*/ 20830 w 40495"/>
                  <a:gd name="connsiteY0" fmla="*/ 39988 h 40495"/>
                  <a:gd name="connsiteX1" fmla="*/ 40096 w 40495"/>
                  <a:gd name="connsiteY1" fmla="*/ 20777 h 40495"/>
                  <a:gd name="connsiteX2" fmla="*/ 20830 w 40495"/>
                  <a:gd name="connsiteY2" fmla="*/ 1566 h 40495"/>
                  <a:gd name="connsiteX3" fmla="*/ 1566 w 40495"/>
                  <a:gd name="connsiteY3" fmla="*/ 20777 h 40495"/>
                  <a:gd name="connsiteX4" fmla="*/ 20830 w 40495"/>
                  <a:gd name="connsiteY4" fmla="*/ 39988 h 404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495" h="40495">
                    <a:moveTo>
                      <a:pt x="20830" y="39988"/>
                    </a:moveTo>
                    <a:cubicBezTo>
                      <a:pt x="31298" y="39988"/>
                      <a:pt x="40096" y="31214"/>
                      <a:pt x="40096" y="20777"/>
                    </a:cubicBezTo>
                    <a:cubicBezTo>
                      <a:pt x="40096" y="10339"/>
                      <a:pt x="31298" y="1566"/>
                      <a:pt x="20830" y="1566"/>
                    </a:cubicBezTo>
                    <a:cubicBezTo>
                      <a:pt x="10364" y="1566"/>
                      <a:pt x="1566" y="10339"/>
                      <a:pt x="1566" y="20777"/>
                    </a:cubicBezTo>
                    <a:cubicBezTo>
                      <a:pt x="1566" y="31214"/>
                      <a:pt x="10364" y="39988"/>
                      <a:pt x="20830" y="399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44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828688" hangingPunct="1">
                  <a:lnSpc>
                    <a:spcPct val="100000"/>
                  </a:lnSpc>
                  <a:defRPr/>
                </a:pPr>
                <a:endParaRPr lang="en-US" sz="3530" b="0" kern="1200" cap="none" spc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67F4BBE5-C12B-4524-A014-8900D04284AC}"/>
                  </a:ext>
                </a:extLst>
              </p:cNvPr>
              <p:cNvSpPr/>
              <p:nvPr/>
            </p:nvSpPr>
            <p:spPr>
              <a:xfrm>
                <a:off x="4568457" y="5975981"/>
                <a:ext cx="31496" cy="31496"/>
              </a:xfrm>
              <a:custGeom>
                <a:avLst/>
                <a:gdLst>
                  <a:gd name="connsiteX0" fmla="*/ 17645 w 31496"/>
                  <a:gd name="connsiteY0" fmla="*/ 33635 h 31496"/>
                  <a:gd name="connsiteX1" fmla="*/ 33725 w 31496"/>
                  <a:gd name="connsiteY1" fmla="*/ 17600 h 31496"/>
                  <a:gd name="connsiteX2" fmla="*/ 17645 w 31496"/>
                  <a:gd name="connsiteY2" fmla="*/ 1566 h 31496"/>
                  <a:gd name="connsiteX3" fmla="*/ 1566 w 31496"/>
                  <a:gd name="connsiteY3" fmla="*/ 17600 h 31496"/>
                  <a:gd name="connsiteX4" fmla="*/ 17645 w 31496"/>
                  <a:gd name="connsiteY4" fmla="*/ 33635 h 31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496" h="31496">
                    <a:moveTo>
                      <a:pt x="17645" y="33635"/>
                    </a:moveTo>
                    <a:cubicBezTo>
                      <a:pt x="26444" y="33635"/>
                      <a:pt x="33725" y="26449"/>
                      <a:pt x="33725" y="17600"/>
                    </a:cubicBezTo>
                    <a:cubicBezTo>
                      <a:pt x="33725" y="8826"/>
                      <a:pt x="26519" y="1566"/>
                      <a:pt x="17645" y="1566"/>
                    </a:cubicBezTo>
                    <a:cubicBezTo>
                      <a:pt x="8847" y="1566"/>
                      <a:pt x="1566" y="8751"/>
                      <a:pt x="1566" y="17600"/>
                    </a:cubicBezTo>
                    <a:cubicBezTo>
                      <a:pt x="1566" y="26449"/>
                      <a:pt x="8771" y="33635"/>
                      <a:pt x="17645" y="33635"/>
                    </a:cubicBezTo>
                    <a:close/>
                  </a:path>
                </a:pathLst>
              </a:custGeom>
              <a:solidFill>
                <a:srgbClr val="FFFFFF"/>
              </a:solidFill>
              <a:ln w="44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828688" hangingPunct="1">
                  <a:lnSpc>
                    <a:spcPct val="100000"/>
                  </a:lnSpc>
                  <a:defRPr/>
                </a:pPr>
                <a:endParaRPr lang="en-US" sz="3530" b="0" kern="1200" cap="none" spc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A4C0A2F8-E042-4E69-9FE9-386D72F0ED13}"/>
                  </a:ext>
                </a:extLst>
              </p:cNvPr>
              <p:cNvSpPr/>
              <p:nvPr/>
            </p:nvSpPr>
            <p:spPr>
              <a:xfrm>
                <a:off x="4666676" y="5969777"/>
                <a:ext cx="44995" cy="44995"/>
              </a:xfrm>
              <a:custGeom>
                <a:avLst/>
                <a:gdLst>
                  <a:gd name="connsiteX0" fmla="*/ 23561 w 44994"/>
                  <a:gd name="connsiteY0" fmla="*/ 45434 h 44994"/>
                  <a:gd name="connsiteX1" fmla="*/ 45557 w 44994"/>
                  <a:gd name="connsiteY1" fmla="*/ 23500 h 44994"/>
                  <a:gd name="connsiteX2" fmla="*/ 23561 w 44994"/>
                  <a:gd name="connsiteY2" fmla="*/ 1566 h 44994"/>
                  <a:gd name="connsiteX3" fmla="*/ 1566 w 44994"/>
                  <a:gd name="connsiteY3" fmla="*/ 23500 h 44994"/>
                  <a:gd name="connsiteX4" fmla="*/ 23561 w 44994"/>
                  <a:gd name="connsiteY4" fmla="*/ 45434 h 449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994" h="44994">
                    <a:moveTo>
                      <a:pt x="23561" y="45434"/>
                    </a:moveTo>
                    <a:cubicBezTo>
                      <a:pt x="35773" y="45434"/>
                      <a:pt x="45557" y="35677"/>
                      <a:pt x="45557" y="23500"/>
                    </a:cubicBezTo>
                    <a:cubicBezTo>
                      <a:pt x="45557" y="11323"/>
                      <a:pt x="35773" y="1566"/>
                      <a:pt x="23561" y="1566"/>
                    </a:cubicBezTo>
                    <a:cubicBezTo>
                      <a:pt x="11350" y="1566"/>
                      <a:pt x="1566" y="11323"/>
                      <a:pt x="1566" y="23500"/>
                    </a:cubicBezTo>
                    <a:cubicBezTo>
                      <a:pt x="1566" y="35677"/>
                      <a:pt x="11350" y="45434"/>
                      <a:pt x="23561" y="45434"/>
                    </a:cubicBezTo>
                    <a:close/>
                  </a:path>
                </a:pathLst>
              </a:custGeom>
              <a:solidFill>
                <a:srgbClr val="50E6FF"/>
              </a:solidFill>
              <a:ln w="44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828688" hangingPunct="1">
                  <a:lnSpc>
                    <a:spcPct val="100000"/>
                  </a:lnSpc>
                  <a:defRPr/>
                </a:pPr>
                <a:endParaRPr lang="en-US" sz="3530" b="0" kern="1200" cap="none" spc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979AEF87-8122-479A-AE45-4BB77A216196}"/>
                  </a:ext>
                </a:extLst>
              </p:cNvPr>
              <p:cNvSpPr/>
              <p:nvPr/>
            </p:nvSpPr>
            <p:spPr>
              <a:xfrm>
                <a:off x="4666676" y="5866922"/>
                <a:ext cx="44995" cy="44995"/>
              </a:xfrm>
              <a:custGeom>
                <a:avLst/>
                <a:gdLst>
                  <a:gd name="connsiteX0" fmla="*/ 23561 w 44994"/>
                  <a:gd name="connsiteY0" fmla="*/ 45434 h 44994"/>
                  <a:gd name="connsiteX1" fmla="*/ 45557 w 44994"/>
                  <a:gd name="connsiteY1" fmla="*/ 23500 h 44994"/>
                  <a:gd name="connsiteX2" fmla="*/ 23561 w 44994"/>
                  <a:gd name="connsiteY2" fmla="*/ 1566 h 44994"/>
                  <a:gd name="connsiteX3" fmla="*/ 1566 w 44994"/>
                  <a:gd name="connsiteY3" fmla="*/ 23500 h 44994"/>
                  <a:gd name="connsiteX4" fmla="*/ 23561 w 44994"/>
                  <a:gd name="connsiteY4" fmla="*/ 45434 h 449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994" h="44994">
                    <a:moveTo>
                      <a:pt x="23561" y="45434"/>
                    </a:moveTo>
                    <a:cubicBezTo>
                      <a:pt x="35773" y="45434"/>
                      <a:pt x="45557" y="35677"/>
                      <a:pt x="45557" y="23500"/>
                    </a:cubicBezTo>
                    <a:cubicBezTo>
                      <a:pt x="45557" y="11323"/>
                      <a:pt x="35773" y="1566"/>
                      <a:pt x="23561" y="1566"/>
                    </a:cubicBezTo>
                    <a:cubicBezTo>
                      <a:pt x="11350" y="1566"/>
                      <a:pt x="1566" y="11323"/>
                      <a:pt x="1566" y="23500"/>
                    </a:cubicBezTo>
                    <a:cubicBezTo>
                      <a:pt x="1566" y="35677"/>
                      <a:pt x="11350" y="45434"/>
                      <a:pt x="23561" y="45434"/>
                    </a:cubicBezTo>
                    <a:close/>
                  </a:path>
                </a:pathLst>
              </a:custGeom>
              <a:solidFill>
                <a:srgbClr val="50E6FF"/>
              </a:solidFill>
              <a:ln w="44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828688" hangingPunct="1">
                  <a:lnSpc>
                    <a:spcPct val="100000"/>
                  </a:lnSpc>
                  <a:defRPr/>
                </a:pPr>
                <a:endParaRPr lang="en-US" sz="3530" b="0" kern="1200" cap="none" spc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E27C10BB-2A4F-4D18-A1D0-C48EB1A3D17A}"/>
                  </a:ext>
                </a:extLst>
              </p:cNvPr>
              <p:cNvSpPr/>
              <p:nvPr/>
            </p:nvSpPr>
            <p:spPr>
              <a:xfrm>
                <a:off x="4768688" y="5969777"/>
                <a:ext cx="44995" cy="44995"/>
              </a:xfrm>
              <a:custGeom>
                <a:avLst/>
                <a:gdLst>
                  <a:gd name="connsiteX0" fmla="*/ 23561 w 44994"/>
                  <a:gd name="connsiteY0" fmla="*/ 45434 h 44994"/>
                  <a:gd name="connsiteX1" fmla="*/ 45557 w 44994"/>
                  <a:gd name="connsiteY1" fmla="*/ 23500 h 44994"/>
                  <a:gd name="connsiteX2" fmla="*/ 23561 w 44994"/>
                  <a:gd name="connsiteY2" fmla="*/ 1566 h 44994"/>
                  <a:gd name="connsiteX3" fmla="*/ 1566 w 44994"/>
                  <a:gd name="connsiteY3" fmla="*/ 23500 h 44994"/>
                  <a:gd name="connsiteX4" fmla="*/ 23561 w 44994"/>
                  <a:gd name="connsiteY4" fmla="*/ 45434 h 449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994" h="44994">
                    <a:moveTo>
                      <a:pt x="23561" y="45434"/>
                    </a:moveTo>
                    <a:cubicBezTo>
                      <a:pt x="35772" y="45434"/>
                      <a:pt x="45557" y="35677"/>
                      <a:pt x="45557" y="23500"/>
                    </a:cubicBezTo>
                    <a:cubicBezTo>
                      <a:pt x="45557" y="11323"/>
                      <a:pt x="35772" y="1566"/>
                      <a:pt x="23561" y="1566"/>
                    </a:cubicBezTo>
                    <a:cubicBezTo>
                      <a:pt x="11350" y="1566"/>
                      <a:pt x="1566" y="11323"/>
                      <a:pt x="1566" y="23500"/>
                    </a:cubicBezTo>
                    <a:cubicBezTo>
                      <a:pt x="1566" y="35677"/>
                      <a:pt x="11350" y="45434"/>
                      <a:pt x="23561" y="45434"/>
                    </a:cubicBezTo>
                    <a:close/>
                  </a:path>
                </a:pathLst>
              </a:custGeom>
              <a:solidFill>
                <a:srgbClr val="50E6FF"/>
              </a:solidFill>
              <a:ln w="44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828688" hangingPunct="1">
                  <a:lnSpc>
                    <a:spcPct val="100000"/>
                  </a:lnSpc>
                  <a:defRPr/>
                </a:pPr>
                <a:endParaRPr lang="en-US" sz="3530" b="0" kern="1200" cap="none" spc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E70E549C-4568-4024-B921-30CD88B9CEA9}"/>
                  </a:ext>
                </a:extLst>
              </p:cNvPr>
              <p:cNvSpPr/>
              <p:nvPr/>
            </p:nvSpPr>
            <p:spPr>
              <a:xfrm>
                <a:off x="4767470" y="6071507"/>
                <a:ext cx="22497" cy="22497"/>
              </a:xfrm>
              <a:custGeom>
                <a:avLst/>
                <a:gdLst>
                  <a:gd name="connsiteX0" fmla="*/ 12866 w 22497"/>
                  <a:gd name="connsiteY0" fmla="*/ 24105 h 22497"/>
                  <a:gd name="connsiteX1" fmla="*/ 24168 w 22497"/>
                  <a:gd name="connsiteY1" fmla="*/ 12835 h 22497"/>
                  <a:gd name="connsiteX2" fmla="*/ 12866 w 22497"/>
                  <a:gd name="connsiteY2" fmla="*/ 1566 h 22497"/>
                  <a:gd name="connsiteX3" fmla="*/ 1566 w 22497"/>
                  <a:gd name="connsiteY3" fmla="*/ 12835 h 22497"/>
                  <a:gd name="connsiteX4" fmla="*/ 12866 w 22497"/>
                  <a:gd name="connsiteY4" fmla="*/ 24105 h 22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497" h="22497">
                    <a:moveTo>
                      <a:pt x="12866" y="24105"/>
                    </a:moveTo>
                    <a:cubicBezTo>
                      <a:pt x="19086" y="24105"/>
                      <a:pt x="24168" y="19037"/>
                      <a:pt x="24168" y="12835"/>
                    </a:cubicBezTo>
                    <a:cubicBezTo>
                      <a:pt x="24168" y="6633"/>
                      <a:pt x="19086" y="1566"/>
                      <a:pt x="12866" y="1566"/>
                    </a:cubicBezTo>
                    <a:cubicBezTo>
                      <a:pt x="6647" y="1566"/>
                      <a:pt x="1566" y="6633"/>
                      <a:pt x="1566" y="12835"/>
                    </a:cubicBezTo>
                    <a:cubicBezTo>
                      <a:pt x="1566" y="19037"/>
                      <a:pt x="6647" y="24105"/>
                      <a:pt x="12866" y="24105"/>
                    </a:cubicBezTo>
                    <a:close/>
                  </a:path>
                </a:pathLst>
              </a:custGeom>
              <a:solidFill>
                <a:srgbClr val="FFFFFF"/>
              </a:solidFill>
              <a:ln w="44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828688" hangingPunct="1">
                  <a:lnSpc>
                    <a:spcPct val="100000"/>
                  </a:lnSpc>
                  <a:defRPr/>
                </a:pPr>
                <a:endParaRPr lang="en-US" sz="3530" b="0" kern="1200" cap="none" spc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37457899-4BCB-4E2B-A932-0D6A4B1CEAE2}"/>
                  </a:ext>
                </a:extLst>
              </p:cNvPr>
              <p:cNvSpPr/>
              <p:nvPr/>
            </p:nvSpPr>
            <p:spPr>
              <a:xfrm>
                <a:off x="4585211" y="6071507"/>
                <a:ext cx="22497" cy="22497"/>
              </a:xfrm>
              <a:custGeom>
                <a:avLst/>
                <a:gdLst>
                  <a:gd name="connsiteX0" fmla="*/ 12867 w 22497"/>
                  <a:gd name="connsiteY0" fmla="*/ 24105 h 22497"/>
                  <a:gd name="connsiteX1" fmla="*/ 24168 w 22497"/>
                  <a:gd name="connsiteY1" fmla="*/ 12835 h 22497"/>
                  <a:gd name="connsiteX2" fmla="*/ 12867 w 22497"/>
                  <a:gd name="connsiteY2" fmla="*/ 1566 h 22497"/>
                  <a:gd name="connsiteX3" fmla="*/ 1566 w 22497"/>
                  <a:gd name="connsiteY3" fmla="*/ 12835 h 22497"/>
                  <a:gd name="connsiteX4" fmla="*/ 12867 w 22497"/>
                  <a:gd name="connsiteY4" fmla="*/ 24105 h 22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497" h="22497">
                    <a:moveTo>
                      <a:pt x="12867" y="24105"/>
                    </a:moveTo>
                    <a:cubicBezTo>
                      <a:pt x="19086" y="24105"/>
                      <a:pt x="24168" y="19037"/>
                      <a:pt x="24168" y="12835"/>
                    </a:cubicBezTo>
                    <a:cubicBezTo>
                      <a:pt x="24168" y="6633"/>
                      <a:pt x="19086" y="1566"/>
                      <a:pt x="12867" y="1566"/>
                    </a:cubicBezTo>
                    <a:cubicBezTo>
                      <a:pt x="6647" y="1566"/>
                      <a:pt x="1566" y="6633"/>
                      <a:pt x="1566" y="12835"/>
                    </a:cubicBezTo>
                    <a:cubicBezTo>
                      <a:pt x="1566" y="19037"/>
                      <a:pt x="6647" y="24105"/>
                      <a:pt x="12867" y="24105"/>
                    </a:cubicBezTo>
                    <a:close/>
                  </a:path>
                </a:pathLst>
              </a:custGeom>
              <a:solidFill>
                <a:srgbClr val="FFFFFF"/>
              </a:solidFill>
              <a:ln w="44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828688" hangingPunct="1">
                  <a:lnSpc>
                    <a:spcPct val="100000"/>
                  </a:lnSpc>
                  <a:defRPr/>
                </a:pPr>
                <a:endParaRPr lang="en-US" sz="3530" b="0" kern="1200" cap="none" spc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A37E4EB1-4AAB-4AAD-99D5-F62164E2DB2A}"/>
                  </a:ext>
                </a:extLst>
              </p:cNvPr>
              <p:cNvSpPr/>
              <p:nvPr/>
            </p:nvSpPr>
            <p:spPr>
              <a:xfrm>
                <a:off x="4767470" y="5888997"/>
                <a:ext cx="22497" cy="22497"/>
              </a:xfrm>
              <a:custGeom>
                <a:avLst/>
                <a:gdLst>
                  <a:gd name="connsiteX0" fmla="*/ 12866 w 22497"/>
                  <a:gd name="connsiteY0" fmla="*/ 24105 h 22497"/>
                  <a:gd name="connsiteX1" fmla="*/ 24168 w 22497"/>
                  <a:gd name="connsiteY1" fmla="*/ 12835 h 22497"/>
                  <a:gd name="connsiteX2" fmla="*/ 12866 w 22497"/>
                  <a:gd name="connsiteY2" fmla="*/ 1566 h 22497"/>
                  <a:gd name="connsiteX3" fmla="*/ 1566 w 22497"/>
                  <a:gd name="connsiteY3" fmla="*/ 12835 h 22497"/>
                  <a:gd name="connsiteX4" fmla="*/ 12866 w 22497"/>
                  <a:gd name="connsiteY4" fmla="*/ 24105 h 22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497" h="22497">
                    <a:moveTo>
                      <a:pt x="12866" y="24105"/>
                    </a:moveTo>
                    <a:cubicBezTo>
                      <a:pt x="19086" y="24105"/>
                      <a:pt x="24168" y="19037"/>
                      <a:pt x="24168" y="12835"/>
                    </a:cubicBezTo>
                    <a:cubicBezTo>
                      <a:pt x="24168" y="6633"/>
                      <a:pt x="19086" y="1566"/>
                      <a:pt x="12866" y="1566"/>
                    </a:cubicBezTo>
                    <a:cubicBezTo>
                      <a:pt x="6647" y="1566"/>
                      <a:pt x="1566" y="6633"/>
                      <a:pt x="1566" y="12835"/>
                    </a:cubicBezTo>
                    <a:cubicBezTo>
                      <a:pt x="1566" y="19113"/>
                      <a:pt x="6647" y="24105"/>
                      <a:pt x="12866" y="24105"/>
                    </a:cubicBezTo>
                    <a:close/>
                  </a:path>
                </a:pathLst>
              </a:custGeom>
              <a:solidFill>
                <a:srgbClr val="FFFFFF"/>
              </a:solidFill>
              <a:ln w="44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828688" hangingPunct="1">
                  <a:lnSpc>
                    <a:spcPct val="100000"/>
                  </a:lnSpc>
                  <a:defRPr/>
                </a:pPr>
                <a:endParaRPr lang="en-US" sz="3530" b="0" kern="1200" cap="none" spc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EFB62D33-0328-4D01-9131-006DBB370C52}"/>
                  </a:ext>
                </a:extLst>
              </p:cNvPr>
              <p:cNvSpPr/>
              <p:nvPr/>
            </p:nvSpPr>
            <p:spPr>
              <a:xfrm>
                <a:off x="4585211" y="5888997"/>
                <a:ext cx="22497" cy="22497"/>
              </a:xfrm>
              <a:custGeom>
                <a:avLst/>
                <a:gdLst>
                  <a:gd name="connsiteX0" fmla="*/ 12867 w 22497"/>
                  <a:gd name="connsiteY0" fmla="*/ 24105 h 22497"/>
                  <a:gd name="connsiteX1" fmla="*/ 24168 w 22497"/>
                  <a:gd name="connsiteY1" fmla="*/ 12835 h 22497"/>
                  <a:gd name="connsiteX2" fmla="*/ 12867 w 22497"/>
                  <a:gd name="connsiteY2" fmla="*/ 1566 h 22497"/>
                  <a:gd name="connsiteX3" fmla="*/ 1566 w 22497"/>
                  <a:gd name="connsiteY3" fmla="*/ 12835 h 22497"/>
                  <a:gd name="connsiteX4" fmla="*/ 12867 w 22497"/>
                  <a:gd name="connsiteY4" fmla="*/ 24105 h 22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497" h="22497">
                    <a:moveTo>
                      <a:pt x="12867" y="24105"/>
                    </a:moveTo>
                    <a:cubicBezTo>
                      <a:pt x="19086" y="24105"/>
                      <a:pt x="24168" y="19037"/>
                      <a:pt x="24168" y="12835"/>
                    </a:cubicBezTo>
                    <a:cubicBezTo>
                      <a:pt x="24168" y="6633"/>
                      <a:pt x="19086" y="1566"/>
                      <a:pt x="12867" y="1566"/>
                    </a:cubicBezTo>
                    <a:cubicBezTo>
                      <a:pt x="6647" y="1566"/>
                      <a:pt x="1566" y="6633"/>
                      <a:pt x="1566" y="12835"/>
                    </a:cubicBezTo>
                    <a:cubicBezTo>
                      <a:pt x="1566" y="19113"/>
                      <a:pt x="6647" y="24105"/>
                      <a:pt x="12867" y="24105"/>
                    </a:cubicBezTo>
                    <a:close/>
                  </a:path>
                </a:pathLst>
              </a:custGeom>
              <a:solidFill>
                <a:srgbClr val="FFFFFF"/>
              </a:solidFill>
              <a:ln w="44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828688" hangingPunct="1">
                  <a:lnSpc>
                    <a:spcPct val="100000"/>
                  </a:lnSpc>
                  <a:defRPr/>
                </a:pPr>
                <a:endParaRPr lang="en-US" sz="3530" b="0" kern="1200" cap="none" spc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5222A1C8-C662-41FB-B118-52A1C9A4EFD7}"/>
                </a:ext>
              </a:extLst>
            </p:cNvPr>
            <p:cNvGrpSpPr/>
            <p:nvPr/>
          </p:nvGrpSpPr>
          <p:grpSpPr>
            <a:xfrm>
              <a:off x="268048" y="1738500"/>
              <a:ext cx="1251270" cy="897736"/>
              <a:chOff x="3165639" y="1720818"/>
              <a:chExt cx="1251270" cy="897736"/>
            </a:xfrm>
          </p:grpSpPr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06E4E48A-79E2-4DA6-97BE-3CDC1E0E3948}"/>
                  </a:ext>
                </a:extLst>
              </p:cNvPr>
              <p:cNvSpPr txBox="1"/>
              <p:nvPr/>
            </p:nvSpPr>
            <p:spPr>
              <a:xfrm>
                <a:off x="3165639" y="2438505"/>
                <a:ext cx="1251270" cy="18004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 defTabSz="1828754" hangingPunct="1">
                  <a:spcAft>
                    <a:spcPts val="1200"/>
                  </a:spcAft>
                  <a:defRPr/>
                </a:pPr>
                <a:r>
                  <a:rPr lang="en-US" sz="2600" b="0" kern="1200" cap="none" spc="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CLOUD</a:t>
                </a:r>
              </a:p>
            </p:txBody>
          </p:sp>
          <p:grpSp>
            <p:nvGrpSpPr>
              <p:cNvPr id="111" name="broad application support" descr="broad application support">
                <a:extLst>
                  <a:ext uri="{FF2B5EF4-FFF2-40B4-BE49-F238E27FC236}">
                    <a16:creationId xmlns:a16="http://schemas.microsoft.com/office/drawing/2014/main" id="{1030843F-5800-448D-BE17-6081DAAC0053}"/>
                  </a:ext>
                </a:extLst>
              </p:cNvPr>
              <p:cNvGrpSpPr/>
              <p:nvPr/>
            </p:nvGrpSpPr>
            <p:grpSpPr>
              <a:xfrm>
                <a:off x="3455484" y="1720818"/>
                <a:ext cx="611788" cy="360630"/>
                <a:chOff x="6313882" y="1370180"/>
                <a:chExt cx="443543" cy="261457"/>
              </a:xfrm>
            </p:grpSpPr>
            <p:sp>
              <p:nvSpPr>
                <p:cNvPr id="112" name="Freeform 907">
                  <a:extLst>
                    <a:ext uri="{FF2B5EF4-FFF2-40B4-BE49-F238E27FC236}">
                      <a16:creationId xmlns:a16="http://schemas.microsoft.com/office/drawing/2014/main" id="{C3D74A69-E6A6-4234-A7E9-BBB6536E679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3882" y="1370180"/>
                  <a:ext cx="443543" cy="261457"/>
                </a:xfrm>
                <a:custGeom>
                  <a:avLst/>
                  <a:gdLst>
                    <a:gd name="T0" fmla="*/ 382 w 384"/>
                    <a:gd name="T1" fmla="*/ 159 h 228"/>
                    <a:gd name="T2" fmla="*/ 382 w 384"/>
                    <a:gd name="T3" fmla="*/ 156 h 228"/>
                    <a:gd name="T4" fmla="*/ 384 w 384"/>
                    <a:gd name="T5" fmla="*/ 139 h 228"/>
                    <a:gd name="T6" fmla="*/ 297 w 384"/>
                    <a:gd name="T7" fmla="*/ 51 h 228"/>
                    <a:gd name="T8" fmla="*/ 278 w 384"/>
                    <a:gd name="T9" fmla="*/ 53 h 228"/>
                    <a:gd name="T10" fmla="*/ 184 w 384"/>
                    <a:gd name="T11" fmla="*/ 0 h 228"/>
                    <a:gd name="T12" fmla="*/ 73 w 384"/>
                    <a:gd name="T13" fmla="*/ 114 h 228"/>
                    <a:gd name="T14" fmla="*/ 73 w 384"/>
                    <a:gd name="T15" fmla="*/ 119 h 228"/>
                    <a:gd name="T16" fmla="*/ 55 w 384"/>
                    <a:gd name="T17" fmla="*/ 116 h 228"/>
                    <a:gd name="T18" fmla="*/ 0 w 384"/>
                    <a:gd name="T19" fmla="*/ 172 h 228"/>
                    <a:gd name="T20" fmla="*/ 49 w 384"/>
                    <a:gd name="T21" fmla="*/ 227 h 228"/>
                    <a:gd name="T22" fmla="*/ 297 w 384"/>
                    <a:gd name="T23" fmla="*/ 228 h 228"/>
                    <a:gd name="T24" fmla="*/ 373 w 384"/>
                    <a:gd name="T25" fmla="*/ 182 h 228"/>
                    <a:gd name="T26" fmla="*/ 374 w 384"/>
                    <a:gd name="T27" fmla="*/ 180 h 228"/>
                    <a:gd name="T28" fmla="*/ 382 w 384"/>
                    <a:gd name="T29" fmla="*/ 159 h 2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384" h="228">
                      <a:moveTo>
                        <a:pt x="382" y="159"/>
                      </a:moveTo>
                      <a:cubicBezTo>
                        <a:pt x="382" y="158"/>
                        <a:pt x="382" y="157"/>
                        <a:pt x="382" y="156"/>
                      </a:cubicBezTo>
                      <a:cubicBezTo>
                        <a:pt x="383" y="151"/>
                        <a:pt x="384" y="145"/>
                        <a:pt x="384" y="139"/>
                      </a:cubicBezTo>
                      <a:cubicBezTo>
                        <a:pt x="384" y="90"/>
                        <a:pt x="345" y="51"/>
                        <a:pt x="297" y="51"/>
                      </a:cubicBezTo>
                      <a:cubicBezTo>
                        <a:pt x="291" y="51"/>
                        <a:pt x="284" y="52"/>
                        <a:pt x="278" y="53"/>
                      </a:cubicBezTo>
                      <a:cubicBezTo>
                        <a:pt x="258" y="21"/>
                        <a:pt x="224" y="0"/>
                        <a:pt x="184" y="0"/>
                      </a:cubicBezTo>
                      <a:cubicBezTo>
                        <a:pt x="122" y="0"/>
                        <a:pt x="73" y="51"/>
                        <a:pt x="73" y="114"/>
                      </a:cubicBezTo>
                      <a:cubicBezTo>
                        <a:pt x="73" y="116"/>
                        <a:pt x="73" y="117"/>
                        <a:pt x="73" y="119"/>
                      </a:cubicBezTo>
                      <a:cubicBezTo>
                        <a:pt x="67" y="117"/>
                        <a:pt x="61" y="116"/>
                        <a:pt x="55" y="116"/>
                      </a:cubicBezTo>
                      <a:cubicBezTo>
                        <a:pt x="25" y="116"/>
                        <a:pt x="0" y="141"/>
                        <a:pt x="0" y="172"/>
                      </a:cubicBezTo>
                      <a:cubicBezTo>
                        <a:pt x="0" y="201"/>
                        <a:pt x="22" y="225"/>
                        <a:pt x="49" y="227"/>
                      </a:cubicBezTo>
                      <a:cubicBezTo>
                        <a:pt x="297" y="228"/>
                        <a:pt x="297" y="228"/>
                        <a:pt x="297" y="228"/>
                      </a:cubicBezTo>
                      <a:cubicBezTo>
                        <a:pt x="330" y="228"/>
                        <a:pt x="358" y="210"/>
                        <a:pt x="373" y="182"/>
                      </a:cubicBezTo>
                      <a:cubicBezTo>
                        <a:pt x="373" y="182"/>
                        <a:pt x="374" y="181"/>
                        <a:pt x="374" y="180"/>
                      </a:cubicBezTo>
                      <a:cubicBezTo>
                        <a:pt x="377" y="175"/>
                        <a:pt x="380" y="168"/>
                        <a:pt x="382" y="159"/>
                      </a:cubicBezTo>
                      <a:close/>
                    </a:path>
                  </a:pathLst>
                </a:custGeom>
                <a:solidFill>
                  <a:srgbClr val="0078D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79286" tIns="89642" rIns="179286" bIns="89642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1792728" fontAlgn="base" hangingPunct="1">
                    <a:lnSpc>
                      <a:spcPct val="100000"/>
                    </a:lnSpc>
                    <a:defRPr/>
                  </a:pPr>
                  <a:endParaRPr lang="en-US" sz="3334" b="0" kern="1200" cap="none" spc="0">
                    <a:solidFill>
                      <a:srgbClr val="505050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13" name="Freeform 908">
                  <a:extLst>
                    <a:ext uri="{FF2B5EF4-FFF2-40B4-BE49-F238E27FC236}">
                      <a16:creationId xmlns:a16="http://schemas.microsoft.com/office/drawing/2014/main" id="{9CE046E1-9F8C-4511-B059-B6FEFFAF95E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453948" y="1416869"/>
                  <a:ext cx="163410" cy="166524"/>
                </a:xfrm>
                <a:custGeom>
                  <a:avLst/>
                  <a:gdLst>
                    <a:gd name="T0" fmla="*/ 142 w 142"/>
                    <a:gd name="T1" fmla="*/ 80 h 145"/>
                    <a:gd name="T2" fmla="*/ 142 w 142"/>
                    <a:gd name="T3" fmla="*/ 65 h 145"/>
                    <a:gd name="T4" fmla="*/ 127 w 142"/>
                    <a:gd name="T5" fmla="*/ 65 h 145"/>
                    <a:gd name="T6" fmla="*/ 116 w 142"/>
                    <a:gd name="T7" fmla="*/ 38 h 145"/>
                    <a:gd name="T8" fmla="*/ 127 w 142"/>
                    <a:gd name="T9" fmla="*/ 27 h 145"/>
                    <a:gd name="T10" fmla="*/ 116 w 142"/>
                    <a:gd name="T11" fmla="*/ 16 h 145"/>
                    <a:gd name="T12" fmla="*/ 105 w 142"/>
                    <a:gd name="T13" fmla="*/ 27 h 145"/>
                    <a:gd name="T14" fmla="*/ 79 w 142"/>
                    <a:gd name="T15" fmla="*/ 16 h 145"/>
                    <a:gd name="T16" fmla="*/ 79 w 142"/>
                    <a:gd name="T17" fmla="*/ 0 h 145"/>
                    <a:gd name="T18" fmla="*/ 64 w 142"/>
                    <a:gd name="T19" fmla="*/ 0 h 145"/>
                    <a:gd name="T20" fmla="*/ 64 w 142"/>
                    <a:gd name="T21" fmla="*/ 16 h 145"/>
                    <a:gd name="T22" fmla="*/ 37 w 142"/>
                    <a:gd name="T23" fmla="*/ 27 h 145"/>
                    <a:gd name="T24" fmla="*/ 27 w 142"/>
                    <a:gd name="T25" fmla="*/ 16 h 145"/>
                    <a:gd name="T26" fmla="*/ 16 w 142"/>
                    <a:gd name="T27" fmla="*/ 27 h 145"/>
                    <a:gd name="T28" fmla="*/ 27 w 142"/>
                    <a:gd name="T29" fmla="*/ 38 h 145"/>
                    <a:gd name="T30" fmla="*/ 16 w 142"/>
                    <a:gd name="T31" fmla="*/ 65 h 145"/>
                    <a:gd name="T32" fmla="*/ 0 w 142"/>
                    <a:gd name="T33" fmla="*/ 65 h 145"/>
                    <a:gd name="T34" fmla="*/ 0 w 142"/>
                    <a:gd name="T35" fmla="*/ 81 h 145"/>
                    <a:gd name="T36" fmla="*/ 16 w 142"/>
                    <a:gd name="T37" fmla="*/ 81 h 145"/>
                    <a:gd name="T38" fmla="*/ 27 w 142"/>
                    <a:gd name="T39" fmla="*/ 108 h 145"/>
                    <a:gd name="T40" fmla="*/ 16 w 142"/>
                    <a:gd name="T41" fmla="*/ 119 h 145"/>
                    <a:gd name="T42" fmla="*/ 27 w 142"/>
                    <a:gd name="T43" fmla="*/ 130 h 145"/>
                    <a:gd name="T44" fmla="*/ 37 w 142"/>
                    <a:gd name="T45" fmla="*/ 118 h 145"/>
                    <a:gd name="T46" fmla="*/ 64 w 142"/>
                    <a:gd name="T47" fmla="*/ 130 h 145"/>
                    <a:gd name="T48" fmla="*/ 64 w 142"/>
                    <a:gd name="T49" fmla="*/ 145 h 145"/>
                    <a:gd name="T50" fmla="*/ 79 w 142"/>
                    <a:gd name="T51" fmla="*/ 145 h 145"/>
                    <a:gd name="T52" fmla="*/ 79 w 142"/>
                    <a:gd name="T53" fmla="*/ 130 h 145"/>
                    <a:gd name="T54" fmla="*/ 105 w 142"/>
                    <a:gd name="T55" fmla="*/ 118 h 145"/>
                    <a:gd name="T56" fmla="*/ 116 w 142"/>
                    <a:gd name="T57" fmla="*/ 130 h 145"/>
                    <a:gd name="T58" fmla="*/ 127 w 142"/>
                    <a:gd name="T59" fmla="*/ 119 h 145"/>
                    <a:gd name="T60" fmla="*/ 116 w 142"/>
                    <a:gd name="T61" fmla="*/ 108 h 145"/>
                    <a:gd name="T62" fmla="*/ 127 w 142"/>
                    <a:gd name="T63" fmla="*/ 81 h 145"/>
                    <a:gd name="T64" fmla="*/ 142 w 142"/>
                    <a:gd name="T65" fmla="*/ 81 h 145"/>
                    <a:gd name="T66" fmla="*/ 142 w 142"/>
                    <a:gd name="T67" fmla="*/ 80 h 1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142" h="145">
                      <a:moveTo>
                        <a:pt x="142" y="80"/>
                      </a:moveTo>
                      <a:cubicBezTo>
                        <a:pt x="142" y="65"/>
                        <a:pt x="142" y="65"/>
                        <a:pt x="142" y="65"/>
                      </a:cubicBezTo>
                      <a:cubicBezTo>
                        <a:pt x="127" y="65"/>
                        <a:pt x="127" y="65"/>
                        <a:pt x="127" y="65"/>
                      </a:cubicBezTo>
                      <a:cubicBezTo>
                        <a:pt x="126" y="55"/>
                        <a:pt x="122" y="46"/>
                        <a:pt x="116" y="38"/>
                      </a:cubicBezTo>
                      <a:cubicBezTo>
                        <a:pt x="127" y="27"/>
                        <a:pt x="127" y="27"/>
                        <a:pt x="127" y="27"/>
                      </a:cubicBezTo>
                      <a:cubicBezTo>
                        <a:pt x="116" y="16"/>
                        <a:pt x="116" y="16"/>
                        <a:pt x="116" y="16"/>
                      </a:cubicBezTo>
                      <a:cubicBezTo>
                        <a:pt x="105" y="27"/>
                        <a:pt x="105" y="27"/>
                        <a:pt x="105" y="27"/>
                      </a:cubicBezTo>
                      <a:cubicBezTo>
                        <a:pt x="98" y="21"/>
                        <a:pt x="89" y="17"/>
                        <a:pt x="79" y="16"/>
                      </a:cubicBezTo>
                      <a:cubicBezTo>
                        <a:pt x="79" y="0"/>
                        <a:pt x="79" y="0"/>
                        <a:pt x="79" y="0"/>
                      </a:cubicBezTo>
                      <a:cubicBezTo>
                        <a:pt x="64" y="0"/>
                        <a:pt x="64" y="0"/>
                        <a:pt x="64" y="0"/>
                      </a:cubicBezTo>
                      <a:cubicBezTo>
                        <a:pt x="64" y="16"/>
                        <a:pt x="64" y="16"/>
                        <a:pt x="64" y="16"/>
                      </a:cubicBezTo>
                      <a:cubicBezTo>
                        <a:pt x="54" y="17"/>
                        <a:pt x="45" y="21"/>
                        <a:pt x="37" y="27"/>
                      </a:cubicBezTo>
                      <a:cubicBezTo>
                        <a:pt x="27" y="16"/>
                        <a:pt x="27" y="16"/>
                        <a:pt x="27" y="16"/>
                      </a:cubicBezTo>
                      <a:cubicBezTo>
                        <a:pt x="16" y="27"/>
                        <a:pt x="16" y="27"/>
                        <a:pt x="16" y="27"/>
                      </a:cubicBezTo>
                      <a:cubicBezTo>
                        <a:pt x="27" y="38"/>
                        <a:pt x="27" y="38"/>
                        <a:pt x="27" y="38"/>
                      </a:cubicBezTo>
                      <a:cubicBezTo>
                        <a:pt x="21" y="46"/>
                        <a:pt x="17" y="55"/>
                        <a:pt x="16" y="65"/>
                      </a:cubicBezTo>
                      <a:cubicBezTo>
                        <a:pt x="0" y="65"/>
                        <a:pt x="0" y="65"/>
                        <a:pt x="0" y="65"/>
                      </a:cubicBezTo>
                      <a:cubicBezTo>
                        <a:pt x="0" y="81"/>
                        <a:pt x="0" y="81"/>
                        <a:pt x="0" y="81"/>
                      </a:cubicBezTo>
                      <a:cubicBezTo>
                        <a:pt x="16" y="81"/>
                        <a:pt x="16" y="81"/>
                        <a:pt x="16" y="81"/>
                      </a:cubicBezTo>
                      <a:cubicBezTo>
                        <a:pt x="17" y="91"/>
                        <a:pt x="21" y="100"/>
                        <a:pt x="27" y="108"/>
                      </a:cubicBezTo>
                      <a:cubicBezTo>
                        <a:pt x="16" y="119"/>
                        <a:pt x="16" y="119"/>
                        <a:pt x="16" y="119"/>
                      </a:cubicBezTo>
                      <a:cubicBezTo>
                        <a:pt x="27" y="130"/>
                        <a:pt x="27" y="130"/>
                        <a:pt x="27" y="130"/>
                      </a:cubicBezTo>
                      <a:cubicBezTo>
                        <a:pt x="37" y="118"/>
                        <a:pt x="37" y="118"/>
                        <a:pt x="37" y="118"/>
                      </a:cubicBezTo>
                      <a:cubicBezTo>
                        <a:pt x="45" y="124"/>
                        <a:pt x="54" y="128"/>
                        <a:pt x="64" y="130"/>
                      </a:cubicBezTo>
                      <a:cubicBezTo>
                        <a:pt x="64" y="145"/>
                        <a:pt x="64" y="145"/>
                        <a:pt x="64" y="145"/>
                      </a:cubicBezTo>
                      <a:cubicBezTo>
                        <a:pt x="79" y="145"/>
                        <a:pt x="79" y="145"/>
                        <a:pt x="79" y="145"/>
                      </a:cubicBezTo>
                      <a:cubicBezTo>
                        <a:pt x="79" y="130"/>
                        <a:pt x="79" y="130"/>
                        <a:pt x="79" y="130"/>
                      </a:cubicBezTo>
                      <a:cubicBezTo>
                        <a:pt x="89" y="128"/>
                        <a:pt x="98" y="124"/>
                        <a:pt x="105" y="118"/>
                      </a:cubicBezTo>
                      <a:cubicBezTo>
                        <a:pt x="116" y="130"/>
                        <a:pt x="116" y="130"/>
                        <a:pt x="116" y="130"/>
                      </a:cubicBezTo>
                      <a:cubicBezTo>
                        <a:pt x="127" y="119"/>
                        <a:pt x="127" y="119"/>
                        <a:pt x="127" y="119"/>
                      </a:cubicBezTo>
                      <a:cubicBezTo>
                        <a:pt x="116" y="108"/>
                        <a:pt x="116" y="108"/>
                        <a:pt x="116" y="108"/>
                      </a:cubicBezTo>
                      <a:cubicBezTo>
                        <a:pt x="122" y="100"/>
                        <a:pt x="126" y="91"/>
                        <a:pt x="127" y="81"/>
                      </a:cubicBezTo>
                      <a:cubicBezTo>
                        <a:pt x="142" y="81"/>
                        <a:pt x="142" y="81"/>
                        <a:pt x="142" y="81"/>
                      </a:cubicBezTo>
                      <a:lnTo>
                        <a:pt x="142" y="80"/>
                      </a:lnTo>
                      <a:close/>
                    </a:path>
                  </a:pathLst>
                </a:custGeom>
                <a:solidFill>
                  <a:srgbClr val="50E6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79286" tIns="89642" rIns="179286" bIns="89642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1792728" fontAlgn="base" hangingPunct="1">
                    <a:lnSpc>
                      <a:spcPct val="100000"/>
                    </a:lnSpc>
                    <a:defRPr/>
                  </a:pPr>
                  <a:endParaRPr lang="en-US" sz="3334" b="0" kern="1200" cap="none" spc="0">
                    <a:solidFill>
                      <a:srgbClr val="505050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14" name="Oval 909">
                  <a:extLst>
                    <a:ext uri="{FF2B5EF4-FFF2-40B4-BE49-F238E27FC236}">
                      <a16:creationId xmlns:a16="http://schemas.microsoft.com/office/drawing/2014/main" id="{069BD716-8F56-4D4B-ADB4-EA3085ED353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499080" y="1463557"/>
                  <a:ext cx="73145" cy="73146"/>
                </a:xfrm>
                <a:prstGeom prst="ellipse">
                  <a:avLst/>
                </a:prstGeom>
                <a:solidFill>
                  <a:srgbClr val="0078D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79286" tIns="89642" rIns="179286" bIns="89642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1792728" fontAlgn="base" hangingPunct="1">
                    <a:lnSpc>
                      <a:spcPct val="100000"/>
                    </a:lnSpc>
                    <a:defRPr/>
                  </a:pPr>
                  <a:endParaRPr lang="en-US" sz="3334" b="0" kern="1200" cap="none" spc="0">
                    <a:solidFill>
                      <a:srgbClr val="505050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15" name="Freeform 910">
                  <a:extLst>
                    <a:ext uri="{FF2B5EF4-FFF2-40B4-BE49-F238E27FC236}">
                      <a16:creationId xmlns:a16="http://schemas.microsoft.com/office/drawing/2014/main" id="{2A1C29FC-DE27-44A8-9610-1EDDE017C13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631366" y="1499353"/>
                  <a:ext cx="73145" cy="74702"/>
                </a:xfrm>
                <a:custGeom>
                  <a:avLst/>
                  <a:gdLst>
                    <a:gd name="T0" fmla="*/ 64 w 64"/>
                    <a:gd name="T1" fmla="*/ 36 h 65"/>
                    <a:gd name="T2" fmla="*/ 64 w 64"/>
                    <a:gd name="T3" fmla="*/ 30 h 65"/>
                    <a:gd name="T4" fmla="*/ 57 w 64"/>
                    <a:gd name="T5" fmla="*/ 30 h 65"/>
                    <a:gd name="T6" fmla="*/ 52 w 64"/>
                    <a:gd name="T7" fmla="*/ 17 h 65"/>
                    <a:gd name="T8" fmla="*/ 57 w 64"/>
                    <a:gd name="T9" fmla="*/ 12 h 65"/>
                    <a:gd name="T10" fmla="*/ 52 w 64"/>
                    <a:gd name="T11" fmla="*/ 8 h 65"/>
                    <a:gd name="T12" fmla="*/ 47 w 64"/>
                    <a:gd name="T13" fmla="*/ 13 h 65"/>
                    <a:gd name="T14" fmla="*/ 35 w 64"/>
                    <a:gd name="T15" fmla="*/ 8 h 65"/>
                    <a:gd name="T16" fmla="*/ 35 w 64"/>
                    <a:gd name="T17" fmla="*/ 0 h 65"/>
                    <a:gd name="T18" fmla="*/ 29 w 64"/>
                    <a:gd name="T19" fmla="*/ 0 h 65"/>
                    <a:gd name="T20" fmla="*/ 29 w 64"/>
                    <a:gd name="T21" fmla="*/ 8 h 65"/>
                    <a:gd name="T22" fmla="*/ 17 w 64"/>
                    <a:gd name="T23" fmla="*/ 13 h 65"/>
                    <a:gd name="T24" fmla="*/ 12 w 64"/>
                    <a:gd name="T25" fmla="*/ 8 h 65"/>
                    <a:gd name="T26" fmla="*/ 7 w 64"/>
                    <a:gd name="T27" fmla="*/ 12 h 65"/>
                    <a:gd name="T28" fmla="*/ 12 w 64"/>
                    <a:gd name="T29" fmla="*/ 17 h 65"/>
                    <a:gd name="T30" fmla="*/ 7 w 64"/>
                    <a:gd name="T31" fmla="*/ 30 h 65"/>
                    <a:gd name="T32" fmla="*/ 0 w 64"/>
                    <a:gd name="T33" fmla="*/ 30 h 65"/>
                    <a:gd name="T34" fmla="*/ 0 w 64"/>
                    <a:gd name="T35" fmla="*/ 36 h 65"/>
                    <a:gd name="T36" fmla="*/ 7 w 64"/>
                    <a:gd name="T37" fmla="*/ 36 h 65"/>
                    <a:gd name="T38" fmla="*/ 12 w 64"/>
                    <a:gd name="T39" fmla="*/ 48 h 65"/>
                    <a:gd name="T40" fmla="*/ 7 w 64"/>
                    <a:gd name="T41" fmla="*/ 54 h 65"/>
                    <a:gd name="T42" fmla="*/ 12 w 64"/>
                    <a:gd name="T43" fmla="*/ 58 h 65"/>
                    <a:gd name="T44" fmla="*/ 17 w 64"/>
                    <a:gd name="T45" fmla="*/ 53 h 65"/>
                    <a:gd name="T46" fmla="*/ 29 w 64"/>
                    <a:gd name="T47" fmla="*/ 58 h 65"/>
                    <a:gd name="T48" fmla="*/ 29 w 64"/>
                    <a:gd name="T49" fmla="*/ 65 h 65"/>
                    <a:gd name="T50" fmla="*/ 35 w 64"/>
                    <a:gd name="T51" fmla="*/ 65 h 65"/>
                    <a:gd name="T52" fmla="*/ 35 w 64"/>
                    <a:gd name="T53" fmla="*/ 58 h 65"/>
                    <a:gd name="T54" fmla="*/ 47 w 64"/>
                    <a:gd name="T55" fmla="*/ 53 h 65"/>
                    <a:gd name="T56" fmla="*/ 52 w 64"/>
                    <a:gd name="T57" fmla="*/ 58 h 65"/>
                    <a:gd name="T58" fmla="*/ 57 w 64"/>
                    <a:gd name="T59" fmla="*/ 54 h 65"/>
                    <a:gd name="T60" fmla="*/ 52 w 64"/>
                    <a:gd name="T61" fmla="*/ 48 h 65"/>
                    <a:gd name="T62" fmla="*/ 57 w 64"/>
                    <a:gd name="T63" fmla="*/ 36 h 65"/>
                    <a:gd name="T64" fmla="*/ 64 w 64"/>
                    <a:gd name="T65" fmla="*/ 36 h 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64" h="65">
                      <a:moveTo>
                        <a:pt x="64" y="36"/>
                      </a:moveTo>
                      <a:cubicBezTo>
                        <a:pt x="64" y="30"/>
                        <a:pt x="64" y="30"/>
                        <a:pt x="64" y="30"/>
                      </a:cubicBezTo>
                      <a:cubicBezTo>
                        <a:pt x="57" y="30"/>
                        <a:pt x="57" y="30"/>
                        <a:pt x="57" y="30"/>
                      </a:cubicBezTo>
                      <a:cubicBezTo>
                        <a:pt x="56" y="25"/>
                        <a:pt x="54" y="21"/>
                        <a:pt x="52" y="17"/>
                      </a:cubicBezTo>
                      <a:cubicBezTo>
                        <a:pt x="57" y="12"/>
                        <a:pt x="57" y="12"/>
                        <a:pt x="57" y="12"/>
                      </a:cubicBezTo>
                      <a:cubicBezTo>
                        <a:pt x="52" y="8"/>
                        <a:pt x="52" y="8"/>
                        <a:pt x="52" y="8"/>
                      </a:cubicBezTo>
                      <a:cubicBezTo>
                        <a:pt x="47" y="13"/>
                        <a:pt x="47" y="13"/>
                        <a:pt x="47" y="13"/>
                      </a:cubicBezTo>
                      <a:cubicBezTo>
                        <a:pt x="44" y="10"/>
                        <a:pt x="40" y="8"/>
                        <a:pt x="35" y="8"/>
                      </a:cubicBezTo>
                      <a:cubicBezTo>
                        <a:pt x="35" y="0"/>
                        <a:pt x="35" y="0"/>
                        <a:pt x="35" y="0"/>
                      </a:cubicBezTo>
                      <a:cubicBezTo>
                        <a:pt x="29" y="0"/>
                        <a:pt x="29" y="0"/>
                        <a:pt x="29" y="0"/>
                      </a:cubicBezTo>
                      <a:cubicBezTo>
                        <a:pt x="29" y="8"/>
                        <a:pt x="29" y="8"/>
                        <a:pt x="29" y="8"/>
                      </a:cubicBezTo>
                      <a:cubicBezTo>
                        <a:pt x="24" y="8"/>
                        <a:pt x="20" y="10"/>
                        <a:pt x="17" y="13"/>
                      </a:cubicBezTo>
                      <a:cubicBezTo>
                        <a:pt x="12" y="8"/>
                        <a:pt x="12" y="8"/>
                        <a:pt x="12" y="8"/>
                      </a:cubicBezTo>
                      <a:cubicBezTo>
                        <a:pt x="7" y="12"/>
                        <a:pt x="7" y="12"/>
                        <a:pt x="7" y="12"/>
                      </a:cubicBezTo>
                      <a:cubicBezTo>
                        <a:pt x="12" y="17"/>
                        <a:pt x="12" y="17"/>
                        <a:pt x="12" y="17"/>
                      </a:cubicBezTo>
                      <a:cubicBezTo>
                        <a:pt x="9" y="21"/>
                        <a:pt x="8" y="25"/>
                        <a:pt x="7" y="30"/>
                      </a:cubicBezTo>
                      <a:cubicBezTo>
                        <a:pt x="0" y="30"/>
                        <a:pt x="0" y="30"/>
                        <a:pt x="0" y="30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7" y="36"/>
                        <a:pt x="7" y="36"/>
                        <a:pt x="7" y="36"/>
                      </a:cubicBezTo>
                      <a:cubicBezTo>
                        <a:pt x="8" y="41"/>
                        <a:pt x="9" y="45"/>
                        <a:pt x="12" y="48"/>
                      </a:cubicBezTo>
                      <a:cubicBezTo>
                        <a:pt x="7" y="54"/>
                        <a:pt x="7" y="54"/>
                        <a:pt x="7" y="54"/>
                      </a:cubicBezTo>
                      <a:cubicBezTo>
                        <a:pt x="12" y="58"/>
                        <a:pt x="12" y="58"/>
                        <a:pt x="12" y="58"/>
                      </a:cubicBezTo>
                      <a:cubicBezTo>
                        <a:pt x="17" y="53"/>
                        <a:pt x="17" y="53"/>
                        <a:pt x="17" y="53"/>
                      </a:cubicBezTo>
                      <a:cubicBezTo>
                        <a:pt x="20" y="56"/>
                        <a:pt x="24" y="58"/>
                        <a:pt x="29" y="58"/>
                      </a:cubicBezTo>
                      <a:cubicBezTo>
                        <a:pt x="29" y="65"/>
                        <a:pt x="29" y="65"/>
                        <a:pt x="29" y="65"/>
                      </a:cubicBezTo>
                      <a:cubicBezTo>
                        <a:pt x="35" y="65"/>
                        <a:pt x="35" y="65"/>
                        <a:pt x="35" y="65"/>
                      </a:cubicBezTo>
                      <a:cubicBezTo>
                        <a:pt x="35" y="58"/>
                        <a:pt x="35" y="58"/>
                        <a:pt x="35" y="58"/>
                      </a:cubicBezTo>
                      <a:cubicBezTo>
                        <a:pt x="40" y="58"/>
                        <a:pt x="44" y="56"/>
                        <a:pt x="47" y="53"/>
                      </a:cubicBezTo>
                      <a:cubicBezTo>
                        <a:pt x="52" y="58"/>
                        <a:pt x="52" y="58"/>
                        <a:pt x="52" y="58"/>
                      </a:cubicBezTo>
                      <a:cubicBezTo>
                        <a:pt x="57" y="54"/>
                        <a:pt x="57" y="54"/>
                        <a:pt x="57" y="54"/>
                      </a:cubicBezTo>
                      <a:cubicBezTo>
                        <a:pt x="52" y="48"/>
                        <a:pt x="52" y="48"/>
                        <a:pt x="52" y="48"/>
                      </a:cubicBezTo>
                      <a:cubicBezTo>
                        <a:pt x="54" y="45"/>
                        <a:pt x="56" y="41"/>
                        <a:pt x="57" y="36"/>
                      </a:cubicBezTo>
                      <a:lnTo>
                        <a:pt x="64" y="36"/>
                      </a:lnTo>
                      <a:close/>
                    </a:path>
                  </a:pathLst>
                </a:custGeom>
                <a:solidFill>
                  <a:srgbClr val="50E6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79286" tIns="89642" rIns="179286" bIns="89642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1792728" fontAlgn="base" hangingPunct="1">
                    <a:lnSpc>
                      <a:spcPct val="100000"/>
                    </a:lnSpc>
                    <a:defRPr/>
                  </a:pPr>
                  <a:endParaRPr lang="en-US" sz="3334" b="0" kern="1200" cap="none" spc="0">
                    <a:solidFill>
                      <a:srgbClr val="505050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16" name="Freeform 911">
                  <a:extLst>
                    <a:ext uri="{FF2B5EF4-FFF2-40B4-BE49-F238E27FC236}">
                      <a16:creationId xmlns:a16="http://schemas.microsoft.com/office/drawing/2014/main" id="{4EF601C5-23B6-4848-9889-1DAD06FAF5C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654710" y="1524253"/>
                  <a:ext cx="28013" cy="26457"/>
                </a:xfrm>
                <a:custGeom>
                  <a:avLst/>
                  <a:gdLst>
                    <a:gd name="T0" fmla="*/ 12 w 24"/>
                    <a:gd name="T1" fmla="*/ 24 h 24"/>
                    <a:gd name="T2" fmla="*/ 0 w 24"/>
                    <a:gd name="T3" fmla="*/ 12 h 24"/>
                    <a:gd name="T4" fmla="*/ 12 w 24"/>
                    <a:gd name="T5" fmla="*/ 0 h 24"/>
                    <a:gd name="T6" fmla="*/ 24 w 24"/>
                    <a:gd name="T7" fmla="*/ 12 h 24"/>
                    <a:gd name="T8" fmla="*/ 12 w 24"/>
                    <a:gd name="T9" fmla="*/ 24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24">
                      <a:moveTo>
                        <a:pt x="12" y="24"/>
                      </a:moveTo>
                      <a:cubicBezTo>
                        <a:pt x="5" y="24"/>
                        <a:pt x="0" y="19"/>
                        <a:pt x="0" y="12"/>
                      </a:cubicBezTo>
                      <a:cubicBezTo>
                        <a:pt x="0" y="5"/>
                        <a:pt x="5" y="0"/>
                        <a:pt x="12" y="0"/>
                      </a:cubicBezTo>
                      <a:cubicBezTo>
                        <a:pt x="19" y="0"/>
                        <a:pt x="24" y="5"/>
                        <a:pt x="24" y="12"/>
                      </a:cubicBezTo>
                      <a:cubicBezTo>
                        <a:pt x="24" y="19"/>
                        <a:pt x="18" y="24"/>
                        <a:pt x="12" y="24"/>
                      </a:cubicBezTo>
                      <a:close/>
                    </a:path>
                  </a:pathLst>
                </a:custGeom>
                <a:solidFill>
                  <a:srgbClr val="0078D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79286" tIns="89642" rIns="179286" bIns="89642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1792728" fontAlgn="base" hangingPunct="1">
                    <a:lnSpc>
                      <a:spcPct val="100000"/>
                    </a:lnSpc>
                    <a:defRPr/>
                  </a:pPr>
                  <a:endParaRPr lang="en-US" sz="3334" b="0" kern="1200" cap="none" spc="0">
                    <a:solidFill>
                      <a:srgbClr val="505050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</p:grpSp>
        <p:pic>
          <p:nvPicPr>
            <p:cNvPr id="117" name="Graphic 116" descr="Icon of connected dots ">
              <a:extLst>
                <a:ext uri="{FF2B5EF4-FFF2-40B4-BE49-F238E27FC236}">
                  <a16:creationId xmlns:a16="http://schemas.microsoft.com/office/drawing/2014/main" id="{6D95A50C-C1C2-4779-8A6E-36D02380A1E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8086734" y="1675809"/>
              <a:ext cx="578454" cy="509954"/>
            </a:xfrm>
            <a:prstGeom prst="rect">
              <a:avLst/>
            </a:prstGeom>
          </p:spPr>
        </p:pic>
        <p:grpSp>
          <p:nvGrpSpPr>
            <p:cNvPr id="118" name="gaming" descr=" gaming, controller">
              <a:extLst>
                <a:ext uri="{FF2B5EF4-FFF2-40B4-BE49-F238E27FC236}">
                  <a16:creationId xmlns:a16="http://schemas.microsoft.com/office/drawing/2014/main" id="{9C704B09-25D7-42C7-8F96-64E55EB47F7D}"/>
                </a:ext>
              </a:extLst>
            </p:cNvPr>
            <p:cNvGrpSpPr/>
            <p:nvPr/>
          </p:nvGrpSpPr>
          <p:grpSpPr>
            <a:xfrm>
              <a:off x="5542762" y="1604836"/>
              <a:ext cx="629310" cy="629310"/>
              <a:chOff x="7205664" y="1190625"/>
              <a:chExt cx="509586" cy="509586"/>
            </a:xfrm>
          </p:grpSpPr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C3A96D1E-575D-4643-B562-2AD967DA06F6}"/>
                  </a:ext>
                </a:extLst>
              </p:cNvPr>
              <p:cNvSpPr/>
              <p:nvPr/>
            </p:nvSpPr>
            <p:spPr>
              <a:xfrm>
                <a:off x="7206707" y="1287241"/>
                <a:ext cx="499079" cy="330968"/>
              </a:xfrm>
              <a:custGeom>
                <a:avLst/>
                <a:gdLst>
                  <a:gd name="connsiteX0" fmla="*/ 384012 w 499079"/>
                  <a:gd name="connsiteY0" fmla="*/ 5475 h 330968"/>
                  <a:gd name="connsiteX1" fmla="*/ 316922 w 499079"/>
                  <a:gd name="connsiteY1" fmla="*/ 12131 h 330968"/>
                  <a:gd name="connsiteX2" fmla="*/ 251429 w 499079"/>
                  <a:gd name="connsiteY2" fmla="*/ 25265 h 330968"/>
                  <a:gd name="connsiteX3" fmla="*/ 185936 w 499079"/>
                  <a:gd name="connsiteY3" fmla="*/ 12131 h 330968"/>
                  <a:gd name="connsiteX4" fmla="*/ 118845 w 499079"/>
                  <a:gd name="connsiteY4" fmla="*/ 5475 h 330968"/>
                  <a:gd name="connsiteX5" fmla="*/ 17056 w 499079"/>
                  <a:gd name="connsiteY5" fmla="*/ 155719 h 330968"/>
                  <a:gd name="connsiteX6" fmla="*/ 31255 w 499079"/>
                  <a:gd name="connsiteY6" fmla="*/ 325664 h 330968"/>
                  <a:gd name="connsiteX7" fmla="*/ 128962 w 499079"/>
                  <a:gd name="connsiteY7" fmla="*/ 270465 h 330968"/>
                  <a:gd name="connsiteX8" fmla="*/ 135262 w 499079"/>
                  <a:gd name="connsiteY8" fmla="*/ 263277 h 330968"/>
                  <a:gd name="connsiteX9" fmla="*/ 251429 w 499079"/>
                  <a:gd name="connsiteY9" fmla="*/ 225560 h 330968"/>
                  <a:gd name="connsiteX10" fmla="*/ 367595 w 499079"/>
                  <a:gd name="connsiteY10" fmla="*/ 263277 h 330968"/>
                  <a:gd name="connsiteX11" fmla="*/ 373896 w 499079"/>
                  <a:gd name="connsiteY11" fmla="*/ 270465 h 330968"/>
                  <a:gd name="connsiteX12" fmla="*/ 455806 w 499079"/>
                  <a:gd name="connsiteY12" fmla="*/ 328947 h 330968"/>
                  <a:gd name="connsiteX13" fmla="*/ 471603 w 499079"/>
                  <a:gd name="connsiteY13" fmla="*/ 325664 h 330968"/>
                  <a:gd name="connsiteX14" fmla="*/ 485891 w 499079"/>
                  <a:gd name="connsiteY14" fmla="*/ 155719 h 330968"/>
                  <a:gd name="connsiteX15" fmla="*/ 384012 w 499079"/>
                  <a:gd name="connsiteY15" fmla="*/ 5475 h 3309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99079" h="330968">
                    <a:moveTo>
                      <a:pt x="384012" y="5475"/>
                    </a:moveTo>
                    <a:cubicBezTo>
                      <a:pt x="355614" y="-2068"/>
                      <a:pt x="336801" y="4765"/>
                      <a:pt x="316922" y="12131"/>
                    </a:cubicBezTo>
                    <a:cubicBezTo>
                      <a:pt x="300238" y="18254"/>
                      <a:pt x="281247" y="25265"/>
                      <a:pt x="251429" y="25265"/>
                    </a:cubicBezTo>
                    <a:cubicBezTo>
                      <a:pt x="221611" y="25265"/>
                      <a:pt x="202619" y="18254"/>
                      <a:pt x="185936" y="12131"/>
                    </a:cubicBezTo>
                    <a:cubicBezTo>
                      <a:pt x="166057" y="4765"/>
                      <a:pt x="147332" y="-2157"/>
                      <a:pt x="118845" y="5475"/>
                    </a:cubicBezTo>
                    <a:cubicBezTo>
                      <a:pt x="63380" y="20384"/>
                      <a:pt x="38709" y="73986"/>
                      <a:pt x="17056" y="155719"/>
                    </a:cubicBezTo>
                    <a:cubicBezTo>
                      <a:pt x="-7083" y="246415"/>
                      <a:pt x="-1581" y="311554"/>
                      <a:pt x="31255" y="325664"/>
                    </a:cubicBezTo>
                    <a:cubicBezTo>
                      <a:pt x="66486" y="340839"/>
                      <a:pt x="102605" y="300105"/>
                      <a:pt x="128962" y="270465"/>
                    </a:cubicBezTo>
                    <a:lnTo>
                      <a:pt x="135262" y="263277"/>
                    </a:lnTo>
                    <a:cubicBezTo>
                      <a:pt x="157715" y="237363"/>
                      <a:pt x="203063" y="225560"/>
                      <a:pt x="251429" y="225560"/>
                    </a:cubicBezTo>
                    <a:cubicBezTo>
                      <a:pt x="309379" y="225560"/>
                      <a:pt x="345143" y="237363"/>
                      <a:pt x="367595" y="263277"/>
                    </a:cubicBezTo>
                    <a:lnTo>
                      <a:pt x="373896" y="270465"/>
                    </a:lnTo>
                    <a:cubicBezTo>
                      <a:pt x="396348" y="295757"/>
                      <a:pt x="425811" y="328947"/>
                      <a:pt x="455806" y="328947"/>
                    </a:cubicBezTo>
                    <a:cubicBezTo>
                      <a:pt x="461042" y="328947"/>
                      <a:pt x="466278" y="327971"/>
                      <a:pt x="471603" y="325664"/>
                    </a:cubicBezTo>
                    <a:cubicBezTo>
                      <a:pt x="504438" y="311554"/>
                      <a:pt x="509940" y="246415"/>
                      <a:pt x="485891" y="155719"/>
                    </a:cubicBezTo>
                    <a:cubicBezTo>
                      <a:pt x="464148" y="73986"/>
                      <a:pt x="439566" y="20295"/>
                      <a:pt x="384012" y="5475"/>
                    </a:cubicBezTo>
                    <a:close/>
                  </a:path>
                </a:pathLst>
              </a:custGeom>
              <a:solidFill>
                <a:srgbClr val="0078D4"/>
              </a:solidFill>
              <a:ln w="52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828688" hangingPunct="1">
                  <a:lnSpc>
                    <a:spcPct val="100000"/>
                  </a:lnSpc>
                  <a:defRPr/>
                </a:pPr>
                <a:endParaRPr lang="en-US" sz="3530" b="0" kern="1200" cap="none" spc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BC024AEF-191D-40C6-A6A4-9550171222D0}"/>
                  </a:ext>
                </a:extLst>
              </p:cNvPr>
              <p:cNvSpPr/>
              <p:nvPr/>
            </p:nvSpPr>
            <p:spPr>
              <a:xfrm>
                <a:off x="7309642" y="1376468"/>
                <a:ext cx="84055" cy="84055"/>
              </a:xfrm>
              <a:custGeom>
                <a:avLst/>
                <a:gdLst>
                  <a:gd name="connsiteX0" fmla="*/ 83088 w 84055"/>
                  <a:gd name="connsiteY0" fmla="*/ 42620 h 84055"/>
                  <a:gd name="connsiteX1" fmla="*/ 42620 w 84055"/>
                  <a:gd name="connsiteY1" fmla="*/ 83087 h 84055"/>
                  <a:gd name="connsiteX2" fmla="*/ 2153 w 84055"/>
                  <a:gd name="connsiteY2" fmla="*/ 42620 h 84055"/>
                  <a:gd name="connsiteX3" fmla="*/ 42620 w 84055"/>
                  <a:gd name="connsiteY3" fmla="*/ 2153 h 84055"/>
                  <a:gd name="connsiteX4" fmla="*/ 83088 w 84055"/>
                  <a:gd name="connsiteY4" fmla="*/ 42620 h 840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4055" h="84055">
                    <a:moveTo>
                      <a:pt x="83088" y="42620"/>
                    </a:moveTo>
                    <a:cubicBezTo>
                      <a:pt x="83088" y="64983"/>
                      <a:pt x="64984" y="83087"/>
                      <a:pt x="42620" y="83087"/>
                    </a:cubicBezTo>
                    <a:cubicBezTo>
                      <a:pt x="20257" y="83087"/>
                      <a:pt x="2153" y="64983"/>
                      <a:pt x="2153" y="42620"/>
                    </a:cubicBezTo>
                    <a:cubicBezTo>
                      <a:pt x="2153" y="20256"/>
                      <a:pt x="20257" y="2153"/>
                      <a:pt x="42620" y="2153"/>
                    </a:cubicBezTo>
                    <a:cubicBezTo>
                      <a:pt x="64984" y="2153"/>
                      <a:pt x="83088" y="20345"/>
                      <a:pt x="83088" y="42620"/>
                    </a:cubicBezTo>
                    <a:close/>
                  </a:path>
                </a:pathLst>
              </a:custGeom>
              <a:solidFill>
                <a:srgbClr val="50E6FF"/>
              </a:solidFill>
              <a:ln w="52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828688" hangingPunct="1">
                  <a:lnSpc>
                    <a:spcPct val="100000"/>
                  </a:lnSpc>
                  <a:defRPr/>
                </a:pPr>
                <a:endParaRPr lang="en-US" sz="3530" b="0" kern="1200" cap="none" spc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AA61DAD1-C161-4C5F-AB98-241F44E61C46}"/>
                  </a:ext>
                </a:extLst>
              </p:cNvPr>
              <p:cNvSpPr/>
              <p:nvPr/>
            </p:nvSpPr>
            <p:spPr>
              <a:xfrm>
                <a:off x="7548634" y="1376550"/>
                <a:ext cx="31521" cy="31521"/>
              </a:xfrm>
              <a:custGeom>
                <a:avLst/>
                <a:gdLst>
                  <a:gd name="connsiteX0" fmla="*/ 29664 w 31520"/>
                  <a:gd name="connsiteY0" fmla="*/ 15908 h 31520"/>
                  <a:gd name="connsiteX1" fmla="*/ 15909 w 31520"/>
                  <a:gd name="connsiteY1" fmla="*/ 29664 h 31520"/>
                  <a:gd name="connsiteX2" fmla="*/ 2153 w 31520"/>
                  <a:gd name="connsiteY2" fmla="*/ 15908 h 31520"/>
                  <a:gd name="connsiteX3" fmla="*/ 15909 w 31520"/>
                  <a:gd name="connsiteY3" fmla="*/ 2153 h 31520"/>
                  <a:gd name="connsiteX4" fmla="*/ 29664 w 31520"/>
                  <a:gd name="connsiteY4" fmla="*/ 15908 h 315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520" h="31520">
                    <a:moveTo>
                      <a:pt x="29664" y="15908"/>
                    </a:moveTo>
                    <a:cubicBezTo>
                      <a:pt x="29664" y="23540"/>
                      <a:pt x="23451" y="29664"/>
                      <a:pt x="15909" y="29664"/>
                    </a:cubicBezTo>
                    <a:cubicBezTo>
                      <a:pt x="8276" y="29664"/>
                      <a:pt x="2153" y="23451"/>
                      <a:pt x="2153" y="15908"/>
                    </a:cubicBezTo>
                    <a:cubicBezTo>
                      <a:pt x="2153" y="8276"/>
                      <a:pt x="8365" y="2153"/>
                      <a:pt x="15909" y="2153"/>
                    </a:cubicBezTo>
                    <a:cubicBezTo>
                      <a:pt x="23451" y="2153"/>
                      <a:pt x="29664" y="8365"/>
                      <a:pt x="29664" y="15908"/>
                    </a:cubicBezTo>
                    <a:close/>
                  </a:path>
                </a:pathLst>
              </a:custGeom>
              <a:solidFill>
                <a:srgbClr val="FFFFFF"/>
              </a:solidFill>
              <a:ln w="52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828688" hangingPunct="1">
                  <a:lnSpc>
                    <a:spcPct val="100000"/>
                  </a:lnSpc>
                  <a:defRPr/>
                </a:pPr>
                <a:endParaRPr lang="en-US" sz="3530" b="0" kern="1200" cap="none" spc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96A67650-8002-46F7-8700-1387D349DB83}"/>
                  </a:ext>
                </a:extLst>
              </p:cNvPr>
              <p:cNvSpPr/>
              <p:nvPr/>
            </p:nvSpPr>
            <p:spPr>
              <a:xfrm>
                <a:off x="7522008" y="1428921"/>
                <a:ext cx="31521" cy="31521"/>
              </a:xfrm>
              <a:custGeom>
                <a:avLst/>
                <a:gdLst>
                  <a:gd name="connsiteX0" fmla="*/ 29663 w 31520"/>
                  <a:gd name="connsiteY0" fmla="*/ 15909 h 31520"/>
                  <a:gd name="connsiteX1" fmla="*/ 15908 w 31520"/>
                  <a:gd name="connsiteY1" fmla="*/ 29664 h 31520"/>
                  <a:gd name="connsiteX2" fmla="*/ 2153 w 31520"/>
                  <a:gd name="connsiteY2" fmla="*/ 15909 h 31520"/>
                  <a:gd name="connsiteX3" fmla="*/ 15908 w 31520"/>
                  <a:gd name="connsiteY3" fmla="*/ 2153 h 31520"/>
                  <a:gd name="connsiteX4" fmla="*/ 29663 w 31520"/>
                  <a:gd name="connsiteY4" fmla="*/ 15909 h 315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520" h="31520">
                    <a:moveTo>
                      <a:pt x="29663" y="15909"/>
                    </a:moveTo>
                    <a:cubicBezTo>
                      <a:pt x="29663" y="23540"/>
                      <a:pt x="23451" y="29664"/>
                      <a:pt x="15908" y="29664"/>
                    </a:cubicBezTo>
                    <a:cubicBezTo>
                      <a:pt x="8276" y="29664"/>
                      <a:pt x="2153" y="23451"/>
                      <a:pt x="2153" y="15909"/>
                    </a:cubicBezTo>
                    <a:cubicBezTo>
                      <a:pt x="2153" y="8276"/>
                      <a:pt x="8365" y="2153"/>
                      <a:pt x="15908" y="2153"/>
                    </a:cubicBezTo>
                    <a:cubicBezTo>
                      <a:pt x="23451" y="2153"/>
                      <a:pt x="29663" y="8365"/>
                      <a:pt x="29663" y="15909"/>
                    </a:cubicBezTo>
                    <a:close/>
                  </a:path>
                </a:pathLst>
              </a:custGeom>
              <a:solidFill>
                <a:srgbClr val="FFFFFF"/>
              </a:solidFill>
              <a:ln w="52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828688" hangingPunct="1">
                  <a:lnSpc>
                    <a:spcPct val="100000"/>
                  </a:lnSpc>
                  <a:defRPr/>
                </a:pPr>
                <a:endParaRPr lang="en-US" sz="3530" b="0" kern="1200" cap="none" spc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grpSp>
          <p:nvGrpSpPr>
            <p:cNvPr id="123" name="phone" descr="phone">
              <a:extLst>
                <a:ext uri="{FF2B5EF4-FFF2-40B4-BE49-F238E27FC236}">
                  <a16:creationId xmlns:a16="http://schemas.microsoft.com/office/drawing/2014/main" id="{CB2BC345-CAE6-4525-847C-EEDEC25BA81D}"/>
                </a:ext>
              </a:extLst>
            </p:cNvPr>
            <p:cNvGrpSpPr/>
            <p:nvPr/>
          </p:nvGrpSpPr>
          <p:grpSpPr>
            <a:xfrm>
              <a:off x="4466871" y="1653512"/>
              <a:ext cx="302660" cy="513442"/>
              <a:chOff x="7648576" y="1841501"/>
              <a:chExt cx="177800" cy="301625"/>
            </a:xfrm>
          </p:grpSpPr>
          <p:sp>
            <p:nvSpPr>
              <p:cNvPr id="124" name="Freeform 48">
                <a:extLst>
                  <a:ext uri="{FF2B5EF4-FFF2-40B4-BE49-F238E27FC236}">
                    <a16:creationId xmlns:a16="http://schemas.microsoft.com/office/drawing/2014/main" id="{A8255673-F7A0-48F4-8F99-3F79CE0406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48576" y="2051051"/>
                <a:ext cx="177800" cy="92075"/>
              </a:xfrm>
              <a:custGeom>
                <a:avLst/>
                <a:gdLst>
                  <a:gd name="T0" fmla="*/ 53 w 106"/>
                  <a:gd name="T1" fmla="*/ 0 h 54"/>
                  <a:gd name="T2" fmla="*/ 0 w 106"/>
                  <a:gd name="T3" fmla="*/ 16 h 54"/>
                  <a:gd name="T4" fmla="*/ 0 w 106"/>
                  <a:gd name="T5" fmla="*/ 44 h 54"/>
                  <a:gd name="T6" fmla="*/ 9 w 106"/>
                  <a:gd name="T7" fmla="*/ 54 h 54"/>
                  <a:gd name="T8" fmla="*/ 96 w 106"/>
                  <a:gd name="T9" fmla="*/ 54 h 54"/>
                  <a:gd name="T10" fmla="*/ 106 w 106"/>
                  <a:gd name="T11" fmla="*/ 44 h 54"/>
                  <a:gd name="T12" fmla="*/ 106 w 106"/>
                  <a:gd name="T13" fmla="*/ 16 h 54"/>
                  <a:gd name="T14" fmla="*/ 53 w 106"/>
                  <a:gd name="T15" fmla="*/ 0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6" h="54">
                    <a:moveTo>
                      <a:pt x="53" y="0"/>
                    </a:moveTo>
                    <a:cubicBezTo>
                      <a:pt x="0" y="16"/>
                      <a:pt x="0" y="16"/>
                      <a:pt x="0" y="16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0" y="49"/>
                      <a:pt x="4" y="54"/>
                      <a:pt x="9" y="54"/>
                    </a:cubicBezTo>
                    <a:cubicBezTo>
                      <a:pt x="96" y="54"/>
                      <a:pt x="96" y="54"/>
                      <a:pt x="96" y="54"/>
                    </a:cubicBezTo>
                    <a:cubicBezTo>
                      <a:pt x="102" y="54"/>
                      <a:pt x="106" y="49"/>
                      <a:pt x="106" y="44"/>
                    </a:cubicBezTo>
                    <a:cubicBezTo>
                      <a:pt x="106" y="16"/>
                      <a:pt x="106" y="16"/>
                      <a:pt x="106" y="16"/>
                    </a:cubicBezTo>
                    <a:lnTo>
                      <a:pt x="5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179286" tIns="89642" rIns="179286" bIns="89642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1792728" fontAlgn="base" hangingPunct="1">
                  <a:lnSpc>
                    <a:spcPct val="100000"/>
                  </a:lnSpc>
                  <a:defRPr/>
                </a:pPr>
                <a:endParaRPr lang="en-US" sz="3334" b="0" kern="1200" cap="none" spc="0">
                  <a:solidFill>
                    <a:srgbClr val="505050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B0587529-4083-4A31-BF21-3E3A77AC50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21601" y="2100264"/>
                <a:ext cx="33338" cy="19050"/>
              </a:xfrm>
              <a:prstGeom prst="rect">
                <a:avLst/>
              </a:prstGeom>
              <a:solidFill>
                <a:srgbClr val="4FE4FF"/>
              </a:solidFill>
              <a:ln>
                <a:noFill/>
              </a:ln>
            </p:spPr>
            <p:txBody>
              <a:bodyPr vert="horz" wrap="square" lIns="179286" tIns="89642" rIns="179286" bIns="89642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1792728" fontAlgn="base" hangingPunct="1">
                  <a:lnSpc>
                    <a:spcPct val="100000"/>
                  </a:lnSpc>
                  <a:defRPr/>
                </a:pPr>
                <a:endParaRPr lang="en-US" sz="3334" b="0" kern="1200" cap="none" spc="0">
                  <a:solidFill>
                    <a:srgbClr val="505050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26" name="Freeform 50">
                <a:extLst>
                  <a:ext uri="{FF2B5EF4-FFF2-40B4-BE49-F238E27FC236}">
                    <a16:creationId xmlns:a16="http://schemas.microsoft.com/office/drawing/2014/main" id="{396E00E9-AD33-4355-A24E-3095E9B718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48576" y="1841501"/>
                <a:ext cx="177800" cy="236538"/>
              </a:xfrm>
              <a:custGeom>
                <a:avLst/>
                <a:gdLst>
                  <a:gd name="T0" fmla="*/ 96 w 106"/>
                  <a:gd name="T1" fmla="*/ 0 h 141"/>
                  <a:gd name="T2" fmla="*/ 9 w 106"/>
                  <a:gd name="T3" fmla="*/ 0 h 141"/>
                  <a:gd name="T4" fmla="*/ 0 w 106"/>
                  <a:gd name="T5" fmla="*/ 9 h 141"/>
                  <a:gd name="T6" fmla="*/ 0 w 106"/>
                  <a:gd name="T7" fmla="*/ 140 h 141"/>
                  <a:gd name="T8" fmla="*/ 106 w 106"/>
                  <a:gd name="T9" fmla="*/ 141 h 141"/>
                  <a:gd name="T10" fmla="*/ 106 w 106"/>
                  <a:gd name="T11" fmla="*/ 9 h 141"/>
                  <a:gd name="T12" fmla="*/ 96 w 106"/>
                  <a:gd name="T13" fmla="*/ 0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6" h="141">
                    <a:moveTo>
                      <a:pt x="96" y="0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4" y="0"/>
                      <a:pt x="0" y="4"/>
                      <a:pt x="0" y="9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106" y="141"/>
                      <a:pt x="106" y="141"/>
                      <a:pt x="106" y="141"/>
                    </a:cubicBezTo>
                    <a:cubicBezTo>
                      <a:pt x="106" y="9"/>
                      <a:pt x="106" y="9"/>
                      <a:pt x="106" y="9"/>
                    </a:cubicBezTo>
                    <a:cubicBezTo>
                      <a:pt x="106" y="4"/>
                      <a:pt x="102" y="0"/>
                      <a:pt x="96" y="0"/>
                    </a:cubicBezTo>
                    <a:close/>
                  </a:path>
                </a:pathLst>
              </a:custGeom>
              <a:solidFill>
                <a:srgbClr val="4FE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79286" tIns="89642" rIns="179286" bIns="89642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1792728" fontAlgn="base" hangingPunct="1">
                  <a:lnSpc>
                    <a:spcPct val="100000"/>
                  </a:lnSpc>
                  <a:defRPr/>
                </a:pPr>
                <a:endParaRPr lang="en-US" sz="3334" b="0" kern="1200" cap="none" spc="0">
                  <a:solidFill>
                    <a:srgbClr val="505050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27" name="Freeform 175">
                <a:extLst>
                  <a:ext uri="{FF2B5EF4-FFF2-40B4-BE49-F238E27FC236}">
                    <a16:creationId xmlns:a16="http://schemas.microsoft.com/office/drawing/2014/main" id="{FB52812B-6387-4626-A610-C724FF6A83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48576" y="1841501"/>
                <a:ext cx="177800" cy="234950"/>
              </a:xfrm>
              <a:custGeom>
                <a:avLst/>
                <a:gdLst>
                  <a:gd name="T0" fmla="*/ 106 w 106"/>
                  <a:gd name="T1" fmla="*/ 9 h 140"/>
                  <a:gd name="T2" fmla="*/ 96 w 106"/>
                  <a:gd name="T3" fmla="*/ 0 h 140"/>
                  <a:gd name="T4" fmla="*/ 9 w 106"/>
                  <a:gd name="T5" fmla="*/ 0 h 140"/>
                  <a:gd name="T6" fmla="*/ 0 w 106"/>
                  <a:gd name="T7" fmla="*/ 9 h 140"/>
                  <a:gd name="T8" fmla="*/ 0 w 106"/>
                  <a:gd name="T9" fmla="*/ 140 h 140"/>
                  <a:gd name="T10" fmla="*/ 106 w 106"/>
                  <a:gd name="T11" fmla="*/ 34 h 140"/>
                  <a:gd name="T12" fmla="*/ 106 w 106"/>
                  <a:gd name="T13" fmla="*/ 9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6" h="140">
                    <a:moveTo>
                      <a:pt x="106" y="9"/>
                    </a:moveTo>
                    <a:cubicBezTo>
                      <a:pt x="106" y="4"/>
                      <a:pt x="102" y="0"/>
                      <a:pt x="96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4" y="0"/>
                      <a:pt x="0" y="4"/>
                      <a:pt x="0" y="9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106" y="34"/>
                      <a:pt x="106" y="34"/>
                      <a:pt x="106" y="34"/>
                    </a:cubicBezTo>
                    <a:lnTo>
                      <a:pt x="106" y="9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179286" tIns="89642" rIns="179286" bIns="89642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1792728" fontAlgn="base" hangingPunct="1">
                  <a:lnSpc>
                    <a:spcPct val="100000"/>
                  </a:lnSpc>
                  <a:defRPr/>
                </a:pPr>
                <a:endParaRPr lang="en-US" sz="3334" b="0" kern="1200" cap="none" spc="0">
                  <a:solidFill>
                    <a:srgbClr val="505050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grpSp>
          <p:nvGrpSpPr>
            <p:cNvPr id="128" name="IoT 3" descr="IoT, create safer cities">
              <a:extLst>
                <a:ext uri="{FF2B5EF4-FFF2-40B4-BE49-F238E27FC236}">
                  <a16:creationId xmlns:a16="http://schemas.microsoft.com/office/drawing/2014/main" id="{DE4E27E3-1740-4607-B658-40C99DCC4BFC}"/>
                </a:ext>
              </a:extLst>
            </p:cNvPr>
            <p:cNvGrpSpPr/>
            <p:nvPr/>
          </p:nvGrpSpPr>
          <p:grpSpPr>
            <a:xfrm>
              <a:off x="6798791" y="1578994"/>
              <a:ext cx="556698" cy="554742"/>
              <a:chOff x="5433319" y="4819498"/>
              <a:chExt cx="403602" cy="402184"/>
            </a:xfrm>
          </p:grpSpPr>
          <p:sp>
            <p:nvSpPr>
              <p:cNvPr id="129" name="Rectangle 854">
                <a:extLst>
                  <a:ext uri="{FF2B5EF4-FFF2-40B4-BE49-F238E27FC236}">
                    <a16:creationId xmlns:a16="http://schemas.microsoft.com/office/drawing/2014/main" id="{6CA16027-8BCC-49AD-B46D-36A11F514E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30710" y="5030503"/>
                <a:ext cx="62311" cy="191179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79286" tIns="89642" rIns="179286" bIns="89642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1792728" fontAlgn="base" hangingPunct="1">
                  <a:lnSpc>
                    <a:spcPct val="100000"/>
                  </a:lnSpc>
                  <a:defRPr/>
                </a:pPr>
                <a:endParaRPr lang="en-US" sz="3334" b="0" kern="1200" cap="none" spc="0">
                  <a:solidFill>
                    <a:srgbClr val="505050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30" name="Freeform 855">
                <a:extLst>
                  <a:ext uri="{FF2B5EF4-FFF2-40B4-BE49-F238E27FC236}">
                    <a16:creationId xmlns:a16="http://schemas.microsoft.com/office/drawing/2014/main" id="{B7009BB6-AD9F-4162-A201-8901A3F0D7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33319" y="4819498"/>
                <a:ext cx="403602" cy="201092"/>
              </a:xfrm>
              <a:custGeom>
                <a:avLst/>
                <a:gdLst>
                  <a:gd name="T0" fmla="*/ 192 w 384"/>
                  <a:gd name="T1" fmla="*/ 0 h 192"/>
                  <a:gd name="T2" fmla="*/ 0 w 384"/>
                  <a:gd name="T3" fmla="*/ 192 h 192"/>
                  <a:gd name="T4" fmla="*/ 41 w 384"/>
                  <a:gd name="T5" fmla="*/ 192 h 192"/>
                  <a:gd name="T6" fmla="*/ 85 w 384"/>
                  <a:gd name="T7" fmla="*/ 85 h 192"/>
                  <a:gd name="T8" fmla="*/ 192 w 384"/>
                  <a:gd name="T9" fmla="*/ 41 h 192"/>
                  <a:gd name="T10" fmla="*/ 299 w 384"/>
                  <a:gd name="T11" fmla="*/ 85 h 192"/>
                  <a:gd name="T12" fmla="*/ 343 w 384"/>
                  <a:gd name="T13" fmla="*/ 192 h 192"/>
                  <a:gd name="T14" fmla="*/ 384 w 384"/>
                  <a:gd name="T15" fmla="*/ 192 h 192"/>
                  <a:gd name="T16" fmla="*/ 192 w 384"/>
                  <a:gd name="T17" fmla="*/ 0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84" h="192">
                    <a:moveTo>
                      <a:pt x="192" y="0"/>
                    </a:moveTo>
                    <a:cubicBezTo>
                      <a:pt x="86" y="0"/>
                      <a:pt x="0" y="86"/>
                      <a:pt x="0" y="192"/>
                    </a:cubicBezTo>
                    <a:cubicBezTo>
                      <a:pt x="41" y="192"/>
                      <a:pt x="41" y="192"/>
                      <a:pt x="41" y="192"/>
                    </a:cubicBezTo>
                    <a:cubicBezTo>
                      <a:pt x="41" y="152"/>
                      <a:pt x="56" y="114"/>
                      <a:pt x="85" y="85"/>
                    </a:cubicBezTo>
                    <a:cubicBezTo>
                      <a:pt x="114" y="56"/>
                      <a:pt x="152" y="41"/>
                      <a:pt x="192" y="41"/>
                    </a:cubicBezTo>
                    <a:cubicBezTo>
                      <a:pt x="232" y="41"/>
                      <a:pt x="270" y="56"/>
                      <a:pt x="299" y="85"/>
                    </a:cubicBezTo>
                    <a:cubicBezTo>
                      <a:pt x="328" y="114"/>
                      <a:pt x="343" y="152"/>
                      <a:pt x="343" y="192"/>
                    </a:cubicBezTo>
                    <a:cubicBezTo>
                      <a:pt x="384" y="192"/>
                      <a:pt x="384" y="192"/>
                      <a:pt x="384" y="192"/>
                    </a:cubicBezTo>
                    <a:cubicBezTo>
                      <a:pt x="384" y="86"/>
                      <a:pt x="298" y="0"/>
                      <a:pt x="192" y="0"/>
                    </a:cubicBez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79286" tIns="89642" rIns="179286" bIns="89642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1792728" fontAlgn="base" hangingPunct="1">
                  <a:lnSpc>
                    <a:spcPct val="100000"/>
                  </a:lnSpc>
                  <a:defRPr/>
                </a:pPr>
                <a:endParaRPr lang="en-US" sz="3334" b="0" kern="1200" cap="none" spc="0">
                  <a:solidFill>
                    <a:srgbClr val="505050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31" name="Rectangle 856">
                <a:extLst>
                  <a:ext uri="{FF2B5EF4-FFF2-40B4-BE49-F238E27FC236}">
                    <a16:creationId xmlns:a16="http://schemas.microsoft.com/office/drawing/2014/main" id="{87620BD3-69F3-4D6E-AE1F-4844FEA6BE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39530" y="4925708"/>
                <a:ext cx="191180" cy="295974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79286" tIns="89642" rIns="179286" bIns="89642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1792728" fontAlgn="base" hangingPunct="1">
                  <a:lnSpc>
                    <a:spcPct val="100000"/>
                  </a:lnSpc>
                  <a:defRPr/>
                </a:pPr>
                <a:endParaRPr lang="en-US" sz="3334" b="0" kern="1200" cap="none" spc="0">
                  <a:solidFill>
                    <a:srgbClr val="505050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32" name="Rectangle 857">
                <a:extLst>
                  <a:ext uri="{FF2B5EF4-FFF2-40B4-BE49-F238E27FC236}">
                    <a16:creationId xmlns:a16="http://schemas.microsoft.com/office/drawing/2014/main" id="{24B43E9A-F37E-40CC-8B29-C53DF0F2F7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87133" y="5041832"/>
                <a:ext cx="127453" cy="169937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79286" tIns="89642" rIns="179286" bIns="89642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1792728" fontAlgn="base" hangingPunct="1">
                  <a:lnSpc>
                    <a:spcPct val="100000"/>
                  </a:lnSpc>
                  <a:defRPr/>
                </a:pPr>
                <a:endParaRPr lang="en-US" sz="3334" b="0" kern="1200" cap="none" spc="0">
                  <a:solidFill>
                    <a:srgbClr val="505050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33" name="Rectangle 858">
                <a:extLst>
                  <a:ext uri="{FF2B5EF4-FFF2-40B4-BE49-F238E27FC236}">
                    <a16:creationId xmlns:a16="http://schemas.microsoft.com/office/drawing/2014/main" id="{7F16E7D4-971F-4269-B859-B2630CE8C1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97045" y="5051745"/>
                <a:ext cx="106211" cy="148695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79286" tIns="89642" rIns="179286" bIns="89642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1792728" fontAlgn="base" hangingPunct="1">
                  <a:lnSpc>
                    <a:spcPct val="100000"/>
                  </a:lnSpc>
                  <a:defRPr/>
                </a:pPr>
                <a:endParaRPr lang="en-US" sz="3334" b="0" kern="1200" cap="none" spc="0">
                  <a:solidFill>
                    <a:srgbClr val="505050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34" name="Rectangle 859">
                <a:extLst>
                  <a:ext uri="{FF2B5EF4-FFF2-40B4-BE49-F238E27FC236}">
                    <a16:creationId xmlns:a16="http://schemas.microsoft.com/office/drawing/2014/main" id="{91E477AA-C88E-4AFE-A4AB-B7ADEB2DBE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75803" y="5030503"/>
                <a:ext cx="148695" cy="191179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79286" tIns="89642" rIns="179286" bIns="89642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1792728" fontAlgn="base" hangingPunct="1">
                  <a:lnSpc>
                    <a:spcPct val="100000"/>
                  </a:lnSpc>
                  <a:defRPr/>
                </a:pPr>
                <a:endParaRPr lang="en-US" sz="3334" b="0" kern="1200" cap="none" spc="0">
                  <a:solidFill>
                    <a:srgbClr val="505050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35" name="Rectangle 860">
                <a:extLst>
                  <a:ext uri="{FF2B5EF4-FFF2-40B4-BE49-F238E27FC236}">
                    <a16:creationId xmlns:a16="http://schemas.microsoft.com/office/drawing/2014/main" id="{47B87A75-5D43-40FA-8904-EDF00F10F1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18288" y="5074403"/>
                <a:ext cx="63726" cy="19826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79286" tIns="89642" rIns="179286" bIns="89642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1792728" fontAlgn="base" hangingPunct="1">
                  <a:lnSpc>
                    <a:spcPct val="100000"/>
                  </a:lnSpc>
                  <a:defRPr/>
                </a:pPr>
                <a:endParaRPr lang="en-US" sz="3334" b="0" kern="1200" cap="none" spc="0">
                  <a:solidFill>
                    <a:srgbClr val="505050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36" name="Rectangle 861">
                <a:extLst>
                  <a:ext uri="{FF2B5EF4-FFF2-40B4-BE49-F238E27FC236}">
                    <a16:creationId xmlns:a16="http://schemas.microsoft.com/office/drawing/2014/main" id="{D35613AE-C94A-46E3-A76C-13ADE6F193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18288" y="5115471"/>
                <a:ext cx="63726" cy="21243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79286" tIns="89642" rIns="179286" bIns="89642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1792728" fontAlgn="base" hangingPunct="1">
                  <a:lnSpc>
                    <a:spcPct val="100000"/>
                  </a:lnSpc>
                  <a:defRPr/>
                </a:pPr>
                <a:endParaRPr lang="en-US" sz="3334" b="0" kern="1200" cap="none" spc="0">
                  <a:solidFill>
                    <a:srgbClr val="505050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37" name="Rectangle 862">
                <a:extLst>
                  <a:ext uri="{FF2B5EF4-FFF2-40B4-BE49-F238E27FC236}">
                    <a16:creationId xmlns:a16="http://schemas.microsoft.com/office/drawing/2014/main" id="{28B7A297-58F4-40DB-B90D-0B4AC1C927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18288" y="5157955"/>
                <a:ext cx="63726" cy="21243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79286" tIns="89642" rIns="179286" bIns="89642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1792728" fontAlgn="base" hangingPunct="1">
                  <a:lnSpc>
                    <a:spcPct val="100000"/>
                  </a:lnSpc>
                  <a:defRPr/>
                </a:pPr>
                <a:endParaRPr lang="en-US" sz="3334" b="0" kern="1200" cap="none" spc="0">
                  <a:solidFill>
                    <a:srgbClr val="505050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38" name="Rectangle 863">
                <a:extLst>
                  <a:ext uri="{FF2B5EF4-FFF2-40B4-BE49-F238E27FC236}">
                    <a16:creationId xmlns:a16="http://schemas.microsoft.com/office/drawing/2014/main" id="{CAB23521-52CB-4463-B0F7-498739E813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82014" y="4968192"/>
                <a:ext cx="42484" cy="42484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79286" tIns="89642" rIns="179286" bIns="89642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1792728" fontAlgn="base" hangingPunct="1">
                  <a:lnSpc>
                    <a:spcPct val="100000"/>
                  </a:lnSpc>
                  <a:defRPr/>
                </a:pPr>
                <a:endParaRPr lang="en-US" sz="3334" b="0" kern="1200" cap="none" spc="0">
                  <a:solidFill>
                    <a:srgbClr val="505050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39" name="Rectangle 864">
                <a:extLst>
                  <a:ext uri="{FF2B5EF4-FFF2-40B4-BE49-F238E27FC236}">
                    <a16:creationId xmlns:a16="http://schemas.microsoft.com/office/drawing/2014/main" id="{9C5C855D-CA9E-432E-9AF2-00C9EA48E4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45741" y="4968192"/>
                <a:ext cx="42484" cy="42484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79286" tIns="89642" rIns="179286" bIns="89642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1792728" fontAlgn="base" hangingPunct="1">
                  <a:lnSpc>
                    <a:spcPct val="100000"/>
                  </a:lnSpc>
                  <a:defRPr/>
                </a:pPr>
                <a:endParaRPr lang="en-US" sz="3334" b="0" kern="1200" cap="none" spc="0">
                  <a:solidFill>
                    <a:srgbClr val="505050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0" name="Rectangle 865">
                <a:extLst>
                  <a:ext uri="{FF2B5EF4-FFF2-40B4-BE49-F238E27FC236}">
                    <a16:creationId xmlns:a16="http://schemas.microsoft.com/office/drawing/2014/main" id="{25EE285A-7CE5-406E-9513-12E422A13C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45741" y="5030503"/>
                <a:ext cx="42484" cy="43901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79286" tIns="89642" rIns="179286" bIns="89642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1792728" fontAlgn="base" hangingPunct="1">
                  <a:lnSpc>
                    <a:spcPct val="100000"/>
                  </a:lnSpc>
                  <a:defRPr/>
                </a:pPr>
                <a:endParaRPr lang="en-US" sz="3334" b="0" kern="1200" cap="none" spc="0">
                  <a:solidFill>
                    <a:srgbClr val="505050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1" name="Rectangle 866">
                <a:extLst>
                  <a:ext uri="{FF2B5EF4-FFF2-40B4-BE49-F238E27FC236}">
                    <a16:creationId xmlns:a16="http://schemas.microsoft.com/office/drawing/2014/main" id="{D312B3D0-561C-4D57-8C27-9C6CF35625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45741" y="5094229"/>
                <a:ext cx="42484" cy="42484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79286" tIns="89642" rIns="179286" bIns="89642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1792728" fontAlgn="base" hangingPunct="1">
                  <a:lnSpc>
                    <a:spcPct val="100000"/>
                  </a:lnSpc>
                  <a:defRPr/>
                </a:pPr>
                <a:endParaRPr lang="en-US" sz="3334" b="0" kern="1200" cap="none" spc="0">
                  <a:solidFill>
                    <a:srgbClr val="505050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2" name="Rectangle 867">
                <a:extLst>
                  <a:ext uri="{FF2B5EF4-FFF2-40B4-BE49-F238E27FC236}">
                    <a16:creationId xmlns:a16="http://schemas.microsoft.com/office/drawing/2014/main" id="{BABA8782-F7B6-4ED4-ADE1-146CB348F0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45741" y="5157955"/>
                <a:ext cx="42484" cy="42484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79286" tIns="89642" rIns="179286" bIns="89642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1792728" fontAlgn="base" hangingPunct="1">
                  <a:lnSpc>
                    <a:spcPct val="100000"/>
                  </a:lnSpc>
                  <a:defRPr/>
                </a:pPr>
                <a:endParaRPr lang="en-US" sz="3334" b="0" kern="1200" cap="none" spc="0">
                  <a:solidFill>
                    <a:srgbClr val="505050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3" name="Oval 868">
                <a:extLst>
                  <a:ext uri="{FF2B5EF4-FFF2-40B4-BE49-F238E27FC236}">
                    <a16:creationId xmlns:a16="http://schemas.microsoft.com/office/drawing/2014/main" id="{AEBE236D-54FA-44B1-9E32-74A4BD5644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73195" y="5136714"/>
                <a:ext cx="42484" cy="42484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79286" tIns="89642" rIns="179286" bIns="89642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1792728" fontAlgn="base" hangingPunct="1">
                  <a:lnSpc>
                    <a:spcPct val="100000"/>
                  </a:lnSpc>
                  <a:defRPr/>
                </a:pPr>
                <a:endParaRPr lang="en-US" sz="3334" b="0" kern="1200" cap="none" spc="0">
                  <a:solidFill>
                    <a:srgbClr val="505050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4" name="Freeform 869">
                <a:extLst>
                  <a:ext uri="{FF2B5EF4-FFF2-40B4-BE49-F238E27FC236}">
                    <a16:creationId xmlns:a16="http://schemas.microsoft.com/office/drawing/2014/main" id="{BD42DCC5-87FA-4151-A6E5-6EE16C38A7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61866" y="5126800"/>
                <a:ext cx="63726" cy="94882"/>
              </a:xfrm>
              <a:custGeom>
                <a:avLst/>
                <a:gdLst>
                  <a:gd name="T0" fmla="*/ 61 w 61"/>
                  <a:gd name="T1" fmla="*/ 30 h 91"/>
                  <a:gd name="T2" fmla="*/ 30 w 61"/>
                  <a:gd name="T3" fmla="*/ 0 h 91"/>
                  <a:gd name="T4" fmla="*/ 0 w 61"/>
                  <a:gd name="T5" fmla="*/ 30 h 91"/>
                  <a:gd name="T6" fmla="*/ 20 w 61"/>
                  <a:gd name="T7" fmla="*/ 59 h 91"/>
                  <a:gd name="T8" fmla="*/ 20 w 61"/>
                  <a:gd name="T9" fmla="*/ 91 h 91"/>
                  <a:gd name="T10" fmla="*/ 41 w 61"/>
                  <a:gd name="T11" fmla="*/ 91 h 91"/>
                  <a:gd name="T12" fmla="*/ 41 w 61"/>
                  <a:gd name="T13" fmla="*/ 59 h 91"/>
                  <a:gd name="T14" fmla="*/ 61 w 61"/>
                  <a:gd name="T15" fmla="*/ 30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1" h="91">
                    <a:moveTo>
                      <a:pt x="61" y="30"/>
                    </a:moveTo>
                    <a:cubicBezTo>
                      <a:pt x="61" y="14"/>
                      <a:pt x="47" y="0"/>
                      <a:pt x="30" y="0"/>
                    </a:cubicBezTo>
                    <a:cubicBezTo>
                      <a:pt x="14" y="0"/>
                      <a:pt x="0" y="14"/>
                      <a:pt x="0" y="30"/>
                    </a:cubicBezTo>
                    <a:cubicBezTo>
                      <a:pt x="0" y="44"/>
                      <a:pt x="9" y="55"/>
                      <a:pt x="20" y="59"/>
                    </a:cubicBezTo>
                    <a:cubicBezTo>
                      <a:pt x="20" y="91"/>
                      <a:pt x="20" y="91"/>
                      <a:pt x="20" y="91"/>
                    </a:cubicBezTo>
                    <a:cubicBezTo>
                      <a:pt x="41" y="91"/>
                      <a:pt x="41" y="91"/>
                      <a:pt x="41" y="91"/>
                    </a:cubicBezTo>
                    <a:cubicBezTo>
                      <a:pt x="41" y="59"/>
                      <a:pt x="41" y="59"/>
                      <a:pt x="41" y="59"/>
                    </a:cubicBezTo>
                    <a:cubicBezTo>
                      <a:pt x="52" y="55"/>
                      <a:pt x="61" y="44"/>
                      <a:pt x="61" y="30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79286" tIns="89642" rIns="179286" bIns="89642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1792728" fontAlgn="base" hangingPunct="1">
                  <a:lnSpc>
                    <a:spcPct val="100000"/>
                  </a:lnSpc>
                  <a:defRPr/>
                </a:pPr>
                <a:endParaRPr lang="en-US" sz="3334" b="0" kern="1200" cap="none" spc="0">
                  <a:solidFill>
                    <a:srgbClr val="505050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5" name="Oval 870">
                <a:extLst>
                  <a:ext uri="{FF2B5EF4-FFF2-40B4-BE49-F238E27FC236}">
                    <a16:creationId xmlns:a16="http://schemas.microsoft.com/office/drawing/2014/main" id="{75EB54E2-4BF9-47AB-80D3-E106DDFD30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83107" y="5146626"/>
                <a:ext cx="22658" cy="22658"/>
              </a:xfrm>
              <a:prstGeom prst="ellipse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79286" tIns="89642" rIns="179286" bIns="89642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1792728" fontAlgn="base" hangingPunct="1">
                  <a:lnSpc>
                    <a:spcPct val="100000"/>
                  </a:lnSpc>
                  <a:defRPr/>
                </a:pPr>
                <a:endParaRPr lang="en-US" sz="3334" b="0" kern="1200" cap="none" spc="0">
                  <a:solidFill>
                    <a:srgbClr val="505050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158" name="Rectangle 157">
            <a:extLst>
              <a:ext uri="{FF2B5EF4-FFF2-40B4-BE49-F238E27FC236}">
                <a16:creationId xmlns:a16="http://schemas.microsoft.com/office/drawing/2014/main" id="{06783691-10CC-46C8-A334-79BF882EDEB5}"/>
              </a:ext>
            </a:extLst>
          </p:cNvPr>
          <p:cNvSpPr/>
          <p:nvPr/>
        </p:nvSpPr>
        <p:spPr bwMode="auto">
          <a:xfrm>
            <a:off x="15515077" y="2294324"/>
            <a:ext cx="2500798" cy="415192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5760" tIns="292608" rIns="365760" bIns="29260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1864898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en-US" sz="4800" b="0" kern="1200" cap="none" spc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73" name="Title 18">
            <a:extLst>
              <a:ext uri="{FF2B5EF4-FFF2-40B4-BE49-F238E27FC236}">
                <a16:creationId xmlns:a16="http://schemas.microsoft.com/office/drawing/2014/main" id="{1E94C27B-EDA4-43C9-825B-AE18E84393C8}"/>
              </a:ext>
            </a:extLst>
          </p:cNvPr>
          <p:cNvSpPr txBox="1">
            <a:spLocks/>
          </p:cNvSpPr>
          <p:nvPr/>
        </p:nvSpPr>
        <p:spPr>
          <a:xfrm>
            <a:off x="1699515" y="566917"/>
            <a:ext cx="22034502" cy="135421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1865438">
              <a:defRPr/>
            </a:pPr>
            <a:r>
              <a:rPr lang="en-US" sz="8800" spc="-102" dirty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.NET – A unified development platform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8AC0656-019F-4EEE-B521-2DFCBB4355D5}"/>
              </a:ext>
            </a:extLst>
          </p:cNvPr>
          <p:cNvGrpSpPr/>
          <p:nvPr/>
        </p:nvGrpSpPr>
        <p:grpSpPr>
          <a:xfrm>
            <a:off x="1592373" y="6283607"/>
            <a:ext cx="15273678" cy="328646"/>
            <a:chOff x="1221499" y="3432429"/>
            <a:chExt cx="7636839" cy="164322"/>
          </a:xfrm>
        </p:grpSpPr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204E562A-99D5-4C0A-95F1-26EF41BCF5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 rot="16200000">
              <a:off x="1221499" y="3455558"/>
              <a:ext cx="141193" cy="141193"/>
            </a:xfrm>
            <a:prstGeom prst="ellipse">
              <a:avLst/>
            </a:prstGeom>
            <a:solidFill>
              <a:srgbClr val="4FE4FF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87880" rIns="0" bIns="8788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756838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3768" b="0" kern="1200" cap="none" spc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B8E17A20-E763-475A-B3DA-9C272B3948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 rot="16200000">
              <a:off x="2491796" y="3432429"/>
              <a:ext cx="141193" cy="141193"/>
            </a:xfrm>
            <a:prstGeom prst="ellipse">
              <a:avLst/>
            </a:prstGeom>
            <a:solidFill>
              <a:srgbClr val="4FE4FF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87880" rIns="0" bIns="8788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756838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3768" b="0" kern="1200" cap="none" spc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6D07736B-2A1E-4572-BF21-AFC0C7D56D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 rot="16200000">
              <a:off x="3734173" y="3436669"/>
              <a:ext cx="141193" cy="141193"/>
            </a:xfrm>
            <a:prstGeom prst="ellipse">
              <a:avLst/>
            </a:prstGeom>
            <a:solidFill>
              <a:srgbClr val="4FE4FF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87880" rIns="0" bIns="8788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756838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3768" b="0" kern="1200" cap="none" spc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F528D008-001C-43F4-A232-87502D2859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 rot="16200000">
              <a:off x="4977748" y="3441786"/>
              <a:ext cx="141193" cy="141193"/>
            </a:xfrm>
            <a:prstGeom prst="ellipse">
              <a:avLst/>
            </a:prstGeom>
            <a:solidFill>
              <a:srgbClr val="4FE4FF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87880" rIns="0" bIns="8788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756838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3768" b="0" kern="1200" cap="none" spc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03C6FCAC-D9EB-4377-852A-1CDB410B86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 rot="16200000">
              <a:off x="6204834" y="3441437"/>
              <a:ext cx="141193" cy="141193"/>
            </a:xfrm>
            <a:prstGeom prst="ellipse">
              <a:avLst/>
            </a:prstGeom>
            <a:solidFill>
              <a:srgbClr val="4FE4FF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87880" rIns="0" bIns="8788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756838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3768" b="0" kern="1200" cap="none" spc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28BC7C2B-6C3A-4ED9-BBE5-AD16E1F6FA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 rot="16200000">
              <a:off x="7479383" y="3441718"/>
              <a:ext cx="141193" cy="141193"/>
            </a:xfrm>
            <a:prstGeom prst="ellipse">
              <a:avLst/>
            </a:prstGeom>
            <a:solidFill>
              <a:srgbClr val="4FE4FF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87880" rIns="0" bIns="8788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756838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3768" b="0" kern="1200" cap="none" spc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6F3C6A8C-0FB1-40D4-B563-D907E6A9FF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 rot="16200000">
              <a:off x="8717145" y="3440518"/>
              <a:ext cx="141193" cy="141193"/>
            </a:xfrm>
            <a:prstGeom prst="ellipse">
              <a:avLst/>
            </a:prstGeom>
            <a:solidFill>
              <a:srgbClr val="4FE4FF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87880" rIns="0" bIns="8788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756838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3768" b="0" kern="1200" cap="none" spc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AA4A6BB-BA19-4FDC-A8CC-DD03D3F0E13A}"/>
              </a:ext>
            </a:extLst>
          </p:cNvPr>
          <p:cNvGrpSpPr/>
          <p:nvPr/>
        </p:nvGrpSpPr>
        <p:grpSpPr>
          <a:xfrm>
            <a:off x="17104743" y="1910933"/>
            <a:ext cx="4750682" cy="9469858"/>
            <a:chOff x="8552370" y="955464"/>
            <a:chExt cx="2375341" cy="4734929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21AFBB9-F8A0-46EF-B82C-1E083ABF7C76}"/>
                </a:ext>
              </a:extLst>
            </p:cNvPr>
            <p:cNvSpPr txBox="1"/>
            <p:nvPr/>
          </p:nvSpPr>
          <p:spPr>
            <a:xfrm>
              <a:off x="8552370" y="955464"/>
              <a:ext cx="2375341" cy="604913"/>
            </a:xfrm>
            <a:prstGeom prst="rect">
              <a:avLst/>
            </a:prstGeom>
            <a:solidFill>
              <a:srgbClr val="000000">
                <a:alpha val="10196"/>
              </a:srgbClr>
            </a:solidFill>
            <a:ln>
              <a:noFill/>
            </a:ln>
          </p:spPr>
          <p:txBody>
            <a:bodyPr wrap="square" lIns="478024" tIns="382418" rIns="478024" bIns="382418" rtlCol="0" anchor="ctr">
              <a:noAutofit/>
            </a:bodyPr>
            <a:lstStyle>
              <a:defPPr>
                <a:defRPr lang="en-US"/>
              </a:defPPr>
              <a:lvl1pPr algn="ctr" defTabSz="914224">
                <a:lnSpc>
                  <a:spcPct val="90000"/>
                </a:lnSpc>
                <a:defRPr sz="1600" b="1" kern="0">
                  <a:gradFill>
                    <a:gsLst>
                      <a:gs pos="2804">
                        <a:srgbClr val="505050"/>
                      </a:gs>
                      <a:gs pos="26000">
                        <a:srgbClr val="505050"/>
                      </a:gs>
                    </a:gsLst>
                    <a:lin ang="5400000" scaled="1"/>
                  </a:gradFill>
                  <a:cs typeface="Segoe UI Semilight" panose="020B0402040204020203" pitchFamily="34" charset="0"/>
                </a:defRPr>
              </a:lvl1pPr>
            </a:lstStyle>
            <a:p>
              <a:pPr defTabSz="1828004" hangingPunct="1">
                <a:defRPr/>
              </a:pPr>
              <a:r>
                <a:rPr lang="en-US" sz="2200" b="0" cap="none" spc="0" dirty="0">
                  <a:solidFill>
                    <a:srgbClr val="E6E6E6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ECOSYSTEM</a:t>
              </a:r>
            </a:p>
          </p:txBody>
        </p:sp>
        <p:pic>
          <p:nvPicPr>
            <p:cNvPr id="22" name="Graphic 21">
              <a:extLst>
                <a:ext uri="{FF2B5EF4-FFF2-40B4-BE49-F238E27FC236}">
                  <a16:creationId xmlns:a16="http://schemas.microsoft.com/office/drawing/2014/main" id="{C5D46EC7-1AEE-4F0D-8F5F-EDA4C1683F0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9359455" y="1562207"/>
              <a:ext cx="775367" cy="775367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AF7E942-8775-4E8E-AA66-520FD919D55A}"/>
                </a:ext>
              </a:extLst>
            </p:cNvPr>
            <p:cNvSpPr txBox="1"/>
            <p:nvPr/>
          </p:nvSpPr>
          <p:spPr>
            <a:xfrm>
              <a:off x="9090595" y="2320814"/>
              <a:ext cx="1313085" cy="50961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234314" tIns="367530" rIns="234314" bIns="367530" rtlCol="0">
              <a:spAutoFit/>
            </a:bodyPr>
            <a:lstStyle/>
            <a:p>
              <a:pPr algn="ctr" defTabSz="1722088" hangingPunct="1">
                <a:defRPr/>
              </a:pPr>
              <a:r>
                <a:rPr lang="en-US" sz="2000" cap="none" spc="0">
                  <a:solidFill>
                    <a:srgbClr val="E6E6E6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NuGet</a:t>
              </a:r>
            </a:p>
          </p:txBody>
        </p:sp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64220D20-9CE6-410E-839C-A0AA56EB3F5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9481726" y="2967572"/>
              <a:ext cx="571834" cy="571834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0A0BADF-27B4-43CB-B267-949EFE68C6FC}"/>
                </a:ext>
              </a:extLst>
            </p:cNvPr>
            <p:cNvSpPr txBox="1"/>
            <p:nvPr/>
          </p:nvSpPr>
          <p:spPr>
            <a:xfrm>
              <a:off x="9111101" y="3641678"/>
              <a:ext cx="1313085" cy="50961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234314" tIns="367530" rIns="234314" bIns="367530" rtlCol="0">
              <a:spAutoFit/>
            </a:bodyPr>
            <a:lstStyle/>
            <a:p>
              <a:pPr algn="ctr" defTabSz="1722088" hangingPunct="1">
                <a:defRPr/>
              </a:pPr>
              <a:r>
                <a:rPr lang="en-US" sz="2000" cap="none" spc="0">
                  <a:solidFill>
                    <a:srgbClr val="E6E6E6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GitHub</a:t>
              </a:r>
            </a:p>
          </p:txBody>
        </p:sp>
        <p:pic>
          <p:nvPicPr>
            <p:cNvPr id="24" name="Graphic 23" descr="Solar system with solid fill">
              <a:extLst>
                <a:ext uri="{FF2B5EF4-FFF2-40B4-BE49-F238E27FC236}">
                  <a16:creationId xmlns:a16="http://schemas.microsoft.com/office/drawing/2014/main" id="{AB3D9418-5002-4E90-A28D-72F4623AA644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9359455" y="4167726"/>
              <a:ext cx="875707" cy="875707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BAA1CE8-44ED-4964-9F5E-9CA279408572}"/>
                </a:ext>
              </a:extLst>
            </p:cNvPr>
            <p:cNvSpPr txBox="1"/>
            <p:nvPr/>
          </p:nvSpPr>
          <p:spPr>
            <a:xfrm>
              <a:off x="9111101" y="4903775"/>
              <a:ext cx="1313085" cy="78661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234314" tIns="367530" rIns="234314" bIns="367530" rtlCol="0">
              <a:spAutoFit/>
            </a:bodyPr>
            <a:lstStyle/>
            <a:p>
              <a:pPr algn="ctr" defTabSz="1722088" hangingPunct="1">
                <a:defRPr/>
              </a:pPr>
              <a:r>
                <a:rPr lang="en-US" sz="2000" cap="none" spc="0" dirty="0">
                  <a:solidFill>
                    <a:srgbClr val="E6E6E6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Components, tools, library vendors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16480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2" name="Group 221">
            <a:extLst>
              <a:ext uri="{FF2B5EF4-FFF2-40B4-BE49-F238E27FC236}">
                <a16:creationId xmlns:a16="http://schemas.microsoft.com/office/drawing/2014/main" id="{560192A6-4EAD-47D7-BE63-5170EB686EF7}"/>
              </a:ext>
            </a:extLst>
          </p:cNvPr>
          <p:cNvGrpSpPr/>
          <p:nvPr/>
        </p:nvGrpSpPr>
        <p:grpSpPr>
          <a:xfrm>
            <a:off x="-11933152" y="-264069"/>
            <a:ext cx="11588838" cy="13980070"/>
            <a:chOff x="-1284608" y="-944561"/>
            <a:chExt cx="5794419" cy="6990034"/>
          </a:xfrm>
        </p:grpSpPr>
        <p:pic>
          <p:nvPicPr>
            <p:cNvPr id="3" name="Graphic 2" descr="Programmer female with solid fill">
              <a:extLst>
                <a:ext uri="{FF2B5EF4-FFF2-40B4-BE49-F238E27FC236}">
                  <a16:creationId xmlns:a16="http://schemas.microsoft.com/office/drawing/2014/main" id="{D3CE2312-9323-4DAD-9087-11474950A73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41292" y="5131073"/>
              <a:ext cx="914400" cy="914400"/>
            </a:xfrm>
            <a:prstGeom prst="rect">
              <a:avLst/>
            </a:prstGeom>
          </p:spPr>
        </p:pic>
        <p:pic>
          <p:nvPicPr>
            <p:cNvPr id="5" name="Graphic 4" descr="Programmer female outline">
              <a:extLst>
                <a:ext uri="{FF2B5EF4-FFF2-40B4-BE49-F238E27FC236}">
                  <a16:creationId xmlns:a16="http://schemas.microsoft.com/office/drawing/2014/main" id="{E4FA98F2-E927-488B-9A68-063EAC6A9E9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06851" y="4493400"/>
              <a:ext cx="914400" cy="914400"/>
            </a:xfrm>
            <a:prstGeom prst="rect">
              <a:avLst/>
            </a:prstGeom>
          </p:spPr>
        </p:pic>
        <p:pic>
          <p:nvPicPr>
            <p:cNvPr id="7" name="Graphic 6" descr="Programmer male with solid fill">
              <a:extLst>
                <a:ext uri="{FF2B5EF4-FFF2-40B4-BE49-F238E27FC236}">
                  <a16:creationId xmlns:a16="http://schemas.microsoft.com/office/drawing/2014/main" id="{6D6C353C-4762-43F7-9058-6E6D3CE7033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206851" y="3579000"/>
              <a:ext cx="914400" cy="914400"/>
            </a:xfrm>
            <a:prstGeom prst="rect">
              <a:avLst/>
            </a:prstGeom>
          </p:spPr>
        </p:pic>
        <p:pic>
          <p:nvPicPr>
            <p:cNvPr id="9" name="Graphic 8" descr="Programmer male outline">
              <a:extLst>
                <a:ext uri="{FF2B5EF4-FFF2-40B4-BE49-F238E27FC236}">
                  <a16:creationId xmlns:a16="http://schemas.microsoft.com/office/drawing/2014/main" id="{C48BB3C0-E6C5-4ECA-B97B-9FB2F68601E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915452" y="5131073"/>
              <a:ext cx="914400" cy="914400"/>
            </a:xfrm>
            <a:prstGeom prst="rect">
              <a:avLst/>
            </a:prstGeom>
          </p:spPr>
        </p:pic>
        <p:pic>
          <p:nvPicPr>
            <p:cNvPr id="41" name="Graphic 40" descr="Programmer female with solid fill">
              <a:extLst>
                <a:ext uri="{FF2B5EF4-FFF2-40B4-BE49-F238E27FC236}">
                  <a16:creationId xmlns:a16="http://schemas.microsoft.com/office/drawing/2014/main" id="{5B7DBA7F-13DE-471E-B939-8D52401DA95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121251" y="4066673"/>
              <a:ext cx="914400" cy="914400"/>
            </a:xfrm>
            <a:prstGeom prst="rect">
              <a:avLst/>
            </a:prstGeom>
          </p:spPr>
        </p:pic>
        <p:pic>
          <p:nvPicPr>
            <p:cNvPr id="42" name="Graphic 41" descr="Programmer female outline">
              <a:extLst>
                <a:ext uri="{FF2B5EF4-FFF2-40B4-BE49-F238E27FC236}">
                  <a16:creationId xmlns:a16="http://schemas.microsoft.com/office/drawing/2014/main" id="{9652C8E1-00BC-411F-B43D-0408FEBF974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886810" y="3429000"/>
              <a:ext cx="914400" cy="914400"/>
            </a:xfrm>
            <a:prstGeom prst="rect">
              <a:avLst/>
            </a:prstGeom>
          </p:spPr>
        </p:pic>
        <p:pic>
          <p:nvPicPr>
            <p:cNvPr id="43" name="Graphic 42" descr="Programmer male with solid fill">
              <a:extLst>
                <a:ext uri="{FF2B5EF4-FFF2-40B4-BE49-F238E27FC236}">
                  <a16:creationId xmlns:a16="http://schemas.microsoft.com/office/drawing/2014/main" id="{BC7C83D5-DB72-46FD-8C97-CD45EB487E1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886810" y="2514600"/>
              <a:ext cx="914400" cy="914400"/>
            </a:xfrm>
            <a:prstGeom prst="rect">
              <a:avLst/>
            </a:prstGeom>
          </p:spPr>
        </p:pic>
        <p:pic>
          <p:nvPicPr>
            <p:cNvPr id="44" name="Graphic 43" descr="Programmer male outline">
              <a:extLst>
                <a:ext uri="{FF2B5EF4-FFF2-40B4-BE49-F238E27FC236}">
                  <a16:creationId xmlns:a16="http://schemas.microsoft.com/office/drawing/2014/main" id="{FCDBB35F-9D0B-421A-BA2B-E02148198B0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938709" y="4840089"/>
              <a:ext cx="914400" cy="914400"/>
            </a:xfrm>
            <a:prstGeom prst="rect">
              <a:avLst/>
            </a:prstGeom>
          </p:spPr>
        </p:pic>
        <p:pic>
          <p:nvPicPr>
            <p:cNvPr id="47" name="Graphic 46" descr="Programmer female with solid fill">
              <a:extLst>
                <a:ext uri="{FF2B5EF4-FFF2-40B4-BE49-F238E27FC236}">
                  <a16:creationId xmlns:a16="http://schemas.microsoft.com/office/drawing/2014/main" id="{B7FDFCA7-9566-4945-8A57-25196EFD364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41292" y="2876607"/>
              <a:ext cx="914400" cy="914400"/>
            </a:xfrm>
            <a:prstGeom prst="rect">
              <a:avLst/>
            </a:prstGeom>
          </p:spPr>
        </p:pic>
        <p:pic>
          <p:nvPicPr>
            <p:cNvPr id="48" name="Graphic 47" descr="Programmer female outline">
              <a:extLst>
                <a:ext uri="{FF2B5EF4-FFF2-40B4-BE49-F238E27FC236}">
                  <a16:creationId xmlns:a16="http://schemas.microsoft.com/office/drawing/2014/main" id="{4E045DCB-44F1-46BB-9D4D-5191B1E7945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06851" y="2238934"/>
              <a:ext cx="914400" cy="914400"/>
            </a:xfrm>
            <a:prstGeom prst="rect">
              <a:avLst/>
            </a:prstGeom>
          </p:spPr>
        </p:pic>
        <p:pic>
          <p:nvPicPr>
            <p:cNvPr id="49" name="Graphic 48" descr="Programmer male with solid fill">
              <a:extLst>
                <a:ext uri="{FF2B5EF4-FFF2-40B4-BE49-F238E27FC236}">
                  <a16:creationId xmlns:a16="http://schemas.microsoft.com/office/drawing/2014/main" id="{81C9B3B5-8417-4A62-85EA-609C3E44497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206851" y="1324534"/>
              <a:ext cx="914400" cy="914400"/>
            </a:xfrm>
            <a:prstGeom prst="rect">
              <a:avLst/>
            </a:prstGeom>
          </p:spPr>
        </p:pic>
        <p:pic>
          <p:nvPicPr>
            <p:cNvPr id="50" name="Graphic 49" descr="Programmer male outline">
              <a:extLst>
                <a:ext uri="{FF2B5EF4-FFF2-40B4-BE49-F238E27FC236}">
                  <a16:creationId xmlns:a16="http://schemas.microsoft.com/office/drawing/2014/main" id="{80F37942-97F9-4544-9F65-7D77A4472B6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915452" y="2876607"/>
              <a:ext cx="914400" cy="914400"/>
            </a:xfrm>
            <a:prstGeom prst="rect">
              <a:avLst/>
            </a:prstGeom>
          </p:spPr>
        </p:pic>
        <p:pic>
          <p:nvPicPr>
            <p:cNvPr id="51" name="Graphic 50" descr="Programmer female with solid fill">
              <a:extLst>
                <a:ext uri="{FF2B5EF4-FFF2-40B4-BE49-F238E27FC236}">
                  <a16:creationId xmlns:a16="http://schemas.microsoft.com/office/drawing/2014/main" id="{D08D2CA3-D678-48DE-9288-F26C631BCD3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121251" y="1808483"/>
              <a:ext cx="914400" cy="914400"/>
            </a:xfrm>
            <a:prstGeom prst="rect">
              <a:avLst/>
            </a:prstGeom>
          </p:spPr>
        </p:pic>
        <p:pic>
          <p:nvPicPr>
            <p:cNvPr id="52" name="Graphic 51" descr="Programmer female outline">
              <a:extLst>
                <a:ext uri="{FF2B5EF4-FFF2-40B4-BE49-F238E27FC236}">
                  <a16:creationId xmlns:a16="http://schemas.microsoft.com/office/drawing/2014/main" id="{2E69E898-7F84-482A-AB96-02424E15E0C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886810" y="1170810"/>
              <a:ext cx="914400" cy="914400"/>
            </a:xfrm>
            <a:prstGeom prst="rect">
              <a:avLst/>
            </a:prstGeom>
          </p:spPr>
        </p:pic>
        <p:pic>
          <p:nvPicPr>
            <p:cNvPr id="53" name="Graphic 52" descr="Programmer male with solid fill">
              <a:extLst>
                <a:ext uri="{FF2B5EF4-FFF2-40B4-BE49-F238E27FC236}">
                  <a16:creationId xmlns:a16="http://schemas.microsoft.com/office/drawing/2014/main" id="{2215C6C8-08F0-4AF0-B715-7CB3E7393E7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886810" y="256410"/>
              <a:ext cx="914400" cy="914400"/>
            </a:xfrm>
            <a:prstGeom prst="rect">
              <a:avLst/>
            </a:prstGeom>
          </p:spPr>
        </p:pic>
        <p:pic>
          <p:nvPicPr>
            <p:cNvPr id="54" name="Graphic 53" descr="Programmer male outline">
              <a:extLst>
                <a:ext uri="{FF2B5EF4-FFF2-40B4-BE49-F238E27FC236}">
                  <a16:creationId xmlns:a16="http://schemas.microsoft.com/office/drawing/2014/main" id="{50CBFC11-4A80-4A9E-A421-A1C90D1F21B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595411" y="1808483"/>
              <a:ext cx="914400" cy="914400"/>
            </a:xfrm>
            <a:prstGeom prst="rect">
              <a:avLst/>
            </a:prstGeom>
          </p:spPr>
        </p:pic>
        <p:pic>
          <p:nvPicPr>
            <p:cNvPr id="55" name="Graphic 54" descr="Programmer female with solid fill">
              <a:extLst>
                <a:ext uri="{FF2B5EF4-FFF2-40B4-BE49-F238E27FC236}">
                  <a16:creationId xmlns:a16="http://schemas.microsoft.com/office/drawing/2014/main" id="{1C0AA574-B0FB-4A09-91DA-1992BA7DC8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-1135767" y="1675636"/>
              <a:ext cx="914400" cy="914400"/>
            </a:xfrm>
            <a:prstGeom prst="rect">
              <a:avLst/>
            </a:prstGeom>
          </p:spPr>
        </p:pic>
        <p:pic>
          <p:nvPicPr>
            <p:cNvPr id="56" name="Graphic 55" descr="Programmer female outline">
              <a:extLst>
                <a:ext uri="{FF2B5EF4-FFF2-40B4-BE49-F238E27FC236}">
                  <a16:creationId xmlns:a16="http://schemas.microsoft.com/office/drawing/2014/main" id="{4D4917EA-1CD9-4FB9-AD14-8B95AA5B3B6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370208" y="1037963"/>
              <a:ext cx="914400" cy="914400"/>
            </a:xfrm>
            <a:prstGeom prst="rect">
              <a:avLst/>
            </a:prstGeom>
          </p:spPr>
        </p:pic>
        <p:pic>
          <p:nvPicPr>
            <p:cNvPr id="57" name="Graphic 56" descr="Programmer male with solid fill">
              <a:extLst>
                <a:ext uri="{FF2B5EF4-FFF2-40B4-BE49-F238E27FC236}">
                  <a16:creationId xmlns:a16="http://schemas.microsoft.com/office/drawing/2014/main" id="{DEF65A92-9904-4402-90B9-E191A099C15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370208" y="123563"/>
              <a:ext cx="914400" cy="914400"/>
            </a:xfrm>
            <a:prstGeom prst="rect">
              <a:avLst/>
            </a:prstGeom>
          </p:spPr>
        </p:pic>
        <p:pic>
          <p:nvPicPr>
            <p:cNvPr id="58" name="Graphic 57" descr="Programmer male outline">
              <a:extLst>
                <a:ext uri="{FF2B5EF4-FFF2-40B4-BE49-F238E27FC236}">
                  <a16:creationId xmlns:a16="http://schemas.microsoft.com/office/drawing/2014/main" id="{14A7AC98-79F7-4253-9D26-338E288DC75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38393" y="1675636"/>
              <a:ext cx="914400" cy="914400"/>
            </a:xfrm>
            <a:prstGeom prst="rect">
              <a:avLst/>
            </a:prstGeom>
          </p:spPr>
        </p:pic>
        <p:pic>
          <p:nvPicPr>
            <p:cNvPr id="59" name="Graphic 58" descr="Programmer female with solid fill">
              <a:extLst>
                <a:ext uri="{FF2B5EF4-FFF2-40B4-BE49-F238E27FC236}">
                  <a16:creationId xmlns:a16="http://schemas.microsoft.com/office/drawing/2014/main" id="{5FE5D8CB-055C-4C59-9E56-A687E42092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21221" y="607512"/>
              <a:ext cx="914400" cy="914400"/>
            </a:xfrm>
            <a:prstGeom prst="rect">
              <a:avLst/>
            </a:prstGeom>
          </p:spPr>
        </p:pic>
        <p:pic>
          <p:nvPicPr>
            <p:cNvPr id="60" name="Graphic 59" descr="Programmer female outline">
              <a:extLst>
                <a:ext uri="{FF2B5EF4-FFF2-40B4-BE49-F238E27FC236}">
                  <a16:creationId xmlns:a16="http://schemas.microsoft.com/office/drawing/2014/main" id="{3728092B-C240-4B49-BE8B-BB004FEDF6C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86780" y="-30161"/>
              <a:ext cx="914400" cy="914400"/>
            </a:xfrm>
            <a:prstGeom prst="rect">
              <a:avLst/>
            </a:prstGeom>
          </p:spPr>
        </p:pic>
        <p:pic>
          <p:nvPicPr>
            <p:cNvPr id="61" name="Graphic 60" descr="Programmer male with solid fill">
              <a:extLst>
                <a:ext uri="{FF2B5EF4-FFF2-40B4-BE49-F238E27FC236}">
                  <a16:creationId xmlns:a16="http://schemas.microsoft.com/office/drawing/2014/main" id="{B55888DB-C039-4AAE-B2A7-361656FD0F4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286780" y="-944561"/>
              <a:ext cx="914400" cy="914400"/>
            </a:xfrm>
            <a:prstGeom prst="rect">
              <a:avLst/>
            </a:prstGeom>
          </p:spPr>
        </p:pic>
        <p:pic>
          <p:nvPicPr>
            <p:cNvPr id="62" name="Graphic 61" descr="Programmer male outline">
              <a:extLst>
                <a:ext uri="{FF2B5EF4-FFF2-40B4-BE49-F238E27FC236}">
                  <a16:creationId xmlns:a16="http://schemas.microsoft.com/office/drawing/2014/main" id="{77C9EAAD-7365-4212-B757-BFFFABF79A8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995381" y="607512"/>
              <a:ext cx="914400" cy="914400"/>
            </a:xfrm>
            <a:prstGeom prst="rect">
              <a:avLst/>
            </a:prstGeom>
          </p:spPr>
        </p:pic>
        <p:pic>
          <p:nvPicPr>
            <p:cNvPr id="63" name="Graphic 62" descr="Programmer female with solid fill">
              <a:extLst>
                <a:ext uri="{FF2B5EF4-FFF2-40B4-BE49-F238E27FC236}">
                  <a16:creationId xmlns:a16="http://schemas.microsoft.com/office/drawing/2014/main" id="{96A54B6F-3874-4457-B69E-E6E2AFD19E8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-1284608" y="4036200"/>
              <a:ext cx="914400" cy="914400"/>
            </a:xfrm>
            <a:prstGeom prst="rect">
              <a:avLst/>
            </a:prstGeom>
          </p:spPr>
        </p:pic>
        <p:pic>
          <p:nvPicPr>
            <p:cNvPr id="64" name="Graphic 63" descr="Programmer female outline">
              <a:extLst>
                <a:ext uri="{FF2B5EF4-FFF2-40B4-BE49-F238E27FC236}">
                  <a16:creationId xmlns:a16="http://schemas.microsoft.com/office/drawing/2014/main" id="{1AEA79C9-2E53-4959-A01D-B99885915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519049" y="3398527"/>
              <a:ext cx="914400" cy="914400"/>
            </a:xfrm>
            <a:prstGeom prst="rect">
              <a:avLst/>
            </a:prstGeom>
          </p:spPr>
        </p:pic>
        <p:pic>
          <p:nvPicPr>
            <p:cNvPr id="65" name="Graphic 64" descr="Programmer male with solid fill">
              <a:extLst>
                <a:ext uri="{FF2B5EF4-FFF2-40B4-BE49-F238E27FC236}">
                  <a16:creationId xmlns:a16="http://schemas.microsoft.com/office/drawing/2014/main" id="{4D2E3A66-17D1-4B92-8FCF-F4D89354B4F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519049" y="2484127"/>
              <a:ext cx="914400" cy="914400"/>
            </a:xfrm>
            <a:prstGeom prst="rect">
              <a:avLst/>
            </a:prstGeom>
          </p:spPr>
        </p:pic>
        <p:pic>
          <p:nvPicPr>
            <p:cNvPr id="66" name="Graphic 65" descr="Programmer male outline">
              <a:extLst>
                <a:ext uri="{FF2B5EF4-FFF2-40B4-BE49-F238E27FC236}">
                  <a16:creationId xmlns:a16="http://schemas.microsoft.com/office/drawing/2014/main" id="{927514CB-38ED-4F3E-BD81-77F73260B91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89552" y="4036200"/>
              <a:ext cx="914400" cy="914400"/>
            </a:xfrm>
            <a:prstGeom prst="rect">
              <a:avLst/>
            </a:prstGeom>
          </p:spPr>
        </p:pic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7B869A8A-4283-47DB-904C-027EF31F43B7}"/>
              </a:ext>
            </a:extLst>
          </p:cNvPr>
          <p:cNvGrpSpPr/>
          <p:nvPr/>
        </p:nvGrpSpPr>
        <p:grpSpPr>
          <a:xfrm>
            <a:off x="9923814" y="2013378"/>
            <a:ext cx="1828800" cy="1828800"/>
            <a:chOff x="2204606" y="5539769"/>
            <a:chExt cx="914400" cy="914400"/>
          </a:xfrm>
          <a:solidFill>
            <a:schemeClr val="bg1">
              <a:lumMod val="40000"/>
              <a:lumOff val="60000"/>
            </a:schemeClr>
          </a:solidFill>
        </p:grpSpPr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9A0FC89D-6303-4A99-AEF4-DC2822C2EFC6}"/>
                </a:ext>
              </a:extLst>
            </p:cNvPr>
            <p:cNvSpPr txBox="1"/>
            <p:nvPr/>
          </p:nvSpPr>
          <p:spPr>
            <a:xfrm>
              <a:off x="2450054" y="5824174"/>
              <a:ext cx="33438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1828754" hangingPunct="1">
                <a:lnSpc>
                  <a:spcPct val="100000"/>
                </a:lnSpc>
                <a:defRPr/>
              </a:pPr>
              <a:r>
                <a:rPr lang="en-US" sz="2800" b="0" kern="1200" cap="none" spc="0">
                  <a:latin typeface="Calibri" panose="020F0502020204030204"/>
                </a:rPr>
                <a:t>iOS</a:t>
              </a:r>
            </a:p>
          </p:txBody>
        </p:sp>
        <p:pic>
          <p:nvPicPr>
            <p:cNvPr id="69" name="Graphic 68" descr="Smart Phone with solid fill">
              <a:extLst>
                <a:ext uri="{FF2B5EF4-FFF2-40B4-BE49-F238E27FC236}">
                  <a16:creationId xmlns:a16="http://schemas.microsoft.com/office/drawing/2014/main" id="{690B7F28-8D86-4C9B-8568-4E1062752B3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2204606" y="5539769"/>
              <a:ext cx="914400" cy="914400"/>
            </a:xfrm>
            <a:prstGeom prst="rect">
              <a:avLst/>
            </a:prstGeom>
          </p:spPr>
        </p:pic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ECE75FA3-18F7-4E72-A916-933577D7EF9D}"/>
              </a:ext>
            </a:extLst>
          </p:cNvPr>
          <p:cNvGrpSpPr/>
          <p:nvPr/>
        </p:nvGrpSpPr>
        <p:grpSpPr>
          <a:xfrm>
            <a:off x="11243982" y="3988461"/>
            <a:ext cx="1210432" cy="1619267"/>
            <a:chOff x="7631025" y="3554286"/>
            <a:chExt cx="605216" cy="809632"/>
          </a:xfrm>
        </p:grpSpPr>
        <p:grpSp>
          <p:nvGrpSpPr>
            <p:cNvPr id="74" name="Graphic 69" descr="Programmer female outline">
              <a:extLst>
                <a:ext uri="{FF2B5EF4-FFF2-40B4-BE49-F238E27FC236}">
                  <a16:creationId xmlns:a16="http://schemas.microsoft.com/office/drawing/2014/main" id="{B6BBC872-4644-4913-98C3-0A3C9FC550AC}"/>
                </a:ext>
              </a:extLst>
            </p:cNvPr>
            <p:cNvGrpSpPr/>
            <p:nvPr/>
          </p:nvGrpSpPr>
          <p:grpSpPr>
            <a:xfrm>
              <a:off x="7631025" y="3554286"/>
              <a:ext cx="605216" cy="809632"/>
              <a:chOff x="7631025" y="3554286"/>
              <a:chExt cx="605216" cy="809632"/>
            </a:xfrm>
            <a:solidFill>
              <a:schemeClr val="tx1"/>
            </a:solidFill>
          </p:grpSpPr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078243C9-B9F1-4236-ABF1-2D756241EA99}"/>
                  </a:ext>
                </a:extLst>
              </p:cNvPr>
              <p:cNvSpPr/>
              <p:nvPr/>
            </p:nvSpPr>
            <p:spPr>
              <a:xfrm>
                <a:off x="7631025" y="3554286"/>
                <a:ext cx="605216" cy="736499"/>
              </a:xfrm>
              <a:custGeom>
                <a:avLst/>
                <a:gdLst>
                  <a:gd name="connsiteX0" fmla="*/ 421934 w 605216"/>
                  <a:gd name="connsiteY0" fmla="*/ 419107 h 736499"/>
                  <a:gd name="connsiteX1" fmla="*/ 544016 w 605216"/>
                  <a:gd name="connsiteY1" fmla="*/ 483544 h 736499"/>
                  <a:gd name="connsiteX2" fmla="*/ 569267 w 605216"/>
                  <a:gd name="connsiteY2" fmla="*/ 533626 h 736499"/>
                  <a:gd name="connsiteX3" fmla="*/ 586002 w 605216"/>
                  <a:gd name="connsiteY3" fmla="*/ 667195 h 736499"/>
                  <a:gd name="connsiteX4" fmla="*/ 574334 w 605216"/>
                  <a:gd name="connsiteY4" fmla="*/ 693742 h 736499"/>
                  <a:gd name="connsiteX5" fmla="*/ 531167 w 605216"/>
                  <a:gd name="connsiteY5" fmla="*/ 715973 h 736499"/>
                  <a:gd name="connsiteX6" fmla="*/ 531167 w 605216"/>
                  <a:gd name="connsiteY6" fmla="*/ 736499 h 736499"/>
                  <a:gd name="connsiteX7" fmla="*/ 584993 w 605216"/>
                  <a:gd name="connsiteY7" fmla="*/ 709477 h 736499"/>
                  <a:gd name="connsiteX8" fmla="*/ 604833 w 605216"/>
                  <a:gd name="connsiteY8" fmla="*/ 664900 h 736499"/>
                  <a:gd name="connsiteX9" fmla="*/ 588317 w 605216"/>
                  <a:gd name="connsiteY9" fmla="*/ 532721 h 736499"/>
                  <a:gd name="connsiteX10" fmla="*/ 556399 w 605216"/>
                  <a:gd name="connsiteY10" fmla="*/ 469018 h 736499"/>
                  <a:gd name="connsiteX11" fmla="*/ 472055 w 605216"/>
                  <a:gd name="connsiteY11" fmla="*/ 418783 h 736499"/>
                  <a:gd name="connsiteX12" fmla="*/ 474055 w 605216"/>
                  <a:gd name="connsiteY12" fmla="*/ 177353 h 736499"/>
                  <a:gd name="connsiteX13" fmla="*/ 468397 w 605216"/>
                  <a:gd name="connsiteY13" fmla="*/ 129119 h 736499"/>
                  <a:gd name="connsiteX14" fmla="*/ 377471 w 605216"/>
                  <a:gd name="connsiteY14" fmla="*/ 17838 h 736499"/>
                  <a:gd name="connsiteX15" fmla="*/ 354878 w 605216"/>
                  <a:gd name="connsiteY15" fmla="*/ 19743 h 736499"/>
                  <a:gd name="connsiteX16" fmla="*/ 353811 w 605216"/>
                  <a:gd name="connsiteY16" fmla="*/ 20505 h 736499"/>
                  <a:gd name="connsiteX17" fmla="*/ 349592 w 605216"/>
                  <a:gd name="connsiteY17" fmla="*/ 14609 h 736499"/>
                  <a:gd name="connsiteX18" fmla="*/ 330799 w 605216"/>
                  <a:gd name="connsiteY18" fmla="*/ 2550 h 736499"/>
                  <a:gd name="connsiteX19" fmla="*/ 190562 w 605216"/>
                  <a:gd name="connsiteY19" fmla="*/ 41279 h 736499"/>
                  <a:gd name="connsiteX20" fmla="*/ 131688 w 605216"/>
                  <a:gd name="connsiteY20" fmla="*/ 174953 h 736499"/>
                  <a:gd name="connsiteX21" fmla="*/ 133212 w 605216"/>
                  <a:gd name="connsiteY21" fmla="*/ 418793 h 736499"/>
                  <a:gd name="connsiteX22" fmla="*/ 48792 w 605216"/>
                  <a:gd name="connsiteY22" fmla="*/ 469066 h 736499"/>
                  <a:gd name="connsiteX23" fmla="*/ 16864 w 605216"/>
                  <a:gd name="connsiteY23" fmla="*/ 532769 h 736499"/>
                  <a:gd name="connsiteX24" fmla="*/ 367 w 605216"/>
                  <a:gd name="connsiteY24" fmla="*/ 665014 h 736499"/>
                  <a:gd name="connsiteX25" fmla="*/ 20227 w 605216"/>
                  <a:gd name="connsiteY25" fmla="*/ 709467 h 736499"/>
                  <a:gd name="connsiteX26" fmla="*/ 73967 w 605216"/>
                  <a:gd name="connsiteY26" fmla="*/ 736490 h 736499"/>
                  <a:gd name="connsiteX27" fmla="*/ 73967 w 605216"/>
                  <a:gd name="connsiteY27" fmla="*/ 715954 h 736499"/>
                  <a:gd name="connsiteX28" fmla="*/ 30923 w 605216"/>
                  <a:gd name="connsiteY28" fmla="*/ 693732 h 736499"/>
                  <a:gd name="connsiteX29" fmla="*/ 19246 w 605216"/>
                  <a:gd name="connsiteY29" fmla="*/ 667291 h 736499"/>
                  <a:gd name="connsiteX30" fmla="*/ 35867 w 605216"/>
                  <a:gd name="connsiteY30" fmla="*/ 534607 h 736499"/>
                  <a:gd name="connsiteX31" fmla="*/ 35943 w 605216"/>
                  <a:gd name="connsiteY31" fmla="*/ 533655 h 736499"/>
                  <a:gd name="connsiteX32" fmla="*/ 61156 w 605216"/>
                  <a:gd name="connsiteY32" fmla="*/ 483572 h 736499"/>
                  <a:gd name="connsiteX33" fmla="*/ 183200 w 605216"/>
                  <a:gd name="connsiteY33" fmla="*/ 419107 h 736499"/>
                  <a:gd name="connsiteX34" fmla="*/ 302567 w 605216"/>
                  <a:gd name="connsiteY34" fmla="*/ 447682 h 736499"/>
                  <a:gd name="connsiteX35" fmla="*/ 421934 w 605216"/>
                  <a:gd name="connsiteY35" fmla="*/ 419107 h 736499"/>
                  <a:gd name="connsiteX36" fmla="*/ 175313 w 605216"/>
                  <a:gd name="connsiteY36" fmla="*/ 401781 h 736499"/>
                  <a:gd name="connsiteX37" fmla="*/ 152215 w 605216"/>
                  <a:gd name="connsiteY37" fmla="*/ 410706 h 736499"/>
                  <a:gd name="connsiteX38" fmla="*/ 150738 w 605216"/>
                  <a:gd name="connsiteY38" fmla="*/ 174829 h 736499"/>
                  <a:gd name="connsiteX39" fmla="*/ 202916 w 605216"/>
                  <a:gd name="connsiteY39" fmla="*/ 55767 h 736499"/>
                  <a:gd name="connsiteX40" fmla="*/ 327446 w 605216"/>
                  <a:gd name="connsiteY40" fmla="*/ 21334 h 736499"/>
                  <a:gd name="connsiteX41" fmla="*/ 334056 w 605216"/>
                  <a:gd name="connsiteY41" fmla="*/ 25715 h 736499"/>
                  <a:gd name="connsiteX42" fmla="*/ 343801 w 605216"/>
                  <a:gd name="connsiteY42" fmla="*/ 39336 h 736499"/>
                  <a:gd name="connsiteX43" fmla="*/ 357069 w 605216"/>
                  <a:gd name="connsiteY43" fmla="*/ 41555 h 736499"/>
                  <a:gd name="connsiteX44" fmla="*/ 365879 w 605216"/>
                  <a:gd name="connsiteY44" fmla="*/ 35278 h 736499"/>
                  <a:gd name="connsiteX45" fmla="*/ 368927 w 605216"/>
                  <a:gd name="connsiteY45" fmla="*/ 34897 h 736499"/>
                  <a:gd name="connsiteX46" fmla="*/ 449966 w 605216"/>
                  <a:gd name="connsiteY46" fmla="*/ 134148 h 736499"/>
                  <a:gd name="connsiteX47" fmla="*/ 454967 w 605216"/>
                  <a:gd name="connsiteY47" fmla="*/ 177267 h 736499"/>
                  <a:gd name="connsiteX48" fmla="*/ 453062 w 605216"/>
                  <a:gd name="connsiteY48" fmla="*/ 410754 h 736499"/>
                  <a:gd name="connsiteX49" fmla="*/ 430621 w 605216"/>
                  <a:gd name="connsiteY49" fmla="*/ 402067 h 736499"/>
                  <a:gd name="connsiteX50" fmla="*/ 400141 w 605216"/>
                  <a:gd name="connsiteY50" fmla="*/ 389561 h 736499"/>
                  <a:gd name="connsiteX51" fmla="*/ 388292 w 605216"/>
                  <a:gd name="connsiteY51" fmla="*/ 371939 h 736499"/>
                  <a:gd name="connsiteX52" fmla="*/ 388292 w 605216"/>
                  <a:gd name="connsiteY52" fmla="*/ 340145 h 736499"/>
                  <a:gd name="connsiteX53" fmla="*/ 435917 w 605216"/>
                  <a:gd name="connsiteY53" fmla="*/ 238132 h 736499"/>
                  <a:gd name="connsiteX54" fmla="*/ 435917 w 605216"/>
                  <a:gd name="connsiteY54" fmla="*/ 190507 h 736499"/>
                  <a:gd name="connsiteX55" fmla="*/ 407342 w 605216"/>
                  <a:gd name="connsiteY55" fmla="*/ 161932 h 736499"/>
                  <a:gd name="connsiteX56" fmla="*/ 197792 w 605216"/>
                  <a:gd name="connsiteY56" fmla="*/ 161932 h 736499"/>
                  <a:gd name="connsiteX57" fmla="*/ 169217 w 605216"/>
                  <a:gd name="connsiteY57" fmla="*/ 190507 h 736499"/>
                  <a:gd name="connsiteX58" fmla="*/ 169217 w 605216"/>
                  <a:gd name="connsiteY58" fmla="*/ 238132 h 736499"/>
                  <a:gd name="connsiteX59" fmla="*/ 216766 w 605216"/>
                  <a:gd name="connsiteY59" fmla="*/ 340050 h 736499"/>
                  <a:gd name="connsiteX60" fmla="*/ 216766 w 605216"/>
                  <a:gd name="connsiteY60" fmla="*/ 371901 h 736499"/>
                  <a:gd name="connsiteX61" fmla="*/ 204974 w 605216"/>
                  <a:gd name="connsiteY61" fmla="*/ 389580 h 736499"/>
                  <a:gd name="connsiteX62" fmla="*/ 188267 w 605216"/>
                  <a:gd name="connsiteY62" fmla="*/ 238132 h 736499"/>
                  <a:gd name="connsiteX63" fmla="*/ 188267 w 605216"/>
                  <a:gd name="connsiteY63" fmla="*/ 190507 h 736499"/>
                  <a:gd name="connsiteX64" fmla="*/ 197792 w 605216"/>
                  <a:gd name="connsiteY64" fmla="*/ 180982 h 736499"/>
                  <a:gd name="connsiteX65" fmla="*/ 407342 w 605216"/>
                  <a:gd name="connsiteY65" fmla="*/ 180982 h 736499"/>
                  <a:gd name="connsiteX66" fmla="*/ 416867 w 605216"/>
                  <a:gd name="connsiteY66" fmla="*/ 190507 h 736499"/>
                  <a:gd name="connsiteX67" fmla="*/ 416867 w 605216"/>
                  <a:gd name="connsiteY67" fmla="*/ 238132 h 736499"/>
                  <a:gd name="connsiteX68" fmla="*/ 302567 w 605216"/>
                  <a:gd name="connsiteY68" fmla="*/ 352432 h 736499"/>
                  <a:gd name="connsiteX69" fmla="*/ 188267 w 605216"/>
                  <a:gd name="connsiteY69" fmla="*/ 238132 h 736499"/>
                  <a:gd name="connsiteX70" fmla="*/ 302567 w 605216"/>
                  <a:gd name="connsiteY70" fmla="*/ 428632 h 736499"/>
                  <a:gd name="connsiteX71" fmla="*/ 205564 w 605216"/>
                  <a:gd name="connsiteY71" fmla="*/ 409887 h 736499"/>
                  <a:gd name="connsiteX72" fmla="*/ 212232 w 605216"/>
                  <a:gd name="connsiteY72" fmla="*/ 407163 h 736499"/>
                  <a:gd name="connsiteX73" fmla="*/ 235892 w 605216"/>
                  <a:gd name="connsiteY73" fmla="*/ 371930 h 736499"/>
                  <a:gd name="connsiteX74" fmla="*/ 235892 w 605216"/>
                  <a:gd name="connsiteY74" fmla="*/ 353385 h 736499"/>
                  <a:gd name="connsiteX75" fmla="*/ 369242 w 605216"/>
                  <a:gd name="connsiteY75" fmla="*/ 353451 h 736499"/>
                  <a:gd name="connsiteX76" fmla="*/ 369242 w 605216"/>
                  <a:gd name="connsiteY76" fmla="*/ 371930 h 736499"/>
                  <a:gd name="connsiteX77" fmla="*/ 392873 w 605216"/>
                  <a:gd name="connsiteY77" fmla="*/ 407172 h 736499"/>
                  <a:gd name="connsiteX78" fmla="*/ 399541 w 605216"/>
                  <a:gd name="connsiteY78" fmla="*/ 409906 h 736499"/>
                  <a:gd name="connsiteX79" fmla="*/ 302567 w 605216"/>
                  <a:gd name="connsiteY79" fmla="*/ 428632 h 7364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</a:cxnLst>
                <a:rect l="l" t="t" r="r" b="b"/>
                <a:pathLst>
                  <a:path w="605216" h="736499">
                    <a:moveTo>
                      <a:pt x="421934" y="419107"/>
                    </a:moveTo>
                    <a:cubicBezTo>
                      <a:pt x="475636" y="439110"/>
                      <a:pt x="516879" y="460474"/>
                      <a:pt x="544016" y="483544"/>
                    </a:cubicBezTo>
                    <a:cubicBezTo>
                      <a:pt x="559293" y="495790"/>
                      <a:pt x="568506" y="514062"/>
                      <a:pt x="569267" y="533626"/>
                    </a:cubicBezTo>
                    <a:lnTo>
                      <a:pt x="586002" y="667195"/>
                    </a:lnTo>
                    <a:cubicBezTo>
                      <a:pt x="587371" y="677528"/>
                      <a:pt x="582872" y="687764"/>
                      <a:pt x="574334" y="693742"/>
                    </a:cubicBezTo>
                    <a:cubicBezTo>
                      <a:pt x="560779" y="702670"/>
                      <a:pt x="546308" y="710124"/>
                      <a:pt x="531167" y="715973"/>
                    </a:cubicBezTo>
                    <a:lnTo>
                      <a:pt x="531167" y="736499"/>
                    </a:lnTo>
                    <a:cubicBezTo>
                      <a:pt x="550108" y="729639"/>
                      <a:pt x="568175" y="720569"/>
                      <a:pt x="584993" y="709477"/>
                    </a:cubicBezTo>
                    <a:cubicBezTo>
                      <a:pt x="599414" y="699491"/>
                      <a:pt x="607067" y="682298"/>
                      <a:pt x="604833" y="664900"/>
                    </a:cubicBezTo>
                    <a:lnTo>
                      <a:pt x="588317" y="532721"/>
                    </a:lnTo>
                    <a:cubicBezTo>
                      <a:pt x="587181" y="507925"/>
                      <a:pt x="575580" y="484774"/>
                      <a:pt x="556399" y="469018"/>
                    </a:cubicBezTo>
                    <a:cubicBezTo>
                      <a:pt x="530822" y="448339"/>
                      <a:pt x="502419" y="431423"/>
                      <a:pt x="472055" y="418783"/>
                    </a:cubicBezTo>
                    <a:cubicBezTo>
                      <a:pt x="472312" y="392390"/>
                      <a:pt x="473788" y="238427"/>
                      <a:pt x="474055" y="177353"/>
                    </a:cubicBezTo>
                    <a:cubicBezTo>
                      <a:pt x="474371" y="161092"/>
                      <a:pt x="472467" y="144864"/>
                      <a:pt x="468397" y="129119"/>
                    </a:cubicBezTo>
                    <a:cubicBezTo>
                      <a:pt x="455310" y="80774"/>
                      <a:pt x="422238" y="40298"/>
                      <a:pt x="377471" y="17838"/>
                    </a:cubicBezTo>
                    <a:cubicBezTo>
                      <a:pt x="370169" y="14239"/>
                      <a:pt x="361475" y="14972"/>
                      <a:pt x="354878" y="19743"/>
                    </a:cubicBezTo>
                    <a:lnTo>
                      <a:pt x="353811" y="20505"/>
                    </a:lnTo>
                    <a:lnTo>
                      <a:pt x="349592" y="14609"/>
                    </a:lnTo>
                    <a:cubicBezTo>
                      <a:pt x="345161" y="8271"/>
                      <a:pt x="338407" y="3938"/>
                      <a:pt x="330799" y="2550"/>
                    </a:cubicBezTo>
                    <a:cubicBezTo>
                      <a:pt x="280610" y="-6248"/>
                      <a:pt x="229123" y="7971"/>
                      <a:pt x="190562" y="41279"/>
                    </a:cubicBezTo>
                    <a:cubicBezTo>
                      <a:pt x="152215" y="74997"/>
                      <a:pt x="130677" y="123901"/>
                      <a:pt x="131688" y="174953"/>
                    </a:cubicBezTo>
                    <a:lnTo>
                      <a:pt x="133212" y="418793"/>
                    </a:lnTo>
                    <a:cubicBezTo>
                      <a:pt x="102817" y="431435"/>
                      <a:pt x="74388" y="448364"/>
                      <a:pt x="48792" y="469066"/>
                    </a:cubicBezTo>
                    <a:cubicBezTo>
                      <a:pt x="29607" y="484819"/>
                      <a:pt x="18004" y="507971"/>
                      <a:pt x="16864" y="532769"/>
                    </a:cubicBezTo>
                    <a:lnTo>
                      <a:pt x="367" y="665014"/>
                    </a:lnTo>
                    <a:cubicBezTo>
                      <a:pt x="-1814" y="682374"/>
                      <a:pt x="5840" y="699508"/>
                      <a:pt x="20227" y="709467"/>
                    </a:cubicBezTo>
                    <a:cubicBezTo>
                      <a:pt x="37017" y="720554"/>
                      <a:pt x="55055" y="729623"/>
                      <a:pt x="73967" y="736490"/>
                    </a:cubicBezTo>
                    <a:lnTo>
                      <a:pt x="73967" y="715954"/>
                    </a:lnTo>
                    <a:cubicBezTo>
                      <a:pt x="58870" y="710099"/>
                      <a:pt x="44439" y="702649"/>
                      <a:pt x="30923" y="693732"/>
                    </a:cubicBezTo>
                    <a:cubicBezTo>
                      <a:pt x="22414" y="687778"/>
                      <a:pt x="17915" y="677591"/>
                      <a:pt x="19246" y="667291"/>
                    </a:cubicBezTo>
                    <a:lnTo>
                      <a:pt x="35867" y="534607"/>
                    </a:lnTo>
                    <a:lnTo>
                      <a:pt x="35943" y="533655"/>
                    </a:lnTo>
                    <a:cubicBezTo>
                      <a:pt x="36695" y="514096"/>
                      <a:pt x="45893" y="495825"/>
                      <a:pt x="61156" y="483572"/>
                    </a:cubicBezTo>
                    <a:cubicBezTo>
                      <a:pt x="88731" y="460065"/>
                      <a:pt x="128088" y="439386"/>
                      <a:pt x="183200" y="419107"/>
                    </a:cubicBezTo>
                    <a:cubicBezTo>
                      <a:pt x="208993" y="436833"/>
                      <a:pt x="253989" y="447682"/>
                      <a:pt x="302567" y="447682"/>
                    </a:cubicBezTo>
                    <a:cubicBezTo>
                      <a:pt x="351144" y="447682"/>
                      <a:pt x="396140" y="436833"/>
                      <a:pt x="421934" y="419107"/>
                    </a:cubicBezTo>
                    <a:close/>
                    <a:moveTo>
                      <a:pt x="175313" y="401781"/>
                    </a:moveTo>
                    <a:cubicBezTo>
                      <a:pt x="167280" y="404741"/>
                      <a:pt x="159580" y="407715"/>
                      <a:pt x="152215" y="410706"/>
                    </a:cubicBezTo>
                    <a:lnTo>
                      <a:pt x="150738" y="174829"/>
                    </a:lnTo>
                    <a:cubicBezTo>
                      <a:pt x="149762" y="129397"/>
                      <a:pt x="168850" y="85842"/>
                      <a:pt x="202916" y="55767"/>
                    </a:cubicBezTo>
                    <a:cubicBezTo>
                      <a:pt x="237142" y="26158"/>
                      <a:pt x="282871" y="13514"/>
                      <a:pt x="327446" y="21334"/>
                    </a:cubicBezTo>
                    <a:cubicBezTo>
                      <a:pt x="330133" y="21885"/>
                      <a:pt x="332502" y="23455"/>
                      <a:pt x="334056" y="25715"/>
                    </a:cubicBezTo>
                    <a:lnTo>
                      <a:pt x="343801" y="39336"/>
                    </a:lnTo>
                    <a:cubicBezTo>
                      <a:pt x="346855" y="43606"/>
                      <a:pt x="352790" y="44599"/>
                      <a:pt x="357069" y="41555"/>
                    </a:cubicBezTo>
                    <a:lnTo>
                      <a:pt x="365879" y="35278"/>
                    </a:lnTo>
                    <a:cubicBezTo>
                      <a:pt x="366754" y="34615"/>
                      <a:pt x="367917" y="34470"/>
                      <a:pt x="368927" y="34897"/>
                    </a:cubicBezTo>
                    <a:cubicBezTo>
                      <a:pt x="408834" y="54940"/>
                      <a:pt x="438310" y="91039"/>
                      <a:pt x="449966" y="134148"/>
                    </a:cubicBezTo>
                    <a:cubicBezTo>
                      <a:pt x="453587" y="148227"/>
                      <a:pt x="455270" y="162733"/>
                      <a:pt x="454967" y="177267"/>
                    </a:cubicBezTo>
                    <a:cubicBezTo>
                      <a:pt x="454719" y="233770"/>
                      <a:pt x="453433" y="369920"/>
                      <a:pt x="453062" y="410754"/>
                    </a:cubicBezTo>
                    <a:cubicBezTo>
                      <a:pt x="445880" y="407846"/>
                      <a:pt x="438400" y="404950"/>
                      <a:pt x="430621" y="402067"/>
                    </a:cubicBezTo>
                    <a:lnTo>
                      <a:pt x="400141" y="389561"/>
                    </a:lnTo>
                    <a:cubicBezTo>
                      <a:pt x="392980" y="386637"/>
                      <a:pt x="388299" y="379674"/>
                      <a:pt x="388292" y="371939"/>
                    </a:cubicBezTo>
                    <a:lnTo>
                      <a:pt x="388292" y="340145"/>
                    </a:lnTo>
                    <a:cubicBezTo>
                      <a:pt x="418478" y="314862"/>
                      <a:pt x="435918" y="277508"/>
                      <a:pt x="435917" y="238132"/>
                    </a:cubicBezTo>
                    <a:lnTo>
                      <a:pt x="435917" y="190507"/>
                    </a:lnTo>
                    <a:cubicBezTo>
                      <a:pt x="435917" y="174725"/>
                      <a:pt x="423124" y="161932"/>
                      <a:pt x="407342" y="161932"/>
                    </a:cubicBezTo>
                    <a:lnTo>
                      <a:pt x="197792" y="161932"/>
                    </a:lnTo>
                    <a:cubicBezTo>
                      <a:pt x="182010" y="161932"/>
                      <a:pt x="169217" y="174725"/>
                      <a:pt x="169217" y="190507"/>
                    </a:cubicBezTo>
                    <a:lnTo>
                      <a:pt x="169217" y="238132"/>
                    </a:lnTo>
                    <a:cubicBezTo>
                      <a:pt x="169222" y="277463"/>
                      <a:pt x="186629" y="314776"/>
                      <a:pt x="216766" y="340050"/>
                    </a:cubicBezTo>
                    <a:lnTo>
                      <a:pt x="216766" y="371901"/>
                    </a:lnTo>
                    <a:cubicBezTo>
                      <a:pt x="216792" y="379642"/>
                      <a:pt x="212132" y="386630"/>
                      <a:pt x="204974" y="389580"/>
                    </a:cubicBezTo>
                    <a:close/>
                    <a:moveTo>
                      <a:pt x="188267" y="238132"/>
                    </a:moveTo>
                    <a:lnTo>
                      <a:pt x="188267" y="190507"/>
                    </a:lnTo>
                    <a:cubicBezTo>
                      <a:pt x="188267" y="185247"/>
                      <a:pt x="192531" y="180982"/>
                      <a:pt x="197792" y="180982"/>
                    </a:cubicBezTo>
                    <a:lnTo>
                      <a:pt x="407342" y="180982"/>
                    </a:lnTo>
                    <a:cubicBezTo>
                      <a:pt x="412602" y="180982"/>
                      <a:pt x="416867" y="185247"/>
                      <a:pt x="416867" y="190507"/>
                    </a:cubicBezTo>
                    <a:lnTo>
                      <a:pt x="416867" y="238132"/>
                    </a:lnTo>
                    <a:cubicBezTo>
                      <a:pt x="416867" y="301258"/>
                      <a:pt x="365693" y="352432"/>
                      <a:pt x="302567" y="352432"/>
                    </a:cubicBezTo>
                    <a:cubicBezTo>
                      <a:pt x="239441" y="352432"/>
                      <a:pt x="188267" y="301258"/>
                      <a:pt x="188267" y="238132"/>
                    </a:cubicBezTo>
                    <a:close/>
                    <a:moveTo>
                      <a:pt x="302567" y="428632"/>
                    </a:moveTo>
                    <a:cubicBezTo>
                      <a:pt x="269264" y="429399"/>
                      <a:pt x="236184" y="423006"/>
                      <a:pt x="205564" y="409887"/>
                    </a:cubicBezTo>
                    <a:lnTo>
                      <a:pt x="212232" y="407163"/>
                    </a:lnTo>
                    <a:cubicBezTo>
                      <a:pt x="226555" y="401330"/>
                      <a:pt x="235913" y="387396"/>
                      <a:pt x="235892" y="371930"/>
                    </a:cubicBezTo>
                    <a:lnTo>
                      <a:pt x="235892" y="353385"/>
                    </a:lnTo>
                    <a:cubicBezTo>
                      <a:pt x="277075" y="377460"/>
                      <a:pt x="328034" y="377486"/>
                      <a:pt x="369242" y="353451"/>
                    </a:cubicBezTo>
                    <a:lnTo>
                      <a:pt x="369242" y="371930"/>
                    </a:lnTo>
                    <a:cubicBezTo>
                      <a:pt x="369214" y="387392"/>
                      <a:pt x="378559" y="401328"/>
                      <a:pt x="392873" y="407172"/>
                    </a:cubicBezTo>
                    <a:lnTo>
                      <a:pt x="399541" y="409906"/>
                    </a:lnTo>
                    <a:cubicBezTo>
                      <a:pt x="368929" y="423018"/>
                      <a:pt x="335860" y="429405"/>
                      <a:pt x="302567" y="428632"/>
                    </a:cubicBez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828754" hangingPunct="1">
                  <a:lnSpc>
                    <a:spcPct val="100000"/>
                  </a:lnSpc>
                  <a:defRPr/>
                </a:pPr>
                <a:endParaRPr lang="en-US" sz="3600" b="0" kern="1200" cap="none" spc="0">
                  <a:latin typeface="Calibri" panose="020F0502020204030204"/>
                </a:endParaRPr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4BDA0062-E63F-4787-B6A7-43A4C720E541}"/>
                  </a:ext>
                </a:extLst>
              </p:cNvPr>
              <p:cNvSpPr/>
              <p:nvPr/>
            </p:nvSpPr>
            <p:spPr>
              <a:xfrm>
                <a:off x="7657367" y="4059118"/>
                <a:ext cx="552450" cy="304800"/>
              </a:xfrm>
              <a:custGeom>
                <a:avLst/>
                <a:gdLst>
                  <a:gd name="connsiteX0" fmla="*/ 485775 w 552450"/>
                  <a:gd name="connsiteY0" fmla="*/ 33719 h 304800"/>
                  <a:gd name="connsiteX1" fmla="*/ 451866 w 552450"/>
                  <a:gd name="connsiteY1" fmla="*/ 0 h 304800"/>
                  <a:gd name="connsiteX2" fmla="*/ 451809 w 552450"/>
                  <a:gd name="connsiteY2" fmla="*/ 0 h 304800"/>
                  <a:gd name="connsiteX3" fmla="*/ 100432 w 552450"/>
                  <a:gd name="connsiteY3" fmla="*/ 0 h 304800"/>
                  <a:gd name="connsiteX4" fmla="*/ 66675 w 552450"/>
                  <a:gd name="connsiteY4" fmla="*/ 33719 h 304800"/>
                  <a:gd name="connsiteX5" fmla="*/ 66675 w 552450"/>
                  <a:gd name="connsiteY5" fmla="*/ 249460 h 304800"/>
                  <a:gd name="connsiteX6" fmla="*/ 0 w 552450"/>
                  <a:gd name="connsiteY6" fmla="*/ 249460 h 304800"/>
                  <a:gd name="connsiteX7" fmla="*/ 0 w 552450"/>
                  <a:gd name="connsiteY7" fmla="*/ 271120 h 304800"/>
                  <a:gd name="connsiteX8" fmla="*/ 33757 w 552450"/>
                  <a:gd name="connsiteY8" fmla="*/ 304800 h 304800"/>
                  <a:gd name="connsiteX9" fmla="*/ 518808 w 552450"/>
                  <a:gd name="connsiteY9" fmla="*/ 304800 h 304800"/>
                  <a:gd name="connsiteX10" fmla="*/ 552450 w 552450"/>
                  <a:gd name="connsiteY10" fmla="*/ 271082 h 304800"/>
                  <a:gd name="connsiteX11" fmla="*/ 552450 w 552450"/>
                  <a:gd name="connsiteY11" fmla="*/ 249460 h 304800"/>
                  <a:gd name="connsiteX12" fmla="*/ 485775 w 552450"/>
                  <a:gd name="connsiteY12" fmla="*/ 249460 h 304800"/>
                  <a:gd name="connsiteX13" fmla="*/ 533400 w 552450"/>
                  <a:gd name="connsiteY13" fmla="*/ 268510 h 304800"/>
                  <a:gd name="connsiteX14" fmla="*/ 533400 w 552450"/>
                  <a:gd name="connsiteY14" fmla="*/ 271044 h 304800"/>
                  <a:gd name="connsiteX15" fmla="*/ 518770 w 552450"/>
                  <a:gd name="connsiteY15" fmla="*/ 285750 h 304800"/>
                  <a:gd name="connsiteX16" fmla="*/ 33795 w 552450"/>
                  <a:gd name="connsiteY16" fmla="*/ 285750 h 304800"/>
                  <a:gd name="connsiteX17" fmla="*/ 19050 w 552450"/>
                  <a:gd name="connsiteY17" fmla="*/ 271082 h 304800"/>
                  <a:gd name="connsiteX18" fmla="*/ 19050 w 552450"/>
                  <a:gd name="connsiteY18" fmla="*/ 268510 h 304800"/>
                  <a:gd name="connsiteX19" fmla="*/ 85725 w 552450"/>
                  <a:gd name="connsiteY19" fmla="*/ 268510 h 304800"/>
                  <a:gd name="connsiteX20" fmla="*/ 85725 w 552450"/>
                  <a:gd name="connsiteY20" fmla="*/ 33719 h 304800"/>
                  <a:gd name="connsiteX21" fmla="*/ 100432 w 552450"/>
                  <a:gd name="connsiteY21" fmla="*/ 19050 h 304800"/>
                  <a:gd name="connsiteX22" fmla="*/ 452095 w 552450"/>
                  <a:gd name="connsiteY22" fmla="*/ 19050 h 304800"/>
                  <a:gd name="connsiteX23" fmla="*/ 466725 w 552450"/>
                  <a:gd name="connsiteY23" fmla="*/ 33719 h 304800"/>
                  <a:gd name="connsiteX24" fmla="*/ 466725 w 552450"/>
                  <a:gd name="connsiteY24" fmla="*/ 268510 h 304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552450" h="304800">
                    <a:moveTo>
                      <a:pt x="485775" y="33719"/>
                    </a:moveTo>
                    <a:cubicBezTo>
                      <a:pt x="485723" y="15044"/>
                      <a:pt x="470542" y="-52"/>
                      <a:pt x="451866" y="0"/>
                    </a:cubicBezTo>
                    <a:cubicBezTo>
                      <a:pt x="451847" y="0"/>
                      <a:pt x="451828" y="0"/>
                      <a:pt x="451809" y="0"/>
                    </a:cubicBezTo>
                    <a:lnTo>
                      <a:pt x="100432" y="0"/>
                    </a:lnTo>
                    <a:cubicBezTo>
                      <a:pt x="81804" y="0"/>
                      <a:pt x="66696" y="15091"/>
                      <a:pt x="66675" y="33719"/>
                    </a:cubicBezTo>
                    <a:lnTo>
                      <a:pt x="66675" y="249460"/>
                    </a:lnTo>
                    <a:lnTo>
                      <a:pt x="0" y="249460"/>
                    </a:lnTo>
                    <a:lnTo>
                      <a:pt x="0" y="271120"/>
                    </a:lnTo>
                    <a:cubicBezTo>
                      <a:pt x="125" y="289698"/>
                      <a:pt x="15177" y="304717"/>
                      <a:pt x="33757" y="304800"/>
                    </a:cubicBezTo>
                    <a:lnTo>
                      <a:pt x="518808" y="304800"/>
                    </a:lnTo>
                    <a:cubicBezTo>
                      <a:pt x="537357" y="304654"/>
                      <a:pt x="552346" y="289631"/>
                      <a:pt x="552450" y="271082"/>
                    </a:cubicBezTo>
                    <a:lnTo>
                      <a:pt x="552450" y="249460"/>
                    </a:lnTo>
                    <a:lnTo>
                      <a:pt x="485775" y="249460"/>
                    </a:lnTo>
                    <a:close/>
                    <a:moveTo>
                      <a:pt x="533400" y="268510"/>
                    </a:moveTo>
                    <a:lnTo>
                      <a:pt x="533400" y="271044"/>
                    </a:lnTo>
                    <a:cubicBezTo>
                      <a:pt x="533349" y="279115"/>
                      <a:pt x="526840" y="285657"/>
                      <a:pt x="518770" y="285750"/>
                    </a:cubicBezTo>
                    <a:lnTo>
                      <a:pt x="33795" y="285750"/>
                    </a:lnTo>
                    <a:cubicBezTo>
                      <a:pt x="25692" y="285724"/>
                      <a:pt x="19118" y="279185"/>
                      <a:pt x="19050" y="271082"/>
                    </a:cubicBezTo>
                    <a:lnTo>
                      <a:pt x="19050" y="268510"/>
                    </a:lnTo>
                    <a:lnTo>
                      <a:pt x="85725" y="268510"/>
                    </a:lnTo>
                    <a:lnTo>
                      <a:pt x="85725" y="33719"/>
                    </a:lnTo>
                    <a:cubicBezTo>
                      <a:pt x="85735" y="25607"/>
                      <a:pt x="92320" y="19040"/>
                      <a:pt x="100432" y="19050"/>
                    </a:cubicBezTo>
                    <a:lnTo>
                      <a:pt x="452095" y="19050"/>
                    </a:lnTo>
                    <a:cubicBezTo>
                      <a:pt x="460177" y="19082"/>
                      <a:pt x="466715" y="25637"/>
                      <a:pt x="466725" y="33719"/>
                    </a:cubicBezTo>
                    <a:lnTo>
                      <a:pt x="466725" y="268510"/>
                    </a:ln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828754" hangingPunct="1">
                  <a:lnSpc>
                    <a:spcPct val="100000"/>
                  </a:lnSpc>
                  <a:defRPr/>
                </a:pPr>
                <a:endParaRPr lang="en-US" sz="3600" b="0" kern="1200" cap="none" spc="0">
                  <a:latin typeface="Calibri" panose="020F0502020204030204"/>
                </a:endParaRPr>
              </a:p>
            </p:txBody>
          </p:sp>
        </p:grp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115DEDD6-84A1-4556-8FCD-1990F3FB250D}"/>
                </a:ext>
              </a:extLst>
            </p:cNvPr>
            <p:cNvSpPr txBox="1"/>
            <p:nvPr/>
          </p:nvSpPr>
          <p:spPr>
            <a:xfrm>
              <a:off x="7657368" y="4096522"/>
              <a:ext cx="552449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1828754" hangingPunct="1">
                <a:lnSpc>
                  <a:spcPct val="100000"/>
                </a:lnSpc>
                <a:defRPr/>
              </a:pPr>
              <a:r>
                <a:rPr lang="en-US" sz="2000" b="0" kern="1200" cap="none" spc="0">
                  <a:latin typeface="Calibri" panose="020F0502020204030204"/>
                </a:rPr>
                <a:t>Swift</a:t>
              </a: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0A60D2A4-4CB8-4E91-ACA6-C11EFD16C110}"/>
              </a:ext>
            </a:extLst>
          </p:cNvPr>
          <p:cNvGrpSpPr/>
          <p:nvPr/>
        </p:nvGrpSpPr>
        <p:grpSpPr>
          <a:xfrm>
            <a:off x="8705996" y="2753641"/>
            <a:ext cx="1284072" cy="1619248"/>
            <a:chOff x="6362032" y="2936883"/>
            <a:chExt cx="642036" cy="809624"/>
          </a:xfrm>
        </p:grpSpPr>
        <p:grpSp>
          <p:nvGrpSpPr>
            <p:cNvPr id="82" name="Graphic 70" descr="Programmer male with solid fill">
              <a:extLst>
                <a:ext uri="{FF2B5EF4-FFF2-40B4-BE49-F238E27FC236}">
                  <a16:creationId xmlns:a16="http://schemas.microsoft.com/office/drawing/2014/main" id="{E75F494E-96C5-4C65-B1B4-26EF4DACA7FD}"/>
                </a:ext>
              </a:extLst>
            </p:cNvPr>
            <p:cNvGrpSpPr/>
            <p:nvPr/>
          </p:nvGrpSpPr>
          <p:grpSpPr>
            <a:xfrm>
              <a:off x="6362032" y="2936883"/>
              <a:ext cx="642036" cy="809624"/>
              <a:chOff x="6362032" y="2936883"/>
              <a:chExt cx="642036" cy="809624"/>
            </a:xfrm>
            <a:solidFill>
              <a:schemeClr val="tx1"/>
            </a:solidFill>
          </p:grpSpPr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962F81EA-F77D-4ADC-B30A-D2F16938FD02}"/>
                  </a:ext>
                </a:extLst>
              </p:cNvPr>
              <p:cNvSpPr/>
              <p:nvPr/>
            </p:nvSpPr>
            <p:spPr>
              <a:xfrm>
                <a:off x="6362032" y="2936883"/>
                <a:ext cx="642036" cy="753427"/>
              </a:xfrm>
              <a:custGeom>
                <a:avLst/>
                <a:gdLst>
                  <a:gd name="connsiteX0" fmla="*/ 456750 w 642036"/>
                  <a:gd name="connsiteY0" fmla="*/ 434340 h 753427"/>
                  <a:gd name="connsiteX1" fmla="*/ 566287 w 642036"/>
                  <a:gd name="connsiteY1" fmla="*/ 490538 h 753427"/>
                  <a:gd name="connsiteX2" fmla="*/ 587242 w 642036"/>
                  <a:gd name="connsiteY2" fmla="*/ 533400 h 753427"/>
                  <a:gd name="connsiteX3" fmla="*/ 604387 w 642036"/>
                  <a:gd name="connsiteY3" fmla="*/ 681038 h 753427"/>
                  <a:gd name="connsiteX4" fmla="*/ 596767 w 642036"/>
                  <a:gd name="connsiteY4" fmla="*/ 698183 h 753427"/>
                  <a:gd name="connsiteX5" fmla="*/ 596767 w 642036"/>
                  <a:gd name="connsiteY5" fmla="*/ 698183 h 753427"/>
                  <a:gd name="connsiteX6" fmla="*/ 545332 w 642036"/>
                  <a:gd name="connsiteY6" fmla="*/ 722948 h 753427"/>
                  <a:gd name="connsiteX7" fmla="*/ 545332 w 642036"/>
                  <a:gd name="connsiteY7" fmla="*/ 753428 h 753427"/>
                  <a:gd name="connsiteX8" fmla="*/ 571050 w 642036"/>
                  <a:gd name="connsiteY8" fmla="*/ 753428 h 753427"/>
                  <a:gd name="connsiteX9" fmla="*/ 617722 w 642036"/>
                  <a:gd name="connsiteY9" fmla="*/ 729615 h 753427"/>
                  <a:gd name="connsiteX10" fmla="*/ 617722 w 642036"/>
                  <a:gd name="connsiteY10" fmla="*/ 729615 h 753427"/>
                  <a:gd name="connsiteX11" fmla="*/ 641535 w 642036"/>
                  <a:gd name="connsiteY11" fmla="*/ 676275 h 753427"/>
                  <a:gd name="connsiteX12" fmla="*/ 626295 w 642036"/>
                  <a:gd name="connsiteY12" fmla="*/ 532448 h 753427"/>
                  <a:gd name="connsiteX13" fmla="*/ 591052 w 642036"/>
                  <a:gd name="connsiteY13" fmla="*/ 461963 h 753427"/>
                  <a:gd name="connsiteX14" fmla="*/ 470085 w 642036"/>
                  <a:gd name="connsiteY14" fmla="*/ 399098 h 753427"/>
                  <a:gd name="connsiteX15" fmla="*/ 423412 w 642036"/>
                  <a:gd name="connsiteY15" fmla="*/ 380048 h 753427"/>
                  <a:gd name="connsiteX16" fmla="*/ 417697 w 642036"/>
                  <a:gd name="connsiteY16" fmla="*/ 371475 h 753427"/>
                  <a:gd name="connsiteX17" fmla="*/ 417697 w 642036"/>
                  <a:gd name="connsiteY17" fmla="*/ 348615 h 753427"/>
                  <a:gd name="connsiteX18" fmla="*/ 474847 w 642036"/>
                  <a:gd name="connsiteY18" fmla="*/ 229552 h 753427"/>
                  <a:gd name="connsiteX19" fmla="*/ 474847 w 642036"/>
                  <a:gd name="connsiteY19" fmla="*/ 195263 h 753427"/>
                  <a:gd name="connsiteX20" fmla="*/ 493897 w 642036"/>
                  <a:gd name="connsiteY20" fmla="*/ 200978 h 753427"/>
                  <a:gd name="connsiteX21" fmla="*/ 477705 w 642036"/>
                  <a:gd name="connsiteY21" fmla="*/ 153353 h 753427"/>
                  <a:gd name="connsiteX22" fmla="*/ 472942 w 642036"/>
                  <a:gd name="connsiteY22" fmla="*/ 133350 h 753427"/>
                  <a:gd name="connsiteX23" fmla="*/ 388170 w 642036"/>
                  <a:gd name="connsiteY23" fmla="*/ 17145 h 753427"/>
                  <a:gd name="connsiteX24" fmla="*/ 375787 w 642036"/>
                  <a:gd name="connsiteY24" fmla="*/ 18097 h 753427"/>
                  <a:gd name="connsiteX25" fmla="*/ 367215 w 642036"/>
                  <a:gd name="connsiteY25" fmla="*/ 24765 h 753427"/>
                  <a:gd name="connsiteX26" fmla="*/ 357690 w 642036"/>
                  <a:gd name="connsiteY26" fmla="*/ 11430 h 753427"/>
                  <a:gd name="connsiteX27" fmla="*/ 346260 w 642036"/>
                  <a:gd name="connsiteY27" fmla="*/ 2858 h 753427"/>
                  <a:gd name="connsiteX28" fmla="*/ 320542 w 642036"/>
                  <a:gd name="connsiteY28" fmla="*/ 0 h 753427"/>
                  <a:gd name="connsiteX29" fmla="*/ 169095 w 642036"/>
                  <a:gd name="connsiteY29" fmla="*/ 136208 h 753427"/>
                  <a:gd name="connsiteX30" fmla="*/ 169095 w 642036"/>
                  <a:gd name="connsiteY30" fmla="*/ 142875 h 753427"/>
                  <a:gd name="connsiteX31" fmla="*/ 169095 w 642036"/>
                  <a:gd name="connsiteY31" fmla="*/ 142875 h 753427"/>
                  <a:gd name="connsiteX32" fmla="*/ 169095 w 642036"/>
                  <a:gd name="connsiteY32" fmla="*/ 159068 h 753427"/>
                  <a:gd name="connsiteX33" fmla="*/ 156712 w 642036"/>
                  <a:gd name="connsiteY33" fmla="*/ 219075 h 753427"/>
                  <a:gd name="connsiteX34" fmla="*/ 140520 w 642036"/>
                  <a:gd name="connsiteY34" fmla="*/ 257175 h 753427"/>
                  <a:gd name="connsiteX35" fmla="*/ 171000 w 642036"/>
                  <a:gd name="connsiteY35" fmla="*/ 248602 h 753427"/>
                  <a:gd name="connsiteX36" fmla="*/ 226245 w 642036"/>
                  <a:gd name="connsiteY36" fmla="*/ 346710 h 753427"/>
                  <a:gd name="connsiteX37" fmla="*/ 226245 w 642036"/>
                  <a:gd name="connsiteY37" fmla="*/ 370523 h 753427"/>
                  <a:gd name="connsiteX38" fmla="*/ 220530 w 642036"/>
                  <a:gd name="connsiteY38" fmla="*/ 379095 h 753427"/>
                  <a:gd name="connsiteX39" fmla="*/ 173857 w 642036"/>
                  <a:gd name="connsiteY39" fmla="*/ 398145 h 753427"/>
                  <a:gd name="connsiteX40" fmla="*/ 52890 w 642036"/>
                  <a:gd name="connsiteY40" fmla="*/ 461010 h 753427"/>
                  <a:gd name="connsiteX41" fmla="*/ 16695 w 642036"/>
                  <a:gd name="connsiteY41" fmla="*/ 531495 h 753427"/>
                  <a:gd name="connsiteX42" fmla="*/ 502 w 642036"/>
                  <a:gd name="connsiteY42" fmla="*/ 676275 h 753427"/>
                  <a:gd name="connsiteX43" fmla="*/ 24315 w 642036"/>
                  <a:gd name="connsiteY43" fmla="*/ 729615 h 753427"/>
                  <a:gd name="connsiteX44" fmla="*/ 70987 w 642036"/>
                  <a:gd name="connsiteY44" fmla="*/ 753428 h 753427"/>
                  <a:gd name="connsiteX45" fmla="*/ 97657 w 642036"/>
                  <a:gd name="connsiteY45" fmla="*/ 753428 h 753427"/>
                  <a:gd name="connsiteX46" fmla="*/ 97657 w 642036"/>
                  <a:gd name="connsiteY46" fmla="*/ 723900 h 753427"/>
                  <a:gd name="connsiteX47" fmla="*/ 46222 w 642036"/>
                  <a:gd name="connsiteY47" fmla="*/ 699135 h 753427"/>
                  <a:gd name="connsiteX48" fmla="*/ 38602 w 642036"/>
                  <a:gd name="connsiteY48" fmla="*/ 681990 h 753427"/>
                  <a:gd name="connsiteX49" fmla="*/ 54795 w 642036"/>
                  <a:gd name="connsiteY49" fmla="*/ 535305 h 753427"/>
                  <a:gd name="connsiteX50" fmla="*/ 54795 w 642036"/>
                  <a:gd name="connsiteY50" fmla="*/ 533400 h 753427"/>
                  <a:gd name="connsiteX51" fmla="*/ 76702 w 642036"/>
                  <a:gd name="connsiteY51" fmla="*/ 490538 h 753427"/>
                  <a:gd name="connsiteX52" fmla="*/ 186240 w 642036"/>
                  <a:gd name="connsiteY52" fmla="*/ 434340 h 753427"/>
                  <a:gd name="connsiteX53" fmla="*/ 201480 w 642036"/>
                  <a:gd name="connsiteY53" fmla="*/ 429578 h 753427"/>
                  <a:gd name="connsiteX54" fmla="*/ 321495 w 642036"/>
                  <a:gd name="connsiteY54" fmla="*/ 457200 h 753427"/>
                  <a:gd name="connsiteX55" fmla="*/ 442462 w 642036"/>
                  <a:gd name="connsiteY55" fmla="*/ 429578 h 753427"/>
                  <a:gd name="connsiteX56" fmla="*/ 456750 w 642036"/>
                  <a:gd name="connsiteY56" fmla="*/ 434340 h 753427"/>
                  <a:gd name="connsiteX57" fmla="*/ 207195 w 642036"/>
                  <a:gd name="connsiteY57" fmla="*/ 237173 h 753427"/>
                  <a:gd name="connsiteX58" fmla="*/ 407220 w 642036"/>
                  <a:gd name="connsiteY58" fmla="*/ 123825 h 753427"/>
                  <a:gd name="connsiteX59" fmla="*/ 435795 w 642036"/>
                  <a:gd name="connsiteY59" fmla="*/ 161925 h 753427"/>
                  <a:gd name="connsiteX60" fmla="*/ 435795 w 642036"/>
                  <a:gd name="connsiteY60" fmla="*/ 228600 h 753427"/>
                  <a:gd name="connsiteX61" fmla="*/ 321495 w 642036"/>
                  <a:gd name="connsiteY61" fmla="*/ 342900 h 753427"/>
                  <a:gd name="connsiteX62" fmla="*/ 207195 w 642036"/>
                  <a:gd name="connsiteY62" fmla="*/ 237173 h 753427"/>
                  <a:gd name="connsiteX63" fmla="*/ 245295 w 642036"/>
                  <a:gd name="connsiteY63" fmla="*/ 408623 h 753427"/>
                  <a:gd name="connsiteX64" fmla="*/ 264345 w 642036"/>
                  <a:gd name="connsiteY64" fmla="*/ 370523 h 753427"/>
                  <a:gd name="connsiteX65" fmla="*/ 264345 w 642036"/>
                  <a:gd name="connsiteY65" fmla="*/ 369570 h 753427"/>
                  <a:gd name="connsiteX66" fmla="*/ 378645 w 642036"/>
                  <a:gd name="connsiteY66" fmla="*/ 369570 h 753427"/>
                  <a:gd name="connsiteX67" fmla="*/ 378645 w 642036"/>
                  <a:gd name="connsiteY67" fmla="*/ 370523 h 753427"/>
                  <a:gd name="connsiteX68" fmla="*/ 396742 w 642036"/>
                  <a:gd name="connsiteY68" fmla="*/ 408623 h 753427"/>
                  <a:gd name="connsiteX69" fmla="*/ 320542 w 642036"/>
                  <a:gd name="connsiteY69" fmla="*/ 419100 h 753427"/>
                  <a:gd name="connsiteX70" fmla="*/ 245295 w 642036"/>
                  <a:gd name="connsiteY70" fmla="*/ 408623 h 7534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</a:cxnLst>
                <a:rect l="l" t="t" r="r" b="b"/>
                <a:pathLst>
                  <a:path w="642036" h="753427">
                    <a:moveTo>
                      <a:pt x="456750" y="434340"/>
                    </a:moveTo>
                    <a:cubicBezTo>
                      <a:pt x="496755" y="448628"/>
                      <a:pt x="534855" y="464820"/>
                      <a:pt x="566287" y="490538"/>
                    </a:cubicBezTo>
                    <a:cubicBezTo>
                      <a:pt x="579622" y="501015"/>
                      <a:pt x="587242" y="516255"/>
                      <a:pt x="587242" y="533400"/>
                    </a:cubicBezTo>
                    <a:lnTo>
                      <a:pt x="604387" y="681038"/>
                    </a:lnTo>
                    <a:cubicBezTo>
                      <a:pt x="605340" y="687705"/>
                      <a:pt x="602482" y="694373"/>
                      <a:pt x="596767" y="698183"/>
                    </a:cubicBezTo>
                    <a:lnTo>
                      <a:pt x="596767" y="698183"/>
                    </a:lnTo>
                    <a:cubicBezTo>
                      <a:pt x="580575" y="708660"/>
                      <a:pt x="563430" y="717233"/>
                      <a:pt x="545332" y="722948"/>
                    </a:cubicBezTo>
                    <a:lnTo>
                      <a:pt x="545332" y="753428"/>
                    </a:lnTo>
                    <a:lnTo>
                      <a:pt x="571050" y="753428"/>
                    </a:lnTo>
                    <a:cubicBezTo>
                      <a:pt x="587242" y="746760"/>
                      <a:pt x="603435" y="739140"/>
                      <a:pt x="617722" y="729615"/>
                    </a:cubicBezTo>
                    <a:lnTo>
                      <a:pt x="617722" y="729615"/>
                    </a:lnTo>
                    <a:cubicBezTo>
                      <a:pt x="634867" y="718185"/>
                      <a:pt x="644392" y="697230"/>
                      <a:pt x="641535" y="676275"/>
                    </a:cubicBezTo>
                    <a:lnTo>
                      <a:pt x="626295" y="532448"/>
                    </a:lnTo>
                    <a:cubicBezTo>
                      <a:pt x="625342" y="504825"/>
                      <a:pt x="612960" y="479108"/>
                      <a:pt x="591052" y="461963"/>
                    </a:cubicBezTo>
                    <a:cubicBezTo>
                      <a:pt x="555810" y="432435"/>
                      <a:pt x="513900" y="414338"/>
                      <a:pt x="470085" y="399098"/>
                    </a:cubicBezTo>
                    <a:lnTo>
                      <a:pt x="423412" y="380048"/>
                    </a:lnTo>
                    <a:cubicBezTo>
                      <a:pt x="419602" y="378143"/>
                      <a:pt x="417697" y="375285"/>
                      <a:pt x="417697" y="371475"/>
                    </a:cubicBezTo>
                    <a:lnTo>
                      <a:pt x="417697" y="348615"/>
                    </a:lnTo>
                    <a:cubicBezTo>
                      <a:pt x="453892" y="320040"/>
                      <a:pt x="474847" y="276225"/>
                      <a:pt x="474847" y="229552"/>
                    </a:cubicBezTo>
                    <a:lnTo>
                      <a:pt x="474847" y="195263"/>
                    </a:lnTo>
                    <a:cubicBezTo>
                      <a:pt x="480562" y="199073"/>
                      <a:pt x="487230" y="200025"/>
                      <a:pt x="493897" y="200978"/>
                    </a:cubicBezTo>
                    <a:lnTo>
                      <a:pt x="477705" y="153353"/>
                    </a:lnTo>
                    <a:cubicBezTo>
                      <a:pt x="475800" y="146685"/>
                      <a:pt x="473895" y="140018"/>
                      <a:pt x="472942" y="133350"/>
                    </a:cubicBezTo>
                    <a:cubicBezTo>
                      <a:pt x="465322" y="79057"/>
                      <a:pt x="432937" y="40958"/>
                      <a:pt x="388170" y="17145"/>
                    </a:cubicBezTo>
                    <a:cubicBezTo>
                      <a:pt x="384360" y="15240"/>
                      <a:pt x="379597" y="15240"/>
                      <a:pt x="375787" y="18097"/>
                    </a:cubicBezTo>
                    <a:lnTo>
                      <a:pt x="367215" y="24765"/>
                    </a:lnTo>
                    <a:lnTo>
                      <a:pt x="357690" y="11430"/>
                    </a:lnTo>
                    <a:cubicBezTo>
                      <a:pt x="354832" y="7620"/>
                      <a:pt x="351022" y="3810"/>
                      <a:pt x="346260" y="2858"/>
                    </a:cubicBezTo>
                    <a:cubicBezTo>
                      <a:pt x="337687" y="953"/>
                      <a:pt x="329115" y="0"/>
                      <a:pt x="320542" y="0"/>
                    </a:cubicBezTo>
                    <a:cubicBezTo>
                      <a:pt x="245295" y="0"/>
                      <a:pt x="182430" y="59055"/>
                      <a:pt x="169095" y="136208"/>
                    </a:cubicBezTo>
                    <a:lnTo>
                      <a:pt x="169095" y="142875"/>
                    </a:lnTo>
                    <a:lnTo>
                      <a:pt x="169095" y="142875"/>
                    </a:lnTo>
                    <a:lnTo>
                      <a:pt x="169095" y="159068"/>
                    </a:lnTo>
                    <a:cubicBezTo>
                      <a:pt x="169095" y="180023"/>
                      <a:pt x="165285" y="200025"/>
                      <a:pt x="156712" y="219075"/>
                    </a:cubicBezTo>
                    <a:lnTo>
                      <a:pt x="140520" y="257175"/>
                    </a:lnTo>
                    <a:cubicBezTo>
                      <a:pt x="140520" y="257175"/>
                      <a:pt x="151950" y="254318"/>
                      <a:pt x="171000" y="248602"/>
                    </a:cubicBezTo>
                    <a:cubicBezTo>
                      <a:pt x="175762" y="287655"/>
                      <a:pt x="195765" y="322898"/>
                      <a:pt x="226245" y="346710"/>
                    </a:cubicBezTo>
                    <a:lnTo>
                      <a:pt x="226245" y="370523"/>
                    </a:lnTo>
                    <a:cubicBezTo>
                      <a:pt x="226245" y="374333"/>
                      <a:pt x="224340" y="378143"/>
                      <a:pt x="220530" y="379095"/>
                    </a:cubicBezTo>
                    <a:lnTo>
                      <a:pt x="173857" y="398145"/>
                    </a:lnTo>
                    <a:cubicBezTo>
                      <a:pt x="130042" y="413385"/>
                      <a:pt x="88132" y="431483"/>
                      <a:pt x="52890" y="461010"/>
                    </a:cubicBezTo>
                    <a:cubicBezTo>
                      <a:pt x="30982" y="478155"/>
                      <a:pt x="17647" y="503873"/>
                      <a:pt x="16695" y="531495"/>
                    </a:cubicBezTo>
                    <a:lnTo>
                      <a:pt x="502" y="676275"/>
                    </a:lnTo>
                    <a:cubicBezTo>
                      <a:pt x="-2355" y="697230"/>
                      <a:pt x="7170" y="718185"/>
                      <a:pt x="24315" y="729615"/>
                    </a:cubicBezTo>
                    <a:cubicBezTo>
                      <a:pt x="38602" y="739140"/>
                      <a:pt x="54795" y="746760"/>
                      <a:pt x="70987" y="753428"/>
                    </a:cubicBezTo>
                    <a:lnTo>
                      <a:pt x="97657" y="753428"/>
                    </a:lnTo>
                    <a:lnTo>
                      <a:pt x="97657" y="723900"/>
                    </a:lnTo>
                    <a:cubicBezTo>
                      <a:pt x="79560" y="717233"/>
                      <a:pt x="62415" y="709613"/>
                      <a:pt x="46222" y="699135"/>
                    </a:cubicBezTo>
                    <a:cubicBezTo>
                      <a:pt x="40507" y="695325"/>
                      <a:pt x="37650" y="688658"/>
                      <a:pt x="38602" y="681990"/>
                    </a:cubicBezTo>
                    <a:lnTo>
                      <a:pt x="54795" y="535305"/>
                    </a:lnTo>
                    <a:lnTo>
                      <a:pt x="54795" y="533400"/>
                    </a:lnTo>
                    <a:cubicBezTo>
                      <a:pt x="54795" y="516255"/>
                      <a:pt x="63367" y="501015"/>
                      <a:pt x="76702" y="490538"/>
                    </a:cubicBezTo>
                    <a:cubicBezTo>
                      <a:pt x="108135" y="464820"/>
                      <a:pt x="146235" y="448628"/>
                      <a:pt x="186240" y="434340"/>
                    </a:cubicBezTo>
                    <a:lnTo>
                      <a:pt x="201480" y="429578"/>
                    </a:lnTo>
                    <a:cubicBezTo>
                      <a:pt x="229102" y="446723"/>
                      <a:pt x="272917" y="457200"/>
                      <a:pt x="321495" y="457200"/>
                    </a:cubicBezTo>
                    <a:cubicBezTo>
                      <a:pt x="370072" y="457200"/>
                      <a:pt x="413887" y="446723"/>
                      <a:pt x="442462" y="429578"/>
                    </a:cubicBezTo>
                    <a:lnTo>
                      <a:pt x="456750" y="434340"/>
                    </a:lnTo>
                    <a:close/>
                    <a:moveTo>
                      <a:pt x="207195" y="237173"/>
                    </a:moveTo>
                    <a:cubicBezTo>
                      <a:pt x="271965" y="215265"/>
                      <a:pt x="365310" y="177165"/>
                      <a:pt x="407220" y="123825"/>
                    </a:cubicBezTo>
                    <a:cubicBezTo>
                      <a:pt x="415792" y="137160"/>
                      <a:pt x="425317" y="149543"/>
                      <a:pt x="435795" y="161925"/>
                    </a:cubicBezTo>
                    <a:lnTo>
                      <a:pt x="435795" y="228600"/>
                    </a:lnTo>
                    <a:cubicBezTo>
                      <a:pt x="435795" y="291465"/>
                      <a:pt x="384360" y="342900"/>
                      <a:pt x="321495" y="342900"/>
                    </a:cubicBezTo>
                    <a:cubicBezTo>
                      <a:pt x="261487" y="342900"/>
                      <a:pt x="211957" y="297180"/>
                      <a:pt x="207195" y="237173"/>
                    </a:cubicBezTo>
                    <a:close/>
                    <a:moveTo>
                      <a:pt x="245295" y="408623"/>
                    </a:moveTo>
                    <a:cubicBezTo>
                      <a:pt x="256725" y="400050"/>
                      <a:pt x="264345" y="385763"/>
                      <a:pt x="264345" y="370523"/>
                    </a:cubicBezTo>
                    <a:lnTo>
                      <a:pt x="264345" y="369570"/>
                    </a:lnTo>
                    <a:cubicBezTo>
                      <a:pt x="300540" y="384810"/>
                      <a:pt x="342450" y="384810"/>
                      <a:pt x="378645" y="369570"/>
                    </a:cubicBezTo>
                    <a:lnTo>
                      <a:pt x="378645" y="370523"/>
                    </a:lnTo>
                    <a:cubicBezTo>
                      <a:pt x="378645" y="384810"/>
                      <a:pt x="385312" y="399098"/>
                      <a:pt x="396742" y="408623"/>
                    </a:cubicBezTo>
                    <a:cubicBezTo>
                      <a:pt x="371977" y="416243"/>
                      <a:pt x="346260" y="420053"/>
                      <a:pt x="320542" y="419100"/>
                    </a:cubicBezTo>
                    <a:cubicBezTo>
                      <a:pt x="295777" y="419100"/>
                      <a:pt x="270060" y="415290"/>
                      <a:pt x="245295" y="408623"/>
                    </a:cubicBez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828754" hangingPunct="1">
                  <a:lnSpc>
                    <a:spcPct val="100000"/>
                  </a:lnSpc>
                  <a:defRPr/>
                </a:pPr>
                <a:endParaRPr lang="en-US" sz="3600" b="0" kern="1200" cap="none" spc="0">
                  <a:latin typeface="Calibri" panose="020F0502020204030204"/>
                </a:endParaRPr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571FAECD-067C-4019-B55A-2F95E6D86CAF}"/>
                  </a:ext>
                </a:extLst>
              </p:cNvPr>
              <p:cNvSpPr/>
              <p:nvPr/>
            </p:nvSpPr>
            <p:spPr>
              <a:xfrm>
                <a:off x="6406349" y="3449327"/>
                <a:ext cx="555307" cy="297180"/>
              </a:xfrm>
              <a:custGeom>
                <a:avLst/>
                <a:gdLst>
                  <a:gd name="connsiteX0" fmla="*/ 482918 w 555307"/>
                  <a:gd name="connsiteY0" fmla="*/ 23813 h 297180"/>
                  <a:gd name="connsiteX1" fmla="*/ 459105 w 555307"/>
                  <a:gd name="connsiteY1" fmla="*/ 0 h 297180"/>
                  <a:gd name="connsiteX2" fmla="*/ 459105 w 555307"/>
                  <a:gd name="connsiteY2" fmla="*/ 0 h 297180"/>
                  <a:gd name="connsiteX3" fmla="*/ 96203 w 555307"/>
                  <a:gd name="connsiteY3" fmla="*/ 0 h 297180"/>
                  <a:gd name="connsiteX4" fmla="*/ 72390 w 555307"/>
                  <a:gd name="connsiteY4" fmla="*/ 23813 h 297180"/>
                  <a:gd name="connsiteX5" fmla="*/ 72390 w 555307"/>
                  <a:gd name="connsiteY5" fmla="*/ 23813 h 297180"/>
                  <a:gd name="connsiteX6" fmla="*/ 72390 w 555307"/>
                  <a:gd name="connsiteY6" fmla="*/ 260985 h 297180"/>
                  <a:gd name="connsiteX7" fmla="*/ 0 w 555307"/>
                  <a:gd name="connsiteY7" fmla="*/ 260985 h 297180"/>
                  <a:gd name="connsiteX8" fmla="*/ 0 w 555307"/>
                  <a:gd name="connsiteY8" fmla="*/ 273368 h 297180"/>
                  <a:gd name="connsiteX9" fmla="*/ 23813 w 555307"/>
                  <a:gd name="connsiteY9" fmla="*/ 297180 h 297180"/>
                  <a:gd name="connsiteX10" fmla="*/ 531495 w 555307"/>
                  <a:gd name="connsiteY10" fmla="*/ 297180 h 297180"/>
                  <a:gd name="connsiteX11" fmla="*/ 555308 w 555307"/>
                  <a:gd name="connsiteY11" fmla="*/ 273368 h 297180"/>
                  <a:gd name="connsiteX12" fmla="*/ 555308 w 555307"/>
                  <a:gd name="connsiteY12" fmla="*/ 260985 h 297180"/>
                  <a:gd name="connsiteX13" fmla="*/ 482918 w 555307"/>
                  <a:gd name="connsiteY13" fmla="*/ 260985 h 297180"/>
                  <a:gd name="connsiteX14" fmla="*/ 482918 w 555307"/>
                  <a:gd name="connsiteY14" fmla="*/ 23813 h 297180"/>
                  <a:gd name="connsiteX15" fmla="*/ 227648 w 555307"/>
                  <a:gd name="connsiteY15" fmla="*/ 180975 h 297180"/>
                  <a:gd name="connsiteX16" fmla="*/ 214313 w 555307"/>
                  <a:gd name="connsiteY16" fmla="*/ 194310 h 297180"/>
                  <a:gd name="connsiteX17" fmla="*/ 160973 w 555307"/>
                  <a:gd name="connsiteY17" fmla="*/ 140970 h 297180"/>
                  <a:gd name="connsiteX18" fmla="*/ 214313 w 555307"/>
                  <a:gd name="connsiteY18" fmla="*/ 87630 h 297180"/>
                  <a:gd name="connsiteX19" fmla="*/ 227648 w 555307"/>
                  <a:gd name="connsiteY19" fmla="*/ 100965 h 297180"/>
                  <a:gd name="connsiteX20" fmla="*/ 187642 w 555307"/>
                  <a:gd name="connsiteY20" fmla="*/ 140970 h 297180"/>
                  <a:gd name="connsiteX21" fmla="*/ 227648 w 555307"/>
                  <a:gd name="connsiteY21" fmla="*/ 180975 h 297180"/>
                  <a:gd name="connsiteX22" fmla="*/ 263843 w 555307"/>
                  <a:gd name="connsiteY22" fmla="*/ 200978 h 297180"/>
                  <a:gd name="connsiteX23" fmla="*/ 246698 w 555307"/>
                  <a:gd name="connsiteY23" fmla="*/ 193358 h 297180"/>
                  <a:gd name="connsiteX24" fmla="*/ 291465 w 555307"/>
                  <a:gd name="connsiteY24" fmla="*/ 85725 h 297180"/>
                  <a:gd name="connsiteX25" fmla="*/ 308610 w 555307"/>
                  <a:gd name="connsiteY25" fmla="*/ 93345 h 297180"/>
                  <a:gd name="connsiteX26" fmla="*/ 263843 w 555307"/>
                  <a:gd name="connsiteY26" fmla="*/ 200978 h 297180"/>
                  <a:gd name="connsiteX27" fmla="*/ 340043 w 555307"/>
                  <a:gd name="connsiteY27" fmla="*/ 195263 h 297180"/>
                  <a:gd name="connsiteX28" fmla="*/ 326708 w 555307"/>
                  <a:gd name="connsiteY28" fmla="*/ 181928 h 297180"/>
                  <a:gd name="connsiteX29" fmla="*/ 366713 w 555307"/>
                  <a:gd name="connsiteY29" fmla="*/ 141922 h 297180"/>
                  <a:gd name="connsiteX30" fmla="*/ 326708 w 555307"/>
                  <a:gd name="connsiteY30" fmla="*/ 101918 h 297180"/>
                  <a:gd name="connsiteX31" fmla="*/ 340043 w 555307"/>
                  <a:gd name="connsiteY31" fmla="*/ 88582 h 297180"/>
                  <a:gd name="connsiteX32" fmla="*/ 393383 w 555307"/>
                  <a:gd name="connsiteY32" fmla="*/ 141922 h 297180"/>
                  <a:gd name="connsiteX33" fmla="*/ 340043 w 555307"/>
                  <a:gd name="connsiteY33" fmla="*/ 195263 h 2971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555307" h="297180">
                    <a:moveTo>
                      <a:pt x="482918" y="23813"/>
                    </a:moveTo>
                    <a:cubicBezTo>
                      <a:pt x="482918" y="10478"/>
                      <a:pt x="472440" y="0"/>
                      <a:pt x="459105" y="0"/>
                    </a:cubicBezTo>
                    <a:lnTo>
                      <a:pt x="459105" y="0"/>
                    </a:lnTo>
                    <a:lnTo>
                      <a:pt x="96203" y="0"/>
                    </a:lnTo>
                    <a:cubicBezTo>
                      <a:pt x="82868" y="0"/>
                      <a:pt x="72390" y="10478"/>
                      <a:pt x="72390" y="23813"/>
                    </a:cubicBezTo>
                    <a:lnTo>
                      <a:pt x="72390" y="23813"/>
                    </a:lnTo>
                    <a:lnTo>
                      <a:pt x="72390" y="260985"/>
                    </a:lnTo>
                    <a:lnTo>
                      <a:pt x="0" y="260985"/>
                    </a:lnTo>
                    <a:lnTo>
                      <a:pt x="0" y="273368"/>
                    </a:lnTo>
                    <a:cubicBezTo>
                      <a:pt x="0" y="286703"/>
                      <a:pt x="10478" y="297180"/>
                      <a:pt x="23813" y="297180"/>
                    </a:cubicBezTo>
                    <a:lnTo>
                      <a:pt x="531495" y="297180"/>
                    </a:lnTo>
                    <a:cubicBezTo>
                      <a:pt x="544830" y="297180"/>
                      <a:pt x="555308" y="286703"/>
                      <a:pt x="555308" y="273368"/>
                    </a:cubicBezTo>
                    <a:lnTo>
                      <a:pt x="555308" y="260985"/>
                    </a:lnTo>
                    <a:lnTo>
                      <a:pt x="482918" y="260985"/>
                    </a:lnTo>
                    <a:lnTo>
                      <a:pt x="482918" y="23813"/>
                    </a:lnTo>
                    <a:close/>
                    <a:moveTo>
                      <a:pt x="227648" y="180975"/>
                    </a:moveTo>
                    <a:lnTo>
                      <a:pt x="214313" y="194310"/>
                    </a:lnTo>
                    <a:lnTo>
                      <a:pt x="160973" y="140970"/>
                    </a:lnTo>
                    <a:lnTo>
                      <a:pt x="214313" y="87630"/>
                    </a:lnTo>
                    <a:lnTo>
                      <a:pt x="227648" y="100965"/>
                    </a:lnTo>
                    <a:lnTo>
                      <a:pt x="187642" y="140970"/>
                    </a:lnTo>
                    <a:lnTo>
                      <a:pt x="227648" y="180975"/>
                    </a:lnTo>
                    <a:close/>
                    <a:moveTo>
                      <a:pt x="263843" y="200978"/>
                    </a:moveTo>
                    <a:lnTo>
                      <a:pt x="246698" y="193358"/>
                    </a:lnTo>
                    <a:lnTo>
                      <a:pt x="291465" y="85725"/>
                    </a:lnTo>
                    <a:lnTo>
                      <a:pt x="308610" y="93345"/>
                    </a:lnTo>
                    <a:lnTo>
                      <a:pt x="263843" y="200978"/>
                    </a:lnTo>
                    <a:close/>
                    <a:moveTo>
                      <a:pt x="340043" y="195263"/>
                    </a:moveTo>
                    <a:lnTo>
                      <a:pt x="326708" y="181928"/>
                    </a:lnTo>
                    <a:lnTo>
                      <a:pt x="366713" y="141922"/>
                    </a:lnTo>
                    <a:lnTo>
                      <a:pt x="326708" y="101918"/>
                    </a:lnTo>
                    <a:lnTo>
                      <a:pt x="340043" y="88582"/>
                    </a:lnTo>
                    <a:lnTo>
                      <a:pt x="393383" y="141922"/>
                    </a:lnTo>
                    <a:lnTo>
                      <a:pt x="340043" y="195263"/>
                    </a:ln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828754" hangingPunct="1">
                  <a:lnSpc>
                    <a:spcPct val="100000"/>
                  </a:lnSpc>
                  <a:defRPr/>
                </a:pPr>
                <a:endParaRPr lang="en-US" sz="3600" b="0" kern="1200" cap="none" spc="0">
                  <a:latin typeface="Calibri" panose="020F0502020204030204"/>
                </a:endParaRPr>
              </a:p>
            </p:txBody>
          </p:sp>
        </p:grp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323DBC9D-B9DF-4336-8A7A-0E969ED13A83}"/>
                </a:ext>
              </a:extLst>
            </p:cNvPr>
            <p:cNvSpPr/>
            <p:nvPr/>
          </p:nvSpPr>
          <p:spPr>
            <a:xfrm>
              <a:off x="6500813" y="3495675"/>
              <a:ext cx="366712" cy="17621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828754" hangingPunct="1">
                <a:lnSpc>
                  <a:spcPct val="100000"/>
                </a:lnSpc>
                <a:defRPr/>
              </a:pPr>
              <a:endParaRPr lang="en-US" sz="3600" b="0" kern="1200" cap="none" spc="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1525A1F3-195E-40FA-A1EF-29A370E2828B}"/>
                </a:ext>
              </a:extLst>
            </p:cNvPr>
            <p:cNvSpPr txBox="1"/>
            <p:nvPr/>
          </p:nvSpPr>
          <p:spPr>
            <a:xfrm>
              <a:off x="6393917" y="3463584"/>
              <a:ext cx="552449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1828754" hangingPunct="1">
                <a:lnSpc>
                  <a:spcPct val="100000"/>
                </a:lnSpc>
                <a:defRPr/>
              </a:pPr>
              <a:r>
                <a:rPr lang="en-US" sz="2000" b="0" kern="1200" cap="none" spc="0">
                  <a:solidFill>
                    <a:srgbClr val="000000"/>
                  </a:solidFill>
                  <a:latin typeface="Calibri" panose="020F0502020204030204"/>
                </a:rPr>
                <a:t>Swift</a:t>
              </a:r>
            </a:p>
          </p:txBody>
        </p: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FC938577-B932-4A13-8863-62CD961A87B7}"/>
              </a:ext>
            </a:extLst>
          </p:cNvPr>
          <p:cNvGrpSpPr/>
          <p:nvPr/>
        </p:nvGrpSpPr>
        <p:grpSpPr>
          <a:xfrm>
            <a:off x="11646162" y="668296"/>
            <a:ext cx="1248752" cy="1619240"/>
            <a:chOff x="7832116" y="1894212"/>
            <a:chExt cx="624376" cy="809620"/>
          </a:xfrm>
        </p:grpSpPr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9656CBCD-A060-4BC4-A2FA-BECF750791EF}"/>
                </a:ext>
              </a:extLst>
            </p:cNvPr>
            <p:cNvSpPr txBox="1"/>
            <p:nvPr/>
          </p:nvSpPr>
          <p:spPr>
            <a:xfrm>
              <a:off x="7868079" y="2420980"/>
              <a:ext cx="552449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1828754" hangingPunct="1">
                <a:lnSpc>
                  <a:spcPct val="100000"/>
                </a:lnSpc>
                <a:defRPr/>
              </a:pPr>
              <a:r>
                <a:rPr lang="en-US" sz="2000" b="0" kern="1200" cap="none" spc="0">
                  <a:latin typeface="Calibri" panose="020F0502020204030204"/>
                </a:rPr>
                <a:t>Swift</a:t>
              </a:r>
            </a:p>
          </p:txBody>
        </p:sp>
        <p:grpSp>
          <p:nvGrpSpPr>
            <p:cNvPr id="91" name="Graphic 72" descr="Programmer male outline">
              <a:extLst>
                <a:ext uri="{FF2B5EF4-FFF2-40B4-BE49-F238E27FC236}">
                  <a16:creationId xmlns:a16="http://schemas.microsoft.com/office/drawing/2014/main" id="{DAE63BCF-F1BE-48FD-BE70-F5084A1C9674}"/>
                </a:ext>
              </a:extLst>
            </p:cNvPr>
            <p:cNvGrpSpPr/>
            <p:nvPr/>
          </p:nvGrpSpPr>
          <p:grpSpPr>
            <a:xfrm>
              <a:off x="7832116" y="1894212"/>
              <a:ext cx="624376" cy="809620"/>
              <a:chOff x="7832116" y="1894212"/>
              <a:chExt cx="624376" cy="809620"/>
            </a:xfrm>
            <a:solidFill>
              <a:schemeClr val="tx1"/>
            </a:solidFill>
          </p:grpSpPr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D379467E-47DE-4BCE-B529-69D79C0EDC2D}"/>
                  </a:ext>
                </a:extLst>
              </p:cNvPr>
              <p:cNvSpPr/>
              <p:nvPr/>
            </p:nvSpPr>
            <p:spPr>
              <a:xfrm>
                <a:off x="7832116" y="1894212"/>
                <a:ext cx="624376" cy="742817"/>
              </a:xfrm>
              <a:custGeom>
                <a:avLst/>
                <a:gdLst>
                  <a:gd name="connsiteX0" fmla="*/ 451419 w 624376"/>
                  <a:gd name="connsiteY0" fmla="*/ 425953 h 742817"/>
                  <a:gd name="connsiteX1" fmla="*/ 563440 w 624376"/>
                  <a:gd name="connsiteY1" fmla="*/ 483763 h 742817"/>
                  <a:gd name="connsiteX2" fmla="*/ 588364 w 624376"/>
                  <a:gd name="connsiteY2" fmla="*/ 533615 h 742817"/>
                  <a:gd name="connsiteX3" fmla="*/ 605088 w 624376"/>
                  <a:gd name="connsiteY3" fmla="*/ 670717 h 742817"/>
                  <a:gd name="connsiteX4" fmla="*/ 593288 w 624376"/>
                  <a:gd name="connsiteY4" fmla="*/ 697264 h 742817"/>
                  <a:gd name="connsiteX5" fmla="*/ 540821 w 624376"/>
                  <a:gd name="connsiteY5" fmla="*/ 722719 h 742817"/>
                  <a:gd name="connsiteX6" fmla="*/ 540821 w 624376"/>
                  <a:gd name="connsiteY6" fmla="*/ 742802 h 742817"/>
                  <a:gd name="connsiteX7" fmla="*/ 603921 w 624376"/>
                  <a:gd name="connsiteY7" fmla="*/ 713068 h 742817"/>
                  <a:gd name="connsiteX8" fmla="*/ 624007 w 624376"/>
                  <a:gd name="connsiteY8" fmla="*/ 668475 h 742817"/>
                  <a:gd name="connsiteX9" fmla="*/ 607399 w 624376"/>
                  <a:gd name="connsiteY9" fmla="*/ 532729 h 742817"/>
                  <a:gd name="connsiteX10" fmla="*/ 575346 w 624376"/>
                  <a:gd name="connsiteY10" fmla="*/ 468900 h 742817"/>
                  <a:gd name="connsiteX11" fmla="*/ 456611 w 624376"/>
                  <a:gd name="connsiteY11" fmla="*/ 407601 h 742817"/>
                  <a:gd name="connsiteX12" fmla="*/ 409728 w 624376"/>
                  <a:gd name="connsiteY12" fmla="*/ 388361 h 742817"/>
                  <a:gd name="connsiteX13" fmla="*/ 397910 w 624376"/>
                  <a:gd name="connsiteY13" fmla="*/ 370736 h 742817"/>
                  <a:gd name="connsiteX14" fmla="*/ 397910 w 624376"/>
                  <a:gd name="connsiteY14" fmla="*/ 342660 h 742817"/>
                  <a:gd name="connsiteX15" fmla="*/ 455079 w 624376"/>
                  <a:gd name="connsiteY15" fmla="*/ 228618 h 742817"/>
                  <a:gd name="connsiteX16" fmla="*/ 455079 w 624376"/>
                  <a:gd name="connsiteY16" fmla="*/ 201007 h 742817"/>
                  <a:gd name="connsiteX17" fmla="*/ 470613 w 624376"/>
                  <a:gd name="connsiteY17" fmla="*/ 204257 h 742817"/>
                  <a:gd name="connsiteX18" fmla="*/ 480138 w 624376"/>
                  <a:gd name="connsiteY18" fmla="*/ 194732 h 742817"/>
                  <a:gd name="connsiteX19" fmla="*/ 479650 w 624376"/>
                  <a:gd name="connsiteY19" fmla="*/ 191723 h 742817"/>
                  <a:gd name="connsiteX20" fmla="*/ 470004 w 624376"/>
                  <a:gd name="connsiteY20" fmla="*/ 162767 h 742817"/>
                  <a:gd name="connsiteX21" fmla="*/ 459918 w 624376"/>
                  <a:gd name="connsiteY21" fmla="*/ 122439 h 742817"/>
                  <a:gd name="connsiteX22" fmla="*/ 377965 w 624376"/>
                  <a:gd name="connsiteY22" fmla="*/ 16771 h 742817"/>
                  <a:gd name="connsiteX23" fmla="*/ 356803 w 624376"/>
                  <a:gd name="connsiteY23" fmla="*/ 18329 h 742817"/>
                  <a:gd name="connsiteX24" fmla="*/ 353929 w 624376"/>
                  <a:gd name="connsiteY24" fmla="*/ 14065 h 742817"/>
                  <a:gd name="connsiteX25" fmla="*/ 336814 w 624376"/>
                  <a:gd name="connsiteY25" fmla="*/ 2428 h 742817"/>
                  <a:gd name="connsiteX26" fmla="*/ 167761 w 624376"/>
                  <a:gd name="connsiteY26" fmla="*/ 109514 h 742817"/>
                  <a:gd name="connsiteX27" fmla="*/ 161474 w 624376"/>
                  <a:gd name="connsiteY27" fmla="*/ 149519 h 742817"/>
                  <a:gd name="connsiteX28" fmla="*/ 161385 w 624376"/>
                  <a:gd name="connsiteY28" fmla="*/ 163751 h 742817"/>
                  <a:gd name="connsiteX29" fmla="*/ 153311 w 624376"/>
                  <a:gd name="connsiteY29" fmla="*/ 202479 h 742817"/>
                  <a:gd name="connsiteX30" fmla="*/ 135572 w 624376"/>
                  <a:gd name="connsiteY30" fmla="*/ 243892 h 742817"/>
                  <a:gd name="connsiteX31" fmla="*/ 140573 w 624376"/>
                  <a:gd name="connsiteY31" fmla="*/ 256400 h 742817"/>
                  <a:gd name="connsiteX32" fmla="*/ 144325 w 624376"/>
                  <a:gd name="connsiteY32" fmla="*/ 257170 h 742817"/>
                  <a:gd name="connsiteX33" fmla="*/ 146529 w 624376"/>
                  <a:gd name="connsiteY33" fmla="*/ 256910 h 742817"/>
                  <a:gd name="connsiteX34" fmla="*/ 171073 w 624376"/>
                  <a:gd name="connsiteY34" fmla="*/ 250394 h 742817"/>
                  <a:gd name="connsiteX35" fmla="*/ 226414 w 624376"/>
                  <a:gd name="connsiteY35" fmla="*/ 342605 h 742817"/>
                  <a:gd name="connsiteX36" fmla="*/ 226414 w 624376"/>
                  <a:gd name="connsiteY36" fmla="*/ 370736 h 742817"/>
                  <a:gd name="connsiteX37" fmla="*/ 214595 w 624376"/>
                  <a:gd name="connsiteY37" fmla="*/ 388357 h 742817"/>
                  <a:gd name="connsiteX38" fmla="*/ 167396 w 624376"/>
                  <a:gd name="connsiteY38" fmla="*/ 407731 h 742817"/>
                  <a:gd name="connsiteX39" fmla="*/ 49177 w 624376"/>
                  <a:gd name="connsiteY39" fmla="*/ 468770 h 742817"/>
                  <a:gd name="connsiteX40" fmla="*/ 16961 w 624376"/>
                  <a:gd name="connsiteY40" fmla="*/ 532729 h 742817"/>
                  <a:gd name="connsiteX41" fmla="*/ 361 w 624376"/>
                  <a:gd name="connsiteY41" fmla="*/ 668546 h 742817"/>
                  <a:gd name="connsiteX42" fmla="*/ 20468 w 624376"/>
                  <a:gd name="connsiteY42" fmla="*/ 713073 h 742817"/>
                  <a:gd name="connsiteX43" fmla="*/ 83619 w 624376"/>
                  <a:gd name="connsiteY43" fmla="*/ 742818 h 742817"/>
                  <a:gd name="connsiteX44" fmla="*/ 83619 w 624376"/>
                  <a:gd name="connsiteY44" fmla="*/ 722734 h 742817"/>
                  <a:gd name="connsiteX45" fmla="*/ 31097 w 624376"/>
                  <a:gd name="connsiteY45" fmla="*/ 697264 h 742817"/>
                  <a:gd name="connsiteX46" fmla="*/ 19279 w 624376"/>
                  <a:gd name="connsiteY46" fmla="*/ 670785 h 742817"/>
                  <a:gd name="connsiteX47" fmla="*/ 35924 w 624376"/>
                  <a:gd name="connsiteY47" fmla="*/ 534577 h 742817"/>
                  <a:gd name="connsiteX48" fmla="*/ 35994 w 624376"/>
                  <a:gd name="connsiteY48" fmla="*/ 533625 h 742817"/>
                  <a:gd name="connsiteX49" fmla="*/ 61076 w 624376"/>
                  <a:gd name="connsiteY49" fmla="*/ 483647 h 742817"/>
                  <a:gd name="connsiteX50" fmla="*/ 172899 w 624376"/>
                  <a:gd name="connsiteY50" fmla="*/ 425978 h 742817"/>
                  <a:gd name="connsiteX51" fmla="*/ 192711 w 624376"/>
                  <a:gd name="connsiteY51" fmla="*/ 419032 h 742817"/>
                  <a:gd name="connsiteX52" fmla="*/ 312187 w 624376"/>
                  <a:gd name="connsiteY52" fmla="*/ 447703 h 742817"/>
                  <a:gd name="connsiteX53" fmla="*/ 431640 w 624376"/>
                  <a:gd name="connsiteY53" fmla="*/ 419032 h 742817"/>
                  <a:gd name="connsiteX54" fmla="*/ 170821 w 624376"/>
                  <a:gd name="connsiteY54" fmla="*/ 209987 h 742817"/>
                  <a:gd name="connsiteX55" fmla="*/ 180441 w 624376"/>
                  <a:gd name="connsiteY55" fmla="*/ 163869 h 742817"/>
                  <a:gd name="connsiteX56" fmla="*/ 180530 w 624376"/>
                  <a:gd name="connsiteY56" fmla="*/ 149642 h 742817"/>
                  <a:gd name="connsiteX57" fmla="*/ 185873 w 624376"/>
                  <a:gd name="connsiteY57" fmla="*/ 115430 h 742817"/>
                  <a:gd name="connsiteX58" fmla="*/ 311082 w 624376"/>
                  <a:gd name="connsiteY58" fmla="*/ 19045 h 742817"/>
                  <a:gd name="connsiteX59" fmla="*/ 333304 w 624376"/>
                  <a:gd name="connsiteY59" fmla="*/ 21152 h 742817"/>
                  <a:gd name="connsiteX60" fmla="*/ 338128 w 624376"/>
                  <a:gd name="connsiteY60" fmla="*/ 24701 h 742817"/>
                  <a:gd name="connsiteX61" fmla="*/ 346625 w 624376"/>
                  <a:gd name="connsiteY61" fmla="*/ 37314 h 742817"/>
                  <a:gd name="connsiteX62" fmla="*/ 359845 w 624376"/>
                  <a:gd name="connsiteY62" fmla="*/ 39895 h 742817"/>
                  <a:gd name="connsiteX63" fmla="*/ 360275 w 624376"/>
                  <a:gd name="connsiteY63" fmla="*/ 39588 h 742817"/>
                  <a:gd name="connsiteX64" fmla="*/ 367944 w 624376"/>
                  <a:gd name="connsiteY64" fmla="*/ 33789 h 742817"/>
                  <a:gd name="connsiteX65" fmla="*/ 369047 w 624376"/>
                  <a:gd name="connsiteY65" fmla="*/ 33599 h 742817"/>
                  <a:gd name="connsiteX66" fmla="*/ 441223 w 624376"/>
                  <a:gd name="connsiteY66" fmla="*/ 126109 h 742817"/>
                  <a:gd name="connsiteX67" fmla="*/ 441228 w 624376"/>
                  <a:gd name="connsiteY67" fmla="*/ 126109 h 742817"/>
                  <a:gd name="connsiteX68" fmla="*/ 451929 w 624376"/>
                  <a:gd name="connsiteY68" fmla="*/ 168791 h 742817"/>
                  <a:gd name="connsiteX69" fmla="*/ 455827 w 624376"/>
                  <a:gd name="connsiteY69" fmla="*/ 180492 h 742817"/>
                  <a:gd name="connsiteX70" fmla="*/ 399248 w 624376"/>
                  <a:gd name="connsiteY70" fmla="*/ 119151 h 742817"/>
                  <a:gd name="connsiteX71" fmla="*/ 391663 w 624376"/>
                  <a:gd name="connsiteY71" fmla="*/ 114695 h 742817"/>
                  <a:gd name="connsiteX72" fmla="*/ 383662 w 624376"/>
                  <a:gd name="connsiteY72" fmla="*/ 118361 h 742817"/>
                  <a:gd name="connsiteX73" fmla="*/ 160780 w 624376"/>
                  <a:gd name="connsiteY73" fmla="*/ 233427 h 742817"/>
                  <a:gd name="connsiteX74" fmla="*/ 189585 w 624376"/>
                  <a:gd name="connsiteY74" fmla="*/ 244913 h 742817"/>
                  <a:gd name="connsiteX75" fmla="*/ 390248 w 624376"/>
                  <a:gd name="connsiteY75" fmla="*/ 139968 h 742817"/>
                  <a:gd name="connsiteX76" fmla="*/ 436032 w 624376"/>
                  <a:gd name="connsiteY76" fmla="*/ 190069 h 742817"/>
                  <a:gd name="connsiteX77" fmla="*/ 436032 w 624376"/>
                  <a:gd name="connsiteY77" fmla="*/ 228616 h 742817"/>
                  <a:gd name="connsiteX78" fmla="*/ 312348 w 624376"/>
                  <a:gd name="connsiteY78" fmla="*/ 352446 h 742817"/>
                  <a:gd name="connsiteX79" fmla="*/ 189585 w 624376"/>
                  <a:gd name="connsiteY79" fmla="*/ 244911 h 742817"/>
                  <a:gd name="connsiteX80" fmla="*/ 312194 w 624376"/>
                  <a:gd name="connsiteY80" fmla="*/ 428643 h 742817"/>
                  <a:gd name="connsiteX81" fmla="*/ 213881 w 624376"/>
                  <a:gd name="connsiteY81" fmla="*/ 409240 h 742817"/>
                  <a:gd name="connsiteX82" fmla="*/ 221822 w 624376"/>
                  <a:gd name="connsiteY82" fmla="*/ 405979 h 742817"/>
                  <a:gd name="connsiteX83" fmla="*/ 245459 w 624376"/>
                  <a:gd name="connsiteY83" fmla="*/ 370737 h 742817"/>
                  <a:gd name="connsiteX84" fmla="*/ 245459 w 624376"/>
                  <a:gd name="connsiteY84" fmla="*/ 354754 h 742817"/>
                  <a:gd name="connsiteX85" fmla="*/ 378860 w 624376"/>
                  <a:gd name="connsiteY85" fmla="*/ 354897 h 742817"/>
                  <a:gd name="connsiteX86" fmla="*/ 378860 w 624376"/>
                  <a:gd name="connsiteY86" fmla="*/ 370738 h 742817"/>
                  <a:gd name="connsiteX87" fmla="*/ 402492 w 624376"/>
                  <a:gd name="connsiteY87" fmla="*/ 405980 h 742817"/>
                  <a:gd name="connsiteX88" fmla="*/ 410461 w 624376"/>
                  <a:gd name="connsiteY88" fmla="*/ 409252 h 742817"/>
                  <a:gd name="connsiteX89" fmla="*/ 312194 w 624376"/>
                  <a:gd name="connsiteY89" fmla="*/ 428643 h 7428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</a:cxnLst>
                <a:rect l="l" t="t" r="r" b="b"/>
                <a:pathLst>
                  <a:path w="624376" h="742817">
                    <a:moveTo>
                      <a:pt x="451419" y="425953"/>
                    </a:moveTo>
                    <a:cubicBezTo>
                      <a:pt x="492458" y="440680"/>
                      <a:pt x="531289" y="457461"/>
                      <a:pt x="563440" y="483763"/>
                    </a:cubicBezTo>
                    <a:cubicBezTo>
                      <a:pt x="578838" y="495773"/>
                      <a:pt x="587996" y="514090"/>
                      <a:pt x="588364" y="533615"/>
                    </a:cubicBezTo>
                    <a:lnTo>
                      <a:pt x="605088" y="670717"/>
                    </a:lnTo>
                    <a:cubicBezTo>
                      <a:pt x="606438" y="681078"/>
                      <a:pt x="601883" y="691325"/>
                      <a:pt x="593288" y="697264"/>
                    </a:cubicBezTo>
                    <a:cubicBezTo>
                      <a:pt x="576901" y="707854"/>
                      <a:pt x="559282" y="716403"/>
                      <a:pt x="540821" y="722719"/>
                    </a:cubicBezTo>
                    <a:lnTo>
                      <a:pt x="540821" y="742802"/>
                    </a:lnTo>
                    <a:cubicBezTo>
                      <a:pt x="563053" y="735663"/>
                      <a:pt x="584263" y="725669"/>
                      <a:pt x="603921" y="713068"/>
                    </a:cubicBezTo>
                    <a:cubicBezTo>
                      <a:pt x="618452" y="703150"/>
                      <a:pt x="626208" y="685931"/>
                      <a:pt x="624007" y="668475"/>
                    </a:cubicBezTo>
                    <a:lnTo>
                      <a:pt x="607399" y="532729"/>
                    </a:lnTo>
                    <a:cubicBezTo>
                      <a:pt x="606792" y="507731"/>
                      <a:pt x="595033" y="484316"/>
                      <a:pt x="575346" y="468900"/>
                    </a:cubicBezTo>
                    <a:cubicBezTo>
                      <a:pt x="540791" y="440629"/>
                      <a:pt x="499763" y="423021"/>
                      <a:pt x="456611" y="407601"/>
                    </a:cubicBezTo>
                    <a:lnTo>
                      <a:pt x="409728" y="388361"/>
                    </a:lnTo>
                    <a:cubicBezTo>
                      <a:pt x="402565" y="385443"/>
                      <a:pt x="397889" y="378470"/>
                      <a:pt x="397910" y="370736"/>
                    </a:cubicBezTo>
                    <a:lnTo>
                      <a:pt x="397910" y="342660"/>
                    </a:lnTo>
                    <a:cubicBezTo>
                      <a:pt x="433857" y="315765"/>
                      <a:pt x="455038" y="273512"/>
                      <a:pt x="455079" y="228618"/>
                    </a:cubicBezTo>
                    <a:lnTo>
                      <a:pt x="455079" y="201007"/>
                    </a:lnTo>
                    <a:cubicBezTo>
                      <a:pt x="460011" y="203042"/>
                      <a:pt x="465279" y="204144"/>
                      <a:pt x="470613" y="204257"/>
                    </a:cubicBezTo>
                    <a:cubicBezTo>
                      <a:pt x="475873" y="204257"/>
                      <a:pt x="480138" y="199993"/>
                      <a:pt x="480138" y="194732"/>
                    </a:cubicBezTo>
                    <a:cubicBezTo>
                      <a:pt x="480138" y="193709"/>
                      <a:pt x="479973" y="192694"/>
                      <a:pt x="479650" y="191723"/>
                    </a:cubicBezTo>
                    <a:lnTo>
                      <a:pt x="470004" y="162767"/>
                    </a:lnTo>
                    <a:cubicBezTo>
                      <a:pt x="465796" y="149550"/>
                      <a:pt x="462427" y="136081"/>
                      <a:pt x="459918" y="122439"/>
                    </a:cubicBezTo>
                    <a:cubicBezTo>
                      <a:pt x="450524" y="76386"/>
                      <a:pt x="420232" y="37328"/>
                      <a:pt x="377965" y="16771"/>
                    </a:cubicBezTo>
                    <a:cubicBezTo>
                      <a:pt x="371186" y="13238"/>
                      <a:pt x="362992" y="13842"/>
                      <a:pt x="356803" y="18329"/>
                    </a:cubicBezTo>
                    <a:lnTo>
                      <a:pt x="353929" y="14065"/>
                    </a:lnTo>
                    <a:cubicBezTo>
                      <a:pt x="350028" y="8035"/>
                      <a:pt x="343856" y="3838"/>
                      <a:pt x="336814" y="2428"/>
                    </a:cubicBezTo>
                    <a:cubicBezTo>
                      <a:pt x="263085" y="-11435"/>
                      <a:pt x="191987" y="35370"/>
                      <a:pt x="167761" y="109514"/>
                    </a:cubicBezTo>
                    <a:cubicBezTo>
                      <a:pt x="163610" y="122444"/>
                      <a:pt x="161488" y="135939"/>
                      <a:pt x="161474" y="149519"/>
                    </a:cubicBezTo>
                    <a:lnTo>
                      <a:pt x="161385" y="163751"/>
                    </a:lnTo>
                    <a:cubicBezTo>
                      <a:pt x="161318" y="177071"/>
                      <a:pt x="158573" y="190242"/>
                      <a:pt x="153311" y="202479"/>
                    </a:cubicBezTo>
                    <a:lnTo>
                      <a:pt x="135572" y="243892"/>
                    </a:lnTo>
                    <a:cubicBezTo>
                      <a:pt x="133499" y="248727"/>
                      <a:pt x="135738" y="254327"/>
                      <a:pt x="140573" y="256400"/>
                    </a:cubicBezTo>
                    <a:cubicBezTo>
                      <a:pt x="141759" y="256908"/>
                      <a:pt x="143036" y="257170"/>
                      <a:pt x="144325" y="257170"/>
                    </a:cubicBezTo>
                    <a:cubicBezTo>
                      <a:pt x="145067" y="257171"/>
                      <a:pt x="145807" y="257084"/>
                      <a:pt x="146529" y="256910"/>
                    </a:cubicBezTo>
                    <a:cubicBezTo>
                      <a:pt x="148122" y="256529"/>
                      <a:pt x="157183" y="254339"/>
                      <a:pt x="171073" y="250394"/>
                    </a:cubicBezTo>
                    <a:cubicBezTo>
                      <a:pt x="176797" y="287169"/>
                      <a:pt x="196654" y="320255"/>
                      <a:pt x="226414" y="342605"/>
                    </a:cubicBezTo>
                    <a:lnTo>
                      <a:pt x="226414" y="370736"/>
                    </a:lnTo>
                    <a:cubicBezTo>
                      <a:pt x="226433" y="378469"/>
                      <a:pt x="221757" y="385441"/>
                      <a:pt x="214595" y="388357"/>
                    </a:cubicBezTo>
                    <a:lnTo>
                      <a:pt x="167396" y="407731"/>
                    </a:lnTo>
                    <a:cubicBezTo>
                      <a:pt x="124379" y="423120"/>
                      <a:pt x="83502" y="440687"/>
                      <a:pt x="49177" y="468770"/>
                    </a:cubicBezTo>
                    <a:cubicBezTo>
                      <a:pt x="29408" y="484194"/>
                      <a:pt x="17587" y="507663"/>
                      <a:pt x="16961" y="532729"/>
                    </a:cubicBezTo>
                    <a:lnTo>
                      <a:pt x="361" y="668546"/>
                    </a:lnTo>
                    <a:cubicBezTo>
                      <a:pt x="-1814" y="685984"/>
                      <a:pt x="5948" y="703174"/>
                      <a:pt x="20468" y="713073"/>
                    </a:cubicBezTo>
                    <a:cubicBezTo>
                      <a:pt x="40143" y="725677"/>
                      <a:pt x="61370" y="735676"/>
                      <a:pt x="83619" y="742818"/>
                    </a:cubicBezTo>
                    <a:lnTo>
                      <a:pt x="83619" y="722734"/>
                    </a:lnTo>
                    <a:cubicBezTo>
                      <a:pt x="65139" y="716415"/>
                      <a:pt x="47501" y="707862"/>
                      <a:pt x="31097" y="697264"/>
                    </a:cubicBezTo>
                    <a:cubicBezTo>
                      <a:pt x="22514" y="691345"/>
                      <a:pt x="17954" y="681127"/>
                      <a:pt x="19279" y="670785"/>
                    </a:cubicBezTo>
                    <a:lnTo>
                      <a:pt x="35924" y="534577"/>
                    </a:lnTo>
                    <a:lnTo>
                      <a:pt x="35994" y="533625"/>
                    </a:lnTo>
                    <a:cubicBezTo>
                      <a:pt x="36378" y="514033"/>
                      <a:pt x="45597" y="495664"/>
                      <a:pt x="61076" y="483647"/>
                    </a:cubicBezTo>
                    <a:cubicBezTo>
                      <a:pt x="93087" y="457453"/>
                      <a:pt x="131876" y="440700"/>
                      <a:pt x="172899" y="425978"/>
                    </a:cubicBezTo>
                    <a:lnTo>
                      <a:pt x="192711" y="419032"/>
                    </a:lnTo>
                    <a:cubicBezTo>
                      <a:pt x="218481" y="436803"/>
                      <a:pt x="263515" y="447703"/>
                      <a:pt x="312187" y="447703"/>
                    </a:cubicBezTo>
                    <a:cubicBezTo>
                      <a:pt x="360840" y="447703"/>
                      <a:pt x="405870" y="436806"/>
                      <a:pt x="431640" y="419032"/>
                    </a:cubicBezTo>
                    <a:close/>
                    <a:moveTo>
                      <a:pt x="170821" y="209987"/>
                    </a:moveTo>
                    <a:cubicBezTo>
                      <a:pt x="177089" y="195416"/>
                      <a:pt x="180361" y="179732"/>
                      <a:pt x="180441" y="163869"/>
                    </a:cubicBezTo>
                    <a:lnTo>
                      <a:pt x="180530" y="149642"/>
                    </a:lnTo>
                    <a:cubicBezTo>
                      <a:pt x="180530" y="138030"/>
                      <a:pt x="182333" y="126488"/>
                      <a:pt x="185873" y="115430"/>
                    </a:cubicBezTo>
                    <a:cubicBezTo>
                      <a:pt x="204703" y="57778"/>
                      <a:pt x="255026" y="19045"/>
                      <a:pt x="311082" y="19045"/>
                    </a:cubicBezTo>
                    <a:cubicBezTo>
                      <a:pt x="318538" y="19059"/>
                      <a:pt x="325978" y="19763"/>
                      <a:pt x="333304" y="21152"/>
                    </a:cubicBezTo>
                    <a:cubicBezTo>
                      <a:pt x="335317" y="21654"/>
                      <a:pt x="337049" y="22930"/>
                      <a:pt x="338128" y="24701"/>
                    </a:cubicBezTo>
                    <a:lnTo>
                      <a:pt x="346625" y="37314"/>
                    </a:lnTo>
                    <a:cubicBezTo>
                      <a:pt x="349563" y="41678"/>
                      <a:pt x="355482" y="42833"/>
                      <a:pt x="359845" y="39895"/>
                    </a:cubicBezTo>
                    <a:cubicBezTo>
                      <a:pt x="359991" y="39796"/>
                      <a:pt x="360135" y="39694"/>
                      <a:pt x="360275" y="39588"/>
                    </a:cubicBezTo>
                    <a:lnTo>
                      <a:pt x="367944" y="33789"/>
                    </a:lnTo>
                    <a:cubicBezTo>
                      <a:pt x="368249" y="33529"/>
                      <a:pt x="368671" y="33456"/>
                      <a:pt x="369047" y="33599"/>
                    </a:cubicBezTo>
                    <a:cubicBezTo>
                      <a:pt x="406349" y="51326"/>
                      <a:pt x="433101" y="85615"/>
                      <a:pt x="441223" y="126109"/>
                    </a:cubicBezTo>
                    <a:lnTo>
                      <a:pt x="441228" y="126109"/>
                    </a:lnTo>
                    <a:cubicBezTo>
                      <a:pt x="443887" y="140549"/>
                      <a:pt x="447462" y="154804"/>
                      <a:pt x="451929" y="168791"/>
                    </a:cubicBezTo>
                    <a:lnTo>
                      <a:pt x="455827" y="180492"/>
                    </a:lnTo>
                    <a:cubicBezTo>
                      <a:pt x="435675" y="169079"/>
                      <a:pt x="411951" y="139401"/>
                      <a:pt x="399248" y="119151"/>
                    </a:cubicBezTo>
                    <a:cubicBezTo>
                      <a:pt x="397599" y="116517"/>
                      <a:pt x="394767" y="114854"/>
                      <a:pt x="391663" y="114695"/>
                    </a:cubicBezTo>
                    <a:cubicBezTo>
                      <a:pt x="388553" y="114515"/>
                      <a:pt x="385556" y="115888"/>
                      <a:pt x="383662" y="118361"/>
                    </a:cubicBezTo>
                    <a:cubicBezTo>
                      <a:pt x="336011" y="179622"/>
                      <a:pt x="208772" y="219977"/>
                      <a:pt x="160780" y="233427"/>
                    </a:cubicBezTo>
                    <a:close/>
                    <a:moveTo>
                      <a:pt x="189585" y="244913"/>
                    </a:moveTo>
                    <a:cubicBezTo>
                      <a:pt x="245602" y="227688"/>
                      <a:pt x="341740" y="192222"/>
                      <a:pt x="390248" y="139968"/>
                    </a:cubicBezTo>
                    <a:cubicBezTo>
                      <a:pt x="402976" y="158819"/>
                      <a:pt x="418401" y="175699"/>
                      <a:pt x="436032" y="190069"/>
                    </a:cubicBezTo>
                    <a:lnTo>
                      <a:pt x="436032" y="228616"/>
                    </a:lnTo>
                    <a:cubicBezTo>
                      <a:pt x="436072" y="296966"/>
                      <a:pt x="380697" y="352406"/>
                      <a:pt x="312348" y="352446"/>
                    </a:cubicBezTo>
                    <a:cubicBezTo>
                      <a:pt x="250240" y="352483"/>
                      <a:pt x="197726" y="306482"/>
                      <a:pt x="189585" y="244911"/>
                    </a:cubicBezTo>
                    <a:close/>
                    <a:moveTo>
                      <a:pt x="312194" y="428643"/>
                    </a:moveTo>
                    <a:cubicBezTo>
                      <a:pt x="278395" y="429476"/>
                      <a:pt x="244828" y="422851"/>
                      <a:pt x="213881" y="409240"/>
                    </a:cubicBezTo>
                    <a:lnTo>
                      <a:pt x="221822" y="405979"/>
                    </a:lnTo>
                    <a:cubicBezTo>
                      <a:pt x="236143" y="400142"/>
                      <a:pt x="245493" y="386202"/>
                      <a:pt x="245459" y="370737"/>
                    </a:cubicBezTo>
                    <a:lnTo>
                      <a:pt x="245459" y="354754"/>
                    </a:lnTo>
                    <a:cubicBezTo>
                      <a:pt x="287125" y="377024"/>
                      <a:pt x="337146" y="377078"/>
                      <a:pt x="378860" y="354897"/>
                    </a:cubicBezTo>
                    <a:lnTo>
                      <a:pt x="378860" y="370738"/>
                    </a:lnTo>
                    <a:cubicBezTo>
                      <a:pt x="378827" y="386201"/>
                      <a:pt x="388174" y="400141"/>
                      <a:pt x="402492" y="405980"/>
                    </a:cubicBezTo>
                    <a:lnTo>
                      <a:pt x="410461" y="409252"/>
                    </a:lnTo>
                    <a:cubicBezTo>
                      <a:pt x="379527" y="422854"/>
                      <a:pt x="345976" y="429475"/>
                      <a:pt x="312194" y="428643"/>
                    </a:cubicBez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828754" hangingPunct="1">
                  <a:lnSpc>
                    <a:spcPct val="100000"/>
                  </a:lnSpc>
                  <a:defRPr/>
                </a:pPr>
                <a:endParaRPr lang="en-US" sz="3600" b="0" kern="1200" cap="none" spc="0">
                  <a:latin typeface="Calibri" panose="020F0502020204030204"/>
                </a:endParaRPr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D9693959-A8BA-48C6-AAF6-90B5E2CDECB8}"/>
                  </a:ext>
                </a:extLst>
              </p:cNvPr>
              <p:cNvSpPr/>
              <p:nvPr/>
            </p:nvSpPr>
            <p:spPr>
              <a:xfrm>
                <a:off x="7868115" y="2399032"/>
                <a:ext cx="552448" cy="304800"/>
              </a:xfrm>
              <a:custGeom>
                <a:avLst/>
                <a:gdLst>
                  <a:gd name="connsiteX0" fmla="*/ 485773 w 552448"/>
                  <a:gd name="connsiteY0" fmla="*/ 33719 h 304800"/>
                  <a:gd name="connsiteX1" fmla="*/ 451865 w 552448"/>
                  <a:gd name="connsiteY1" fmla="*/ 0 h 304800"/>
                  <a:gd name="connsiteX2" fmla="*/ 451771 w 552448"/>
                  <a:gd name="connsiteY2" fmla="*/ 0 h 304800"/>
                  <a:gd name="connsiteX3" fmla="*/ 100394 w 552448"/>
                  <a:gd name="connsiteY3" fmla="*/ 0 h 304800"/>
                  <a:gd name="connsiteX4" fmla="*/ 66675 w 552448"/>
                  <a:gd name="connsiteY4" fmla="*/ 33719 h 304800"/>
                  <a:gd name="connsiteX5" fmla="*/ 66675 w 552448"/>
                  <a:gd name="connsiteY5" fmla="*/ 249460 h 304800"/>
                  <a:gd name="connsiteX6" fmla="*/ 0 w 552448"/>
                  <a:gd name="connsiteY6" fmla="*/ 249460 h 304800"/>
                  <a:gd name="connsiteX7" fmla="*/ 0 w 552448"/>
                  <a:gd name="connsiteY7" fmla="*/ 271120 h 304800"/>
                  <a:gd name="connsiteX8" fmla="*/ 33718 w 552448"/>
                  <a:gd name="connsiteY8" fmla="*/ 304800 h 304800"/>
                  <a:gd name="connsiteX9" fmla="*/ 518767 w 552448"/>
                  <a:gd name="connsiteY9" fmla="*/ 304800 h 304800"/>
                  <a:gd name="connsiteX10" fmla="*/ 552448 w 552448"/>
                  <a:gd name="connsiteY10" fmla="*/ 271082 h 304800"/>
                  <a:gd name="connsiteX11" fmla="*/ 552448 w 552448"/>
                  <a:gd name="connsiteY11" fmla="*/ 249460 h 304800"/>
                  <a:gd name="connsiteX12" fmla="*/ 485773 w 552448"/>
                  <a:gd name="connsiteY12" fmla="*/ 249460 h 304800"/>
                  <a:gd name="connsiteX13" fmla="*/ 533398 w 552448"/>
                  <a:gd name="connsiteY13" fmla="*/ 268510 h 304800"/>
                  <a:gd name="connsiteX14" fmla="*/ 533398 w 552448"/>
                  <a:gd name="connsiteY14" fmla="*/ 271045 h 304800"/>
                  <a:gd name="connsiteX15" fmla="*/ 518730 w 552448"/>
                  <a:gd name="connsiteY15" fmla="*/ 285750 h 304800"/>
                  <a:gd name="connsiteX16" fmla="*/ 33755 w 552448"/>
                  <a:gd name="connsiteY16" fmla="*/ 285750 h 304800"/>
                  <a:gd name="connsiteX17" fmla="*/ 19048 w 552448"/>
                  <a:gd name="connsiteY17" fmla="*/ 271082 h 304800"/>
                  <a:gd name="connsiteX18" fmla="*/ 19048 w 552448"/>
                  <a:gd name="connsiteY18" fmla="*/ 268510 h 304800"/>
                  <a:gd name="connsiteX19" fmla="*/ 85723 w 552448"/>
                  <a:gd name="connsiteY19" fmla="*/ 268510 h 304800"/>
                  <a:gd name="connsiteX20" fmla="*/ 85723 w 552448"/>
                  <a:gd name="connsiteY20" fmla="*/ 33719 h 304800"/>
                  <a:gd name="connsiteX21" fmla="*/ 100392 w 552448"/>
                  <a:gd name="connsiteY21" fmla="*/ 19050 h 304800"/>
                  <a:gd name="connsiteX22" fmla="*/ 452055 w 552448"/>
                  <a:gd name="connsiteY22" fmla="*/ 19050 h 304800"/>
                  <a:gd name="connsiteX23" fmla="*/ 466723 w 552448"/>
                  <a:gd name="connsiteY23" fmla="*/ 33719 h 304800"/>
                  <a:gd name="connsiteX24" fmla="*/ 466723 w 552448"/>
                  <a:gd name="connsiteY24" fmla="*/ 268510 h 304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552448" h="304800">
                    <a:moveTo>
                      <a:pt x="485773" y="33719"/>
                    </a:moveTo>
                    <a:cubicBezTo>
                      <a:pt x="485721" y="15044"/>
                      <a:pt x="470540" y="-52"/>
                      <a:pt x="451865" y="0"/>
                    </a:cubicBezTo>
                    <a:cubicBezTo>
                      <a:pt x="451834" y="0"/>
                      <a:pt x="451802" y="0"/>
                      <a:pt x="451771" y="0"/>
                    </a:cubicBezTo>
                    <a:lnTo>
                      <a:pt x="100394" y="0"/>
                    </a:lnTo>
                    <a:cubicBezTo>
                      <a:pt x="81780" y="20"/>
                      <a:pt x="66695" y="15105"/>
                      <a:pt x="66675" y="33719"/>
                    </a:cubicBezTo>
                    <a:lnTo>
                      <a:pt x="66675" y="249460"/>
                    </a:lnTo>
                    <a:lnTo>
                      <a:pt x="0" y="249460"/>
                    </a:lnTo>
                    <a:lnTo>
                      <a:pt x="0" y="271120"/>
                    </a:lnTo>
                    <a:cubicBezTo>
                      <a:pt x="125" y="289683"/>
                      <a:pt x="15153" y="304695"/>
                      <a:pt x="33718" y="304800"/>
                    </a:cubicBezTo>
                    <a:lnTo>
                      <a:pt x="518767" y="304800"/>
                    </a:lnTo>
                    <a:cubicBezTo>
                      <a:pt x="537331" y="304675"/>
                      <a:pt x="552344" y="289646"/>
                      <a:pt x="552448" y="271082"/>
                    </a:cubicBezTo>
                    <a:lnTo>
                      <a:pt x="552448" y="249460"/>
                    </a:lnTo>
                    <a:lnTo>
                      <a:pt x="485773" y="249460"/>
                    </a:lnTo>
                    <a:close/>
                    <a:moveTo>
                      <a:pt x="533398" y="268510"/>
                    </a:moveTo>
                    <a:lnTo>
                      <a:pt x="533398" y="271045"/>
                    </a:lnTo>
                    <a:cubicBezTo>
                      <a:pt x="533349" y="279132"/>
                      <a:pt x="526816" y="285681"/>
                      <a:pt x="518730" y="285750"/>
                    </a:cubicBezTo>
                    <a:lnTo>
                      <a:pt x="33755" y="285750"/>
                    </a:lnTo>
                    <a:cubicBezTo>
                      <a:pt x="25668" y="285701"/>
                      <a:pt x="19119" y="279168"/>
                      <a:pt x="19048" y="271082"/>
                    </a:cubicBezTo>
                    <a:lnTo>
                      <a:pt x="19048" y="268510"/>
                    </a:lnTo>
                    <a:lnTo>
                      <a:pt x="85723" y="268510"/>
                    </a:lnTo>
                    <a:lnTo>
                      <a:pt x="85723" y="33719"/>
                    </a:lnTo>
                    <a:cubicBezTo>
                      <a:pt x="85733" y="25621"/>
                      <a:pt x="92294" y="19060"/>
                      <a:pt x="100392" y="19050"/>
                    </a:cubicBezTo>
                    <a:lnTo>
                      <a:pt x="452055" y="19050"/>
                    </a:lnTo>
                    <a:cubicBezTo>
                      <a:pt x="460152" y="19060"/>
                      <a:pt x="466714" y="25621"/>
                      <a:pt x="466723" y="33719"/>
                    </a:cubicBezTo>
                    <a:lnTo>
                      <a:pt x="466723" y="268510"/>
                    </a:ln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828754" hangingPunct="1">
                  <a:lnSpc>
                    <a:spcPct val="100000"/>
                  </a:lnSpc>
                  <a:defRPr/>
                </a:pPr>
                <a:endParaRPr lang="en-US" sz="3600" b="0" kern="1200" cap="none" spc="0">
                  <a:latin typeface="Calibri" panose="020F0502020204030204"/>
                </a:endParaRPr>
              </a:p>
            </p:txBody>
          </p:sp>
        </p:grp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A9C49AAB-0F10-4BAF-9DD3-9F4FBB9332D4}"/>
              </a:ext>
            </a:extLst>
          </p:cNvPr>
          <p:cNvGrpSpPr/>
          <p:nvPr/>
        </p:nvGrpSpPr>
        <p:grpSpPr>
          <a:xfrm>
            <a:off x="8407814" y="496838"/>
            <a:ext cx="1828800" cy="1828800"/>
            <a:chOff x="6212942" y="1808483"/>
            <a:chExt cx="914400" cy="914400"/>
          </a:xfrm>
        </p:grpSpPr>
        <p:pic>
          <p:nvPicPr>
            <p:cNvPr id="72" name="Graphic 71" descr="Programmer female with solid fill">
              <a:extLst>
                <a:ext uri="{FF2B5EF4-FFF2-40B4-BE49-F238E27FC236}">
                  <a16:creationId xmlns:a16="http://schemas.microsoft.com/office/drawing/2014/main" id="{8EE38DAF-7E86-4577-8402-AA938FFB8F5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212942" y="1808483"/>
              <a:ext cx="914400" cy="914400"/>
            </a:xfrm>
            <a:prstGeom prst="rect">
              <a:avLst/>
            </a:prstGeom>
          </p:spPr>
        </p:pic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492F3FB4-95F4-4EBD-B79C-5597167547EA}"/>
                </a:ext>
              </a:extLst>
            </p:cNvPr>
            <p:cNvSpPr/>
            <p:nvPr/>
          </p:nvSpPr>
          <p:spPr>
            <a:xfrm>
              <a:off x="6486178" y="2457813"/>
              <a:ext cx="366712" cy="17621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828754" hangingPunct="1">
                <a:lnSpc>
                  <a:spcPct val="100000"/>
                </a:lnSpc>
                <a:defRPr/>
              </a:pPr>
              <a:endParaRPr lang="en-US" sz="3600" b="0" kern="1200" cap="none" spc="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0BE70E8C-53DB-4BBD-A442-503007E386E5}"/>
                </a:ext>
              </a:extLst>
            </p:cNvPr>
            <p:cNvSpPr txBox="1"/>
            <p:nvPr/>
          </p:nvSpPr>
          <p:spPr>
            <a:xfrm>
              <a:off x="6392439" y="2427311"/>
              <a:ext cx="552449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1828754" hangingPunct="1">
                <a:lnSpc>
                  <a:spcPct val="100000"/>
                </a:lnSpc>
                <a:defRPr/>
              </a:pPr>
              <a:r>
                <a:rPr lang="en-US" sz="2000" b="0" kern="1200" cap="none" spc="0">
                  <a:solidFill>
                    <a:srgbClr val="000000"/>
                  </a:solidFill>
                  <a:latin typeface="Calibri" panose="020F0502020204030204"/>
                </a:rPr>
                <a:t>Swift</a:t>
              </a:r>
            </a:p>
          </p:txBody>
        </p: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6FD5373C-4E13-42D3-B8C0-D7894527381C}"/>
              </a:ext>
            </a:extLst>
          </p:cNvPr>
          <p:cNvGrpSpPr/>
          <p:nvPr/>
        </p:nvGrpSpPr>
        <p:grpSpPr>
          <a:xfrm>
            <a:off x="7568134" y="9122661"/>
            <a:ext cx="1210432" cy="1619267"/>
            <a:chOff x="7631025" y="3554286"/>
            <a:chExt cx="605216" cy="809632"/>
          </a:xfrm>
        </p:grpSpPr>
        <p:grpSp>
          <p:nvGrpSpPr>
            <p:cNvPr id="124" name="Graphic 69" descr="Programmer female outline">
              <a:extLst>
                <a:ext uri="{FF2B5EF4-FFF2-40B4-BE49-F238E27FC236}">
                  <a16:creationId xmlns:a16="http://schemas.microsoft.com/office/drawing/2014/main" id="{86A81718-4E08-444B-AB92-71A36D3048A9}"/>
                </a:ext>
              </a:extLst>
            </p:cNvPr>
            <p:cNvGrpSpPr/>
            <p:nvPr/>
          </p:nvGrpSpPr>
          <p:grpSpPr>
            <a:xfrm>
              <a:off x="7631025" y="3554286"/>
              <a:ext cx="605216" cy="809632"/>
              <a:chOff x="7631025" y="3554286"/>
              <a:chExt cx="605216" cy="809632"/>
            </a:xfrm>
            <a:solidFill>
              <a:schemeClr val="tx1"/>
            </a:solidFill>
          </p:grpSpPr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4753D641-31EF-488B-B2EF-9699D384C771}"/>
                  </a:ext>
                </a:extLst>
              </p:cNvPr>
              <p:cNvSpPr/>
              <p:nvPr/>
            </p:nvSpPr>
            <p:spPr>
              <a:xfrm>
                <a:off x="7631025" y="3554286"/>
                <a:ext cx="605216" cy="736499"/>
              </a:xfrm>
              <a:custGeom>
                <a:avLst/>
                <a:gdLst>
                  <a:gd name="connsiteX0" fmla="*/ 421934 w 605216"/>
                  <a:gd name="connsiteY0" fmla="*/ 419107 h 736499"/>
                  <a:gd name="connsiteX1" fmla="*/ 544016 w 605216"/>
                  <a:gd name="connsiteY1" fmla="*/ 483544 h 736499"/>
                  <a:gd name="connsiteX2" fmla="*/ 569267 w 605216"/>
                  <a:gd name="connsiteY2" fmla="*/ 533626 h 736499"/>
                  <a:gd name="connsiteX3" fmla="*/ 586002 w 605216"/>
                  <a:gd name="connsiteY3" fmla="*/ 667195 h 736499"/>
                  <a:gd name="connsiteX4" fmla="*/ 574334 w 605216"/>
                  <a:gd name="connsiteY4" fmla="*/ 693742 h 736499"/>
                  <a:gd name="connsiteX5" fmla="*/ 531167 w 605216"/>
                  <a:gd name="connsiteY5" fmla="*/ 715973 h 736499"/>
                  <a:gd name="connsiteX6" fmla="*/ 531167 w 605216"/>
                  <a:gd name="connsiteY6" fmla="*/ 736499 h 736499"/>
                  <a:gd name="connsiteX7" fmla="*/ 584993 w 605216"/>
                  <a:gd name="connsiteY7" fmla="*/ 709477 h 736499"/>
                  <a:gd name="connsiteX8" fmla="*/ 604833 w 605216"/>
                  <a:gd name="connsiteY8" fmla="*/ 664900 h 736499"/>
                  <a:gd name="connsiteX9" fmla="*/ 588317 w 605216"/>
                  <a:gd name="connsiteY9" fmla="*/ 532721 h 736499"/>
                  <a:gd name="connsiteX10" fmla="*/ 556399 w 605216"/>
                  <a:gd name="connsiteY10" fmla="*/ 469018 h 736499"/>
                  <a:gd name="connsiteX11" fmla="*/ 472055 w 605216"/>
                  <a:gd name="connsiteY11" fmla="*/ 418783 h 736499"/>
                  <a:gd name="connsiteX12" fmla="*/ 474055 w 605216"/>
                  <a:gd name="connsiteY12" fmla="*/ 177353 h 736499"/>
                  <a:gd name="connsiteX13" fmla="*/ 468397 w 605216"/>
                  <a:gd name="connsiteY13" fmla="*/ 129119 h 736499"/>
                  <a:gd name="connsiteX14" fmla="*/ 377471 w 605216"/>
                  <a:gd name="connsiteY14" fmla="*/ 17838 h 736499"/>
                  <a:gd name="connsiteX15" fmla="*/ 354878 w 605216"/>
                  <a:gd name="connsiteY15" fmla="*/ 19743 h 736499"/>
                  <a:gd name="connsiteX16" fmla="*/ 353811 w 605216"/>
                  <a:gd name="connsiteY16" fmla="*/ 20505 h 736499"/>
                  <a:gd name="connsiteX17" fmla="*/ 349592 w 605216"/>
                  <a:gd name="connsiteY17" fmla="*/ 14609 h 736499"/>
                  <a:gd name="connsiteX18" fmla="*/ 330799 w 605216"/>
                  <a:gd name="connsiteY18" fmla="*/ 2550 h 736499"/>
                  <a:gd name="connsiteX19" fmla="*/ 190562 w 605216"/>
                  <a:gd name="connsiteY19" fmla="*/ 41279 h 736499"/>
                  <a:gd name="connsiteX20" fmla="*/ 131688 w 605216"/>
                  <a:gd name="connsiteY20" fmla="*/ 174953 h 736499"/>
                  <a:gd name="connsiteX21" fmla="*/ 133212 w 605216"/>
                  <a:gd name="connsiteY21" fmla="*/ 418793 h 736499"/>
                  <a:gd name="connsiteX22" fmla="*/ 48792 w 605216"/>
                  <a:gd name="connsiteY22" fmla="*/ 469066 h 736499"/>
                  <a:gd name="connsiteX23" fmla="*/ 16864 w 605216"/>
                  <a:gd name="connsiteY23" fmla="*/ 532769 h 736499"/>
                  <a:gd name="connsiteX24" fmla="*/ 367 w 605216"/>
                  <a:gd name="connsiteY24" fmla="*/ 665014 h 736499"/>
                  <a:gd name="connsiteX25" fmla="*/ 20227 w 605216"/>
                  <a:gd name="connsiteY25" fmla="*/ 709467 h 736499"/>
                  <a:gd name="connsiteX26" fmla="*/ 73967 w 605216"/>
                  <a:gd name="connsiteY26" fmla="*/ 736490 h 736499"/>
                  <a:gd name="connsiteX27" fmla="*/ 73967 w 605216"/>
                  <a:gd name="connsiteY27" fmla="*/ 715954 h 736499"/>
                  <a:gd name="connsiteX28" fmla="*/ 30923 w 605216"/>
                  <a:gd name="connsiteY28" fmla="*/ 693732 h 736499"/>
                  <a:gd name="connsiteX29" fmla="*/ 19246 w 605216"/>
                  <a:gd name="connsiteY29" fmla="*/ 667291 h 736499"/>
                  <a:gd name="connsiteX30" fmla="*/ 35867 w 605216"/>
                  <a:gd name="connsiteY30" fmla="*/ 534607 h 736499"/>
                  <a:gd name="connsiteX31" fmla="*/ 35943 w 605216"/>
                  <a:gd name="connsiteY31" fmla="*/ 533655 h 736499"/>
                  <a:gd name="connsiteX32" fmla="*/ 61156 w 605216"/>
                  <a:gd name="connsiteY32" fmla="*/ 483572 h 736499"/>
                  <a:gd name="connsiteX33" fmla="*/ 183200 w 605216"/>
                  <a:gd name="connsiteY33" fmla="*/ 419107 h 736499"/>
                  <a:gd name="connsiteX34" fmla="*/ 302567 w 605216"/>
                  <a:gd name="connsiteY34" fmla="*/ 447682 h 736499"/>
                  <a:gd name="connsiteX35" fmla="*/ 421934 w 605216"/>
                  <a:gd name="connsiteY35" fmla="*/ 419107 h 736499"/>
                  <a:gd name="connsiteX36" fmla="*/ 175313 w 605216"/>
                  <a:gd name="connsiteY36" fmla="*/ 401781 h 736499"/>
                  <a:gd name="connsiteX37" fmla="*/ 152215 w 605216"/>
                  <a:gd name="connsiteY37" fmla="*/ 410706 h 736499"/>
                  <a:gd name="connsiteX38" fmla="*/ 150738 w 605216"/>
                  <a:gd name="connsiteY38" fmla="*/ 174829 h 736499"/>
                  <a:gd name="connsiteX39" fmla="*/ 202916 w 605216"/>
                  <a:gd name="connsiteY39" fmla="*/ 55767 h 736499"/>
                  <a:gd name="connsiteX40" fmla="*/ 327446 w 605216"/>
                  <a:gd name="connsiteY40" fmla="*/ 21334 h 736499"/>
                  <a:gd name="connsiteX41" fmla="*/ 334056 w 605216"/>
                  <a:gd name="connsiteY41" fmla="*/ 25715 h 736499"/>
                  <a:gd name="connsiteX42" fmla="*/ 343801 w 605216"/>
                  <a:gd name="connsiteY42" fmla="*/ 39336 h 736499"/>
                  <a:gd name="connsiteX43" fmla="*/ 357069 w 605216"/>
                  <a:gd name="connsiteY43" fmla="*/ 41555 h 736499"/>
                  <a:gd name="connsiteX44" fmla="*/ 365879 w 605216"/>
                  <a:gd name="connsiteY44" fmla="*/ 35278 h 736499"/>
                  <a:gd name="connsiteX45" fmla="*/ 368927 w 605216"/>
                  <a:gd name="connsiteY45" fmla="*/ 34897 h 736499"/>
                  <a:gd name="connsiteX46" fmla="*/ 449966 w 605216"/>
                  <a:gd name="connsiteY46" fmla="*/ 134148 h 736499"/>
                  <a:gd name="connsiteX47" fmla="*/ 454967 w 605216"/>
                  <a:gd name="connsiteY47" fmla="*/ 177267 h 736499"/>
                  <a:gd name="connsiteX48" fmla="*/ 453062 w 605216"/>
                  <a:gd name="connsiteY48" fmla="*/ 410754 h 736499"/>
                  <a:gd name="connsiteX49" fmla="*/ 430621 w 605216"/>
                  <a:gd name="connsiteY49" fmla="*/ 402067 h 736499"/>
                  <a:gd name="connsiteX50" fmla="*/ 400141 w 605216"/>
                  <a:gd name="connsiteY50" fmla="*/ 389561 h 736499"/>
                  <a:gd name="connsiteX51" fmla="*/ 388292 w 605216"/>
                  <a:gd name="connsiteY51" fmla="*/ 371939 h 736499"/>
                  <a:gd name="connsiteX52" fmla="*/ 388292 w 605216"/>
                  <a:gd name="connsiteY52" fmla="*/ 340145 h 736499"/>
                  <a:gd name="connsiteX53" fmla="*/ 435917 w 605216"/>
                  <a:gd name="connsiteY53" fmla="*/ 238132 h 736499"/>
                  <a:gd name="connsiteX54" fmla="*/ 435917 w 605216"/>
                  <a:gd name="connsiteY54" fmla="*/ 190507 h 736499"/>
                  <a:gd name="connsiteX55" fmla="*/ 407342 w 605216"/>
                  <a:gd name="connsiteY55" fmla="*/ 161932 h 736499"/>
                  <a:gd name="connsiteX56" fmla="*/ 197792 w 605216"/>
                  <a:gd name="connsiteY56" fmla="*/ 161932 h 736499"/>
                  <a:gd name="connsiteX57" fmla="*/ 169217 w 605216"/>
                  <a:gd name="connsiteY57" fmla="*/ 190507 h 736499"/>
                  <a:gd name="connsiteX58" fmla="*/ 169217 w 605216"/>
                  <a:gd name="connsiteY58" fmla="*/ 238132 h 736499"/>
                  <a:gd name="connsiteX59" fmla="*/ 216766 w 605216"/>
                  <a:gd name="connsiteY59" fmla="*/ 340050 h 736499"/>
                  <a:gd name="connsiteX60" fmla="*/ 216766 w 605216"/>
                  <a:gd name="connsiteY60" fmla="*/ 371901 h 736499"/>
                  <a:gd name="connsiteX61" fmla="*/ 204974 w 605216"/>
                  <a:gd name="connsiteY61" fmla="*/ 389580 h 736499"/>
                  <a:gd name="connsiteX62" fmla="*/ 188267 w 605216"/>
                  <a:gd name="connsiteY62" fmla="*/ 238132 h 736499"/>
                  <a:gd name="connsiteX63" fmla="*/ 188267 w 605216"/>
                  <a:gd name="connsiteY63" fmla="*/ 190507 h 736499"/>
                  <a:gd name="connsiteX64" fmla="*/ 197792 w 605216"/>
                  <a:gd name="connsiteY64" fmla="*/ 180982 h 736499"/>
                  <a:gd name="connsiteX65" fmla="*/ 407342 w 605216"/>
                  <a:gd name="connsiteY65" fmla="*/ 180982 h 736499"/>
                  <a:gd name="connsiteX66" fmla="*/ 416867 w 605216"/>
                  <a:gd name="connsiteY66" fmla="*/ 190507 h 736499"/>
                  <a:gd name="connsiteX67" fmla="*/ 416867 w 605216"/>
                  <a:gd name="connsiteY67" fmla="*/ 238132 h 736499"/>
                  <a:gd name="connsiteX68" fmla="*/ 302567 w 605216"/>
                  <a:gd name="connsiteY68" fmla="*/ 352432 h 736499"/>
                  <a:gd name="connsiteX69" fmla="*/ 188267 w 605216"/>
                  <a:gd name="connsiteY69" fmla="*/ 238132 h 736499"/>
                  <a:gd name="connsiteX70" fmla="*/ 302567 w 605216"/>
                  <a:gd name="connsiteY70" fmla="*/ 428632 h 736499"/>
                  <a:gd name="connsiteX71" fmla="*/ 205564 w 605216"/>
                  <a:gd name="connsiteY71" fmla="*/ 409887 h 736499"/>
                  <a:gd name="connsiteX72" fmla="*/ 212232 w 605216"/>
                  <a:gd name="connsiteY72" fmla="*/ 407163 h 736499"/>
                  <a:gd name="connsiteX73" fmla="*/ 235892 w 605216"/>
                  <a:gd name="connsiteY73" fmla="*/ 371930 h 736499"/>
                  <a:gd name="connsiteX74" fmla="*/ 235892 w 605216"/>
                  <a:gd name="connsiteY74" fmla="*/ 353385 h 736499"/>
                  <a:gd name="connsiteX75" fmla="*/ 369242 w 605216"/>
                  <a:gd name="connsiteY75" fmla="*/ 353451 h 736499"/>
                  <a:gd name="connsiteX76" fmla="*/ 369242 w 605216"/>
                  <a:gd name="connsiteY76" fmla="*/ 371930 h 736499"/>
                  <a:gd name="connsiteX77" fmla="*/ 392873 w 605216"/>
                  <a:gd name="connsiteY77" fmla="*/ 407172 h 736499"/>
                  <a:gd name="connsiteX78" fmla="*/ 399541 w 605216"/>
                  <a:gd name="connsiteY78" fmla="*/ 409906 h 736499"/>
                  <a:gd name="connsiteX79" fmla="*/ 302567 w 605216"/>
                  <a:gd name="connsiteY79" fmla="*/ 428632 h 7364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</a:cxnLst>
                <a:rect l="l" t="t" r="r" b="b"/>
                <a:pathLst>
                  <a:path w="605216" h="736499">
                    <a:moveTo>
                      <a:pt x="421934" y="419107"/>
                    </a:moveTo>
                    <a:cubicBezTo>
                      <a:pt x="475636" y="439110"/>
                      <a:pt x="516879" y="460474"/>
                      <a:pt x="544016" y="483544"/>
                    </a:cubicBezTo>
                    <a:cubicBezTo>
                      <a:pt x="559293" y="495790"/>
                      <a:pt x="568506" y="514062"/>
                      <a:pt x="569267" y="533626"/>
                    </a:cubicBezTo>
                    <a:lnTo>
                      <a:pt x="586002" y="667195"/>
                    </a:lnTo>
                    <a:cubicBezTo>
                      <a:pt x="587371" y="677528"/>
                      <a:pt x="582872" y="687764"/>
                      <a:pt x="574334" y="693742"/>
                    </a:cubicBezTo>
                    <a:cubicBezTo>
                      <a:pt x="560779" y="702670"/>
                      <a:pt x="546308" y="710124"/>
                      <a:pt x="531167" y="715973"/>
                    </a:cubicBezTo>
                    <a:lnTo>
                      <a:pt x="531167" y="736499"/>
                    </a:lnTo>
                    <a:cubicBezTo>
                      <a:pt x="550108" y="729639"/>
                      <a:pt x="568175" y="720569"/>
                      <a:pt x="584993" y="709477"/>
                    </a:cubicBezTo>
                    <a:cubicBezTo>
                      <a:pt x="599414" y="699491"/>
                      <a:pt x="607067" y="682298"/>
                      <a:pt x="604833" y="664900"/>
                    </a:cubicBezTo>
                    <a:lnTo>
                      <a:pt x="588317" y="532721"/>
                    </a:lnTo>
                    <a:cubicBezTo>
                      <a:pt x="587181" y="507925"/>
                      <a:pt x="575580" y="484774"/>
                      <a:pt x="556399" y="469018"/>
                    </a:cubicBezTo>
                    <a:cubicBezTo>
                      <a:pt x="530822" y="448339"/>
                      <a:pt x="502419" y="431423"/>
                      <a:pt x="472055" y="418783"/>
                    </a:cubicBezTo>
                    <a:cubicBezTo>
                      <a:pt x="472312" y="392390"/>
                      <a:pt x="473788" y="238427"/>
                      <a:pt x="474055" y="177353"/>
                    </a:cubicBezTo>
                    <a:cubicBezTo>
                      <a:pt x="474371" y="161092"/>
                      <a:pt x="472467" y="144864"/>
                      <a:pt x="468397" y="129119"/>
                    </a:cubicBezTo>
                    <a:cubicBezTo>
                      <a:pt x="455310" y="80774"/>
                      <a:pt x="422238" y="40298"/>
                      <a:pt x="377471" y="17838"/>
                    </a:cubicBezTo>
                    <a:cubicBezTo>
                      <a:pt x="370169" y="14239"/>
                      <a:pt x="361475" y="14972"/>
                      <a:pt x="354878" y="19743"/>
                    </a:cubicBezTo>
                    <a:lnTo>
                      <a:pt x="353811" y="20505"/>
                    </a:lnTo>
                    <a:lnTo>
                      <a:pt x="349592" y="14609"/>
                    </a:lnTo>
                    <a:cubicBezTo>
                      <a:pt x="345161" y="8271"/>
                      <a:pt x="338407" y="3938"/>
                      <a:pt x="330799" y="2550"/>
                    </a:cubicBezTo>
                    <a:cubicBezTo>
                      <a:pt x="280610" y="-6248"/>
                      <a:pt x="229123" y="7971"/>
                      <a:pt x="190562" y="41279"/>
                    </a:cubicBezTo>
                    <a:cubicBezTo>
                      <a:pt x="152215" y="74997"/>
                      <a:pt x="130677" y="123901"/>
                      <a:pt x="131688" y="174953"/>
                    </a:cubicBezTo>
                    <a:lnTo>
                      <a:pt x="133212" y="418793"/>
                    </a:lnTo>
                    <a:cubicBezTo>
                      <a:pt x="102817" y="431435"/>
                      <a:pt x="74388" y="448364"/>
                      <a:pt x="48792" y="469066"/>
                    </a:cubicBezTo>
                    <a:cubicBezTo>
                      <a:pt x="29607" y="484819"/>
                      <a:pt x="18004" y="507971"/>
                      <a:pt x="16864" y="532769"/>
                    </a:cubicBezTo>
                    <a:lnTo>
                      <a:pt x="367" y="665014"/>
                    </a:lnTo>
                    <a:cubicBezTo>
                      <a:pt x="-1814" y="682374"/>
                      <a:pt x="5840" y="699508"/>
                      <a:pt x="20227" y="709467"/>
                    </a:cubicBezTo>
                    <a:cubicBezTo>
                      <a:pt x="37017" y="720554"/>
                      <a:pt x="55055" y="729623"/>
                      <a:pt x="73967" y="736490"/>
                    </a:cubicBezTo>
                    <a:lnTo>
                      <a:pt x="73967" y="715954"/>
                    </a:lnTo>
                    <a:cubicBezTo>
                      <a:pt x="58870" y="710099"/>
                      <a:pt x="44439" y="702649"/>
                      <a:pt x="30923" y="693732"/>
                    </a:cubicBezTo>
                    <a:cubicBezTo>
                      <a:pt x="22414" y="687778"/>
                      <a:pt x="17915" y="677591"/>
                      <a:pt x="19246" y="667291"/>
                    </a:cubicBezTo>
                    <a:lnTo>
                      <a:pt x="35867" y="534607"/>
                    </a:lnTo>
                    <a:lnTo>
                      <a:pt x="35943" y="533655"/>
                    </a:lnTo>
                    <a:cubicBezTo>
                      <a:pt x="36695" y="514096"/>
                      <a:pt x="45893" y="495825"/>
                      <a:pt x="61156" y="483572"/>
                    </a:cubicBezTo>
                    <a:cubicBezTo>
                      <a:pt x="88731" y="460065"/>
                      <a:pt x="128088" y="439386"/>
                      <a:pt x="183200" y="419107"/>
                    </a:cubicBezTo>
                    <a:cubicBezTo>
                      <a:pt x="208993" y="436833"/>
                      <a:pt x="253989" y="447682"/>
                      <a:pt x="302567" y="447682"/>
                    </a:cubicBezTo>
                    <a:cubicBezTo>
                      <a:pt x="351144" y="447682"/>
                      <a:pt x="396140" y="436833"/>
                      <a:pt x="421934" y="419107"/>
                    </a:cubicBezTo>
                    <a:close/>
                    <a:moveTo>
                      <a:pt x="175313" y="401781"/>
                    </a:moveTo>
                    <a:cubicBezTo>
                      <a:pt x="167280" y="404741"/>
                      <a:pt x="159580" y="407715"/>
                      <a:pt x="152215" y="410706"/>
                    </a:cubicBezTo>
                    <a:lnTo>
                      <a:pt x="150738" y="174829"/>
                    </a:lnTo>
                    <a:cubicBezTo>
                      <a:pt x="149762" y="129397"/>
                      <a:pt x="168850" y="85842"/>
                      <a:pt x="202916" y="55767"/>
                    </a:cubicBezTo>
                    <a:cubicBezTo>
                      <a:pt x="237142" y="26158"/>
                      <a:pt x="282871" y="13514"/>
                      <a:pt x="327446" y="21334"/>
                    </a:cubicBezTo>
                    <a:cubicBezTo>
                      <a:pt x="330133" y="21885"/>
                      <a:pt x="332502" y="23455"/>
                      <a:pt x="334056" y="25715"/>
                    </a:cubicBezTo>
                    <a:lnTo>
                      <a:pt x="343801" y="39336"/>
                    </a:lnTo>
                    <a:cubicBezTo>
                      <a:pt x="346855" y="43606"/>
                      <a:pt x="352790" y="44599"/>
                      <a:pt x="357069" y="41555"/>
                    </a:cubicBezTo>
                    <a:lnTo>
                      <a:pt x="365879" y="35278"/>
                    </a:lnTo>
                    <a:cubicBezTo>
                      <a:pt x="366754" y="34615"/>
                      <a:pt x="367917" y="34470"/>
                      <a:pt x="368927" y="34897"/>
                    </a:cubicBezTo>
                    <a:cubicBezTo>
                      <a:pt x="408834" y="54940"/>
                      <a:pt x="438310" y="91039"/>
                      <a:pt x="449966" y="134148"/>
                    </a:cubicBezTo>
                    <a:cubicBezTo>
                      <a:pt x="453587" y="148227"/>
                      <a:pt x="455270" y="162733"/>
                      <a:pt x="454967" y="177267"/>
                    </a:cubicBezTo>
                    <a:cubicBezTo>
                      <a:pt x="454719" y="233770"/>
                      <a:pt x="453433" y="369920"/>
                      <a:pt x="453062" y="410754"/>
                    </a:cubicBezTo>
                    <a:cubicBezTo>
                      <a:pt x="445880" y="407846"/>
                      <a:pt x="438400" y="404950"/>
                      <a:pt x="430621" y="402067"/>
                    </a:cubicBezTo>
                    <a:lnTo>
                      <a:pt x="400141" y="389561"/>
                    </a:lnTo>
                    <a:cubicBezTo>
                      <a:pt x="392980" y="386637"/>
                      <a:pt x="388299" y="379674"/>
                      <a:pt x="388292" y="371939"/>
                    </a:cubicBezTo>
                    <a:lnTo>
                      <a:pt x="388292" y="340145"/>
                    </a:lnTo>
                    <a:cubicBezTo>
                      <a:pt x="418478" y="314862"/>
                      <a:pt x="435918" y="277508"/>
                      <a:pt x="435917" y="238132"/>
                    </a:cubicBezTo>
                    <a:lnTo>
                      <a:pt x="435917" y="190507"/>
                    </a:lnTo>
                    <a:cubicBezTo>
                      <a:pt x="435917" y="174725"/>
                      <a:pt x="423124" y="161932"/>
                      <a:pt x="407342" y="161932"/>
                    </a:cubicBezTo>
                    <a:lnTo>
                      <a:pt x="197792" y="161932"/>
                    </a:lnTo>
                    <a:cubicBezTo>
                      <a:pt x="182010" y="161932"/>
                      <a:pt x="169217" y="174725"/>
                      <a:pt x="169217" y="190507"/>
                    </a:cubicBezTo>
                    <a:lnTo>
                      <a:pt x="169217" y="238132"/>
                    </a:lnTo>
                    <a:cubicBezTo>
                      <a:pt x="169222" y="277463"/>
                      <a:pt x="186629" y="314776"/>
                      <a:pt x="216766" y="340050"/>
                    </a:cubicBezTo>
                    <a:lnTo>
                      <a:pt x="216766" y="371901"/>
                    </a:lnTo>
                    <a:cubicBezTo>
                      <a:pt x="216792" y="379642"/>
                      <a:pt x="212132" y="386630"/>
                      <a:pt x="204974" y="389580"/>
                    </a:cubicBezTo>
                    <a:close/>
                    <a:moveTo>
                      <a:pt x="188267" y="238132"/>
                    </a:moveTo>
                    <a:lnTo>
                      <a:pt x="188267" y="190507"/>
                    </a:lnTo>
                    <a:cubicBezTo>
                      <a:pt x="188267" y="185247"/>
                      <a:pt x="192531" y="180982"/>
                      <a:pt x="197792" y="180982"/>
                    </a:cubicBezTo>
                    <a:lnTo>
                      <a:pt x="407342" y="180982"/>
                    </a:lnTo>
                    <a:cubicBezTo>
                      <a:pt x="412602" y="180982"/>
                      <a:pt x="416867" y="185247"/>
                      <a:pt x="416867" y="190507"/>
                    </a:cubicBezTo>
                    <a:lnTo>
                      <a:pt x="416867" y="238132"/>
                    </a:lnTo>
                    <a:cubicBezTo>
                      <a:pt x="416867" y="301258"/>
                      <a:pt x="365693" y="352432"/>
                      <a:pt x="302567" y="352432"/>
                    </a:cubicBezTo>
                    <a:cubicBezTo>
                      <a:pt x="239441" y="352432"/>
                      <a:pt x="188267" y="301258"/>
                      <a:pt x="188267" y="238132"/>
                    </a:cubicBezTo>
                    <a:close/>
                    <a:moveTo>
                      <a:pt x="302567" y="428632"/>
                    </a:moveTo>
                    <a:cubicBezTo>
                      <a:pt x="269264" y="429399"/>
                      <a:pt x="236184" y="423006"/>
                      <a:pt x="205564" y="409887"/>
                    </a:cubicBezTo>
                    <a:lnTo>
                      <a:pt x="212232" y="407163"/>
                    </a:lnTo>
                    <a:cubicBezTo>
                      <a:pt x="226555" y="401330"/>
                      <a:pt x="235913" y="387396"/>
                      <a:pt x="235892" y="371930"/>
                    </a:cubicBezTo>
                    <a:lnTo>
                      <a:pt x="235892" y="353385"/>
                    </a:lnTo>
                    <a:cubicBezTo>
                      <a:pt x="277075" y="377460"/>
                      <a:pt x="328034" y="377486"/>
                      <a:pt x="369242" y="353451"/>
                    </a:cubicBezTo>
                    <a:lnTo>
                      <a:pt x="369242" y="371930"/>
                    </a:lnTo>
                    <a:cubicBezTo>
                      <a:pt x="369214" y="387392"/>
                      <a:pt x="378559" y="401328"/>
                      <a:pt x="392873" y="407172"/>
                    </a:cubicBezTo>
                    <a:lnTo>
                      <a:pt x="399541" y="409906"/>
                    </a:lnTo>
                    <a:cubicBezTo>
                      <a:pt x="368929" y="423018"/>
                      <a:pt x="335860" y="429405"/>
                      <a:pt x="302567" y="428632"/>
                    </a:cubicBez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828754" hangingPunct="1">
                  <a:lnSpc>
                    <a:spcPct val="100000"/>
                  </a:lnSpc>
                  <a:defRPr/>
                </a:pPr>
                <a:endParaRPr lang="en-US" sz="3600" b="0" kern="1200" cap="none" spc="0">
                  <a:latin typeface="Calibri" panose="020F0502020204030204"/>
                </a:endParaRPr>
              </a:p>
            </p:txBody>
          </p:sp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3CC3811A-DB35-4D7B-AD25-49D1FDBB60C1}"/>
                  </a:ext>
                </a:extLst>
              </p:cNvPr>
              <p:cNvSpPr/>
              <p:nvPr/>
            </p:nvSpPr>
            <p:spPr>
              <a:xfrm>
                <a:off x="7657367" y="4059118"/>
                <a:ext cx="552450" cy="304800"/>
              </a:xfrm>
              <a:custGeom>
                <a:avLst/>
                <a:gdLst>
                  <a:gd name="connsiteX0" fmla="*/ 485775 w 552450"/>
                  <a:gd name="connsiteY0" fmla="*/ 33719 h 304800"/>
                  <a:gd name="connsiteX1" fmla="*/ 451866 w 552450"/>
                  <a:gd name="connsiteY1" fmla="*/ 0 h 304800"/>
                  <a:gd name="connsiteX2" fmla="*/ 451809 w 552450"/>
                  <a:gd name="connsiteY2" fmla="*/ 0 h 304800"/>
                  <a:gd name="connsiteX3" fmla="*/ 100432 w 552450"/>
                  <a:gd name="connsiteY3" fmla="*/ 0 h 304800"/>
                  <a:gd name="connsiteX4" fmla="*/ 66675 w 552450"/>
                  <a:gd name="connsiteY4" fmla="*/ 33719 h 304800"/>
                  <a:gd name="connsiteX5" fmla="*/ 66675 w 552450"/>
                  <a:gd name="connsiteY5" fmla="*/ 249460 h 304800"/>
                  <a:gd name="connsiteX6" fmla="*/ 0 w 552450"/>
                  <a:gd name="connsiteY6" fmla="*/ 249460 h 304800"/>
                  <a:gd name="connsiteX7" fmla="*/ 0 w 552450"/>
                  <a:gd name="connsiteY7" fmla="*/ 271120 h 304800"/>
                  <a:gd name="connsiteX8" fmla="*/ 33757 w 552450"/>
                  <a:gd name="connsiteY8" fmla="*/ 304800 h 304800"/>
                  <a:gd name="connsiteX9" fmla="*/ 518808 w 552450"/>
                  <a:gd name="connsiteY9" fmla="*/ 304800 h 304800"/>
                  <a:gd name="connsiteX10" fmla="*/ 552450 w 552450"/>
                  <a:gd name="connsiteY10" fmla="*/ 271082 h 304800"/>
                  <a:gd name="connsiteX11" fmla="*/ 552450 w 552450"/>
                  <a:gd name="connsiteY11" fmla="*/ 249460 h 304800"/>
                  <a:gd name="connsiteX12" fmla="*/ 485775 w 552450"/>
                  <a:gd name="connsiteY12" fmla="*/ 249460 h 304800"/>
                  <a:gd name="connsiteX13" fmla="*/ 533400 w 552450"/>
                  <a:gd name="connsiteY13" fmla="*/ 268510 h 304800"/>
                  <a:gd name="connsiteX14" fmla="*/ 533400 w 552450"/>
                  <a:gd name="connsiteY14" fmla="*/ 271044 h 304800"/>
                  <a:gd name="connsiteX15" fmla="*/ 518770 w 552450"/>
                  <a:gd name="connsiteY15" fmla="*/ 285750 h 304800"/>
                  <a:gd name="connsiteX16" fmla="*/ 33795 w 552450"/>
                  <a:gd name="connsiteY16" fmla="*/ 285750 h 304800"/>
                  <a:gd name="connsiteX17" fmla="*/ 19050 w 552450"/>
                  <a:gd name="connsiteY17" fmla="*/ 271082 h 304800"/>
                  <a:gd name="connsiteX18" fmla="*/ 19050 w 552450"/>
                  <a:gd name="connsiteY18" fmla="*/ 268510 h 304800"/>
                  <a:gd name="connsiteX19" fmla="*/ 85725 w 552450"/>
                  <a:gd name="connsiteY19" fmla="*/ 268510 h 304800"/>
                  <a:gd name="connsiteX20" fmla="*/ 85725 w 552450"/>
                  <a:gd name="connsiteY20" fmla="*/ 33719 h 304800"/>
                  <a:gd name="connsiteX21" fmla="*/ 100432 w 552450"/>
                  <a:gd name="connsiteY21" fmla="*/ 19050 h 304800"/>
                  <a:gd name="connsiteX22" fmla="*/ 452095 w 552450"/>
                  <a:gd name="connsiteY22" fmla="*/ 19050 h 304800"/>
                  <a:gd name="connsiteX23" fmla="*/ 466725 w 552450"/>
                  <a:gd name="connsiteY23" fmla="*/ 33719 h 304800"/>
                  <a:gd name="connsiteX24" fmla="*/ 466725 w 552450"/>
                  <a:gd name="connsiteY24" fmla="*/ 268510 h 304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552450" h="304800">
                    <a:moveTo>
                      <a:pt x="485775" y="33719"/>
                    </a:moveTo>
                    <a:cubicBezTo>
                      <a:pt x="485723" y="15044"/>
                      <a:pt x="470542" y="-52"/>
                      <a:pt x="451866" y="0"/>
                    </a:cubicBezTo>
                    <a:cubicBezTo>
                      <a:pt x="451847" y="0"/>
                      <a:pt x="451828" y="0"/>
                      <a:pt x="451809" y="0"/>
                    </a:cubicBezTo>
                    <a:lnTo>
                      <a:pt x="100432" y="0"/>
                    </a:lnTo>
                    <a:cubicBezTo>
                      <a:pt x="81804" y="0"/>
                      <a:pt x="66696" y="15091"/>
                      <a:pt x="66675" y="33719"/>
                    </a:cubicBezTo>
                    <a:lnTo>
                      <a:pt x="66675" y="249460"/>
                    </a:lnTo>
                    <a:lnTo>
                      <a:pt x="0" y="249460"/>
                    </a:lnTo>
                    <a:lnTo>
                      <a:pt x="0" y="271120"/>
                    </a:lnTo>
                    <a:cubicBezTo>
                      <a:pt x="125" y="289698"/>
                      <a:pt x="15177" y="304717"/>
                      <a:pt x="33757" y="304800"/>
                    </a:cubicBezTo>
                    <a:lnTo>
                      <a:pt x="518808" y="304800"/>
                    </a:lnTo>
                    <a:cubicBezTo>
                      <a:pt x="537357" y="304654"/>
                      <a:pt x="552346" y="289631"/>
                      <a:pt x="552450" y="271082"/>
                    </a:cubicBezTo>
                    <a:lnTo>
                      <a:pt x="552450" y="249460"/>
                    </a:lnTo>
                    <a:lnTo>
                      <a:pt x="485775" y="249460"/>
                    </a:lnTo>
                    <a:close/>
                    <a:moveTo>
                      <a:pt x="533400" y="268510"/>
                    </a:moveTo>
                    <a:lnTo>
                      <a:pt x="533400" y="271044"/>
                    </a:lnTo>
                    <a:cubicBezTo>
                      <a:pt x="533349" y="279115"/>
                      <a:pt x="526840" y="285657"/>
                      <a:pt x="518770" y="285750"/>
                    </a:cubicBezTo>
                    <a:lnTo>
                      <a:pt x="33795" y="285750"/>
                    </a:lnTo>
                    <a:cubicBezTo>
                      <a:pt x="25692" y="285724"/>
                      <a:pt x="19118" y="279185"/>
                      <a:pt x="19050" y="271082"/>
                    </a:cubicBezTo>
                    <a:lnTo>
                      <a:pt x="19050" y="268510"/>
                    </a:lnTo>
                    <a:lnTo>
                      <a:pt x="85725" y="268510"/>
                    </a:lnTo>
                    <a:lnTo>
                      <a:pt x="85725" y="33719"/>
                    </a:lnTo>
                    <a:cubicBezTo>
                      <a:pt x="85735" y="25607"/>
                      <a:pt x="92320" y="19040"/>
                      <a:pt x="100432" y="19050"/>
                    </a:cubicBezTo>
                    <a:lnTo>
                      <a:pt x="452095" y="19050"/>
                    </a:lnTo>
                    <a:cubicBezTo>
                      <a:pt x="460177" y="19082"/>
                      <a:pt x="466715" y="25637"/>
                      <a:pt x="466725" y="33719"/>
                    </a:cubicBezTo>
                    <a:lnTo>
                      <a:pt x="466725" y="268510"/>
                    </a:ln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828754" hangingPunct="1">
                  <a:lnSpc>
                    <a:spcPct val="100000"/>
                  </a:lnSpc>
                  <a:defRPr/>
                </a:pPr>
                <a:endParaRPr lang="en-US" sz="3600" b="0" kern="1200" cap="none" spc="0">
                  <a:latin typeface="Calibri" panose="020F0502020204030204"/>
                </a:endParaRPr>
              </a:p>
            </p:txBody>
          </p:sp>
        </p:grp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CFFEAD5E-964E-4C78-9514-F4A07866AB5F}"/>
                </a:ext>
              </a:extLst>
            </p:cNvPr>
            <p:cNvSpPr txBox="1"/>
            <p:nvPr/>
          </p:nvSpPr>
          <p:spPr>
            <a:xfrm>
              <a:off x="7657368" y="4096522"/>
              <a:ext cx="552449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1828754" hangingPunct="1">
                <a:lnSpc>
                  <a:spcPct val="100000"/>
                </a:lnSpc>
                <a:defRPr/>
              </a:pPr>
              <a:r>
                <a:rPr lang="en-US" sz="2000" b="0" kern="1200" cap="none" spc="0">
                  <a:latin typeface="Calibri" panose="020F0502020204030204"/>
                </a:rPr>
                <a:t>Java</a:t>
              </a:r>
            </a:p>
          </p:txBody>
        </p: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7D79C21E-E395-44F1-A6BB-9B616398BD48}"/>
              </a:ext>
            </a:extLst>
          </p:cNvPr>
          <p:cNvGrpSpPr/>
          <p:nvPr/>
        </p:nvGrpSpPr>
        <p:grpSpPr>
          <a:xfrm>
            <a:off x="6456708" y="6358379"/>
            <a:ext cx="1284072" cy="1619248"/>
            <a:chOff x="6362032" y="2936883"/>
            <a:chExt cx="642036" cy="809624"/>
          </a:xfrm>
        </p:grpSpPr>
        <p:grpSp>
          <p:nvGrpSpPr>
            <p:cNvPr id="119" name="Graphic 70" descr="Programmer male with solid fill">
              <a:extLst>
                <a:ext uri="{FF2B5EF4-FFF2-40B4-BE49-F238E27FC236}">
                  <a16:creationId xmlns:a16="http://schemas.microsoft.com/office/drawing/2014/main" id="{C92844C5-DB72-44E3-9B93-3D77206047B5}"/>
                </a:ext>
              </a:extLst>
            </p:cNvPr>
            <p:cNvGrpSpPr/>
            <p:nvPr/>
          </p:nvGrpSpPr>
          <p:grpSpPr>
            <a:xfrm>
              <a:off x="6362032" y="2936883"/>
              <a:ext cx="642036" cy="809624"/>
              <a:chOff x="6362032" y="2936883"/>
              <a:chExt cx="642036" cy="809624"/>
            </a:xfrm>
            <a:solidFill>
              <a:schemeClr val="tx1"/>
            </a:solidFill>
          </p:grpSpPr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80D0652A-1068-485D-BCF0-3DECE7E067DD}"/>
                  </a:ext>
                </a:extLst>
              </p:cNvPr>
              <p:cNvSpPr/>
              <p:nvPr/>
            </p:nvSpPr>
            <p:spPr>
              <a:xfrm>
                <a:off x="6362032" y="2936883"/>
                <a:ext cx="642036" cy="753427"/>
              </a:xfrm>
              <a:custGeom>
                <a:avLst/>
                <a:gdLst>
                  <a:gd name="connsiteX0" fmla="*/ 456750 w 642036"/>
                  <a:gd name="connsiteY0" fmla="*/ 434340 h 753427"/>
                  <a:gd name="connsiteX1" fmla="*/ 566287 w 642036"/>
                  <a:gd name="connsiteY1" fmla="*/ 490538 h 753427"/>
                  <a:gd name="connsiteX2" fmla="*/ 587242 w 642036"/>
                  <a:gd name="connsiteY2" fmla="*/ 533400 h 753427"/>
                  <a:gd name="connsiteX3" fmla="*/ 604387 w 642036"/>
                  <a:gd name="connsiteY3" fmla="*/ 681038 h 753427"/>
                  <a:gd name="connsiteX4" fmla="*/ 596767 w 642036"/>
                  <a:gd name="connsiteY4" fmla="*/ 698183 h 753427"/>
                  <a:gd name="connsiteX5" fmla="*/ 596767 w 642036"/>
                  <a:gd name="connsiteY5" fmla="*/ 698183 h 753427"/>
                  <a:gd name="connsiteX6" fmla="*/ 545332 w 642036"/>
                  <a:gd name="connsiteY6" fmla="*/ 722948 h 753427"/>
                  <a:gd name="connsiteX7" fmla="*/ 545332 w 642036"/>
                  <a:gd name="connsiteY7" fmla="*/ 753428 h 753427"/>
                  <a:gd name="connsiteX8" fmla="*/ 571050 w 642036"/>
                  <a:gd name="connsiteY8" fmla="*/ 753428 h 753427"/>
                  <a:gd name="connsiteX9" fmla="*/ 617722 w 642036"/>
                  <a:gd name="connsiteY9" fmla="*/ 729615 h 753427"/>
                  <a:gd name="connsiteX10" fmla="*/ 617722 w 642036"/>
                  <a:gd name="connsiteY10" fmla="*/ 729615 h 753427"/>
                  <a:gd name="connsiteX11" fmla="*/ 641535 w 642036"/>
                  <a:gd name="connsiteY11" fmla="*/ 676275 h 753427"/>
                  <a:gd name="connsiteX12" fmla="*/ 626295 w 642036"/>
                  <a:gd name="connsiteY12" fmla="*/ 532448 h 753427"/>
                  <a:gd name="connsiteX13" fmla="*/ 591052 w 642036"/>
                  <a:gd name="connsiteY13" fmla="*/ 461963 h 753427"/>
                  <a:gd name="connsiteX14" fmla="*/ 470085 w 642036"/>
                  <a:gd name="connsiteY14" fmla="*/ 399098 h 753427"/>
                  <a:gd name="connsiteX15" fmla="*/ 423412 w 642036"/>
                  <a:gd name="connsiteY15" fmla="*/ 380048 h 753427"/>
                  <a:gd name="connsiteX16" fmla="*/ 417697 w 642036"/>
                  <a:gd name="connsiteY16" fmla="*/ 371475 h 753427"/>
                  <a:gd name="connsiteX17" fmla="*/ 417697 w 642036"/>
                  <a:gd name="connsiteY17" fmla="*/ 348615 h 753427"/>
                  <a:gd name="connsiteX18" fmla="*/ 474847 w 642036"/>
                  <a:gd name="connsiteY18" fmla="*/ 229552 h 753427"/>
                  <a:gd name="connsiteX19" fmla="*/ 474847 w 642036"/>
                  <a:gd name="connsiteY19" fmla="*/ 195263 h 753427"/>
                  <a:gd name="connsiteX20" fmla="*/ 493897 w 642036"/>
                  <a:gd name="connsiteY20" fmla="*/ 200978 h 753427"/>
                  <a:gd name="connsiteX21" fmla="*/ 477705 w 642036"/>
                  <a:gd name="connsiteY21" fmla="*/ 153353 h 753427"/>
                  <a:gd name="connsiteX22" fmla="*/ 472942 w 642036"/>
                  <a:gd name="connsiteY22" fmla="*/ 133350 h 753427"/>
                  <a:gd name="connsiteX23" fmla="*/ 388170 w 642036"/>
                  <a:gd name="connsiteY23" fmla="*/ 17145 h 753427"/>
                  <a:gd name="connsiteX24" fmla="*/ 375787 w 642036"/>
                  <a:gd name="connsiteY24" fmla="*/ 18097 h 753427"/>
                  <a:gd name="connsiteX25" fmla="*/ 367215 w 642036"/>
                  <a:gd name="connsiteY25" fmla="*/ 24765 h 753427"/>
                  <a:gd name="connsiteX26" fmla="*/ 357690 w 642036"/>
                  <a:gd name="connsiteY26" fmla="*/ 11430 h 753427"/>
                  <a:gd name="connsiteX27" fmla="*/ 346260 w 642036"/>
                  <a:gd name="connsiteY27" fmla="*/ 2858 h 753427"/>
                  <a:gd name="connsiteX28" fmla="*/ 320542 w 642036"/>
                  <a:gd name="connsiteY28" fmla="*/ 0 h 753427"/>
                  <a:gd name="connsiteX29" fmla="*/ 169095 w 642036"/>
                  <a:gd name="connsiteY29" fmla="*/ 136208 h 753427"/>
                  <a:gd name="connsiteX30" fmla="*/ 169095 w 642036"/>
                  <a:gd name="connsiteY30" fmla="*/ 142875 h 753427"/>
                  <a:gd name="connsiteX31" fmla="*/ 169095 w 642036"/>
                  <a:gd name="connsiteY31" fmla="*/ 142875 h 753427"/>
                  <a:gd name="connsiteX32" fmla="*/ 169095 w 642036"/>
                  <a:gd name="connsiteY32" fmla="*/ 159068 h 753427"/>
                  <a:gd name="connsiteX33" fmla="*/ 156712 w 642036"/>
                  <a:gd name="connsiteY33" fmla="*/ 219075 h 753427"/>
                  <a:gd name="connsiteX34" fmla="*/ 140520 w 642036"/>
                  <a:gd name="connsiteY34" fmla="*/ 257175 h 753427"/>
                  <a:gd name="connsiteX35" fmla="*/ 171000 w 642036"/>
                  <a:gd name="connsiteY35" fmla="*/ 248602 h 753427"/>
                  <a:gd name="connsiteX36" fmla="*/ 226245 w 642036"/>
                  <a:gd name="connsiteY36" fmla="*/ 346710 h 753427"/>
                  <a:gd name="connsiteX37" fmla="*/ 226245 w 642036"/>
                  <a:gd name="connsiteY37" fmla="*/ 370523 h 753427"/>
                  <a:gd name="connsiteX38" fmla="*/ 220530 w 642036"/>
                  <a:gd name="connsiteY38" fmla="*/ 379095 h 753427"/>
                  <a:gd name="connsiteX39" fmla="*/ 173857 w 642036"/>
                  <a:gd name="connsiteY39" fmla="*/ 398145 h 753427"/>
                  <a:gd name="connsiteX40" fmla="*/ 52890 w 642036"/>
                  <a:gd name="connsiteY40" fmla="*/ 461010 h 753427"/>
                  <a:gd name="connsiteX41" fmla="*/ 16695 w 642036"/>
                  <a:gd name="connsiteY41" fmla="*/ 531495 h 753427"/>
                  <a:gd name="connsiteX42" fmla="*/ 502 w 642036"/>
                  <a:gd name="connsiteY42" fmla="*/ 676275 h 753427"/>
                  <a:gd name="connsiteX43" fmla="*/ 24315 w 642036"/>
                  <a:gd name="connsiteY43" fmla="*/ 729615 h 753427"/>
                  <a:gd name="connsiteX44" fmla="*/ 70987 w 642036"/>
                  <a:gd name="connsiteY44" fmla="*/ 753428 h 753427"/>
                  <a:gd name="connsiteX45" fmla="*/ 97657 w 642036"/>
                  <a:gd name="connsiteY45" fmla="*/ 753428 h 753427"/>
                  <a:gd name="connsiteX46" fmla="*/ 97657 w 642036"/>
                  <a:gd name="connsiteY46" fmla="*/ 723900 h 753427"/>
                  <a:gd name="connsiteX47" fmla="*/ 46222 w 642036"/>
                  <a:gd name="connsiteY47" fmla="*/ 699135 h 753427"/>
                  <a:gd name="connsiteX48" fmla="*/ 38602 w 642036"/>
                  <a:gd name="connsiteY48" fmla="*/ 681990 h 753427"/>
                  <a:gd name="connsiteX49" fmla="*/ 54795 w 642036"/>
                  <a:gd name="connsiteY49" fmla="*/ 535305 h 753427"/>
                  <a:gd name="connsiteX50" fmla="*/ 54795 w 642036"/>
                  <a:gd name="connsiteY50" fmla="*/ 533400 h 753427"/>
                  <a:gd name="connsiteX51" fmla="*/ 76702 w 642036"/>
                  <a:gd name="connsiteY51" fmla="*/ 490538 h 753427"/>
                  <a:gd name="connsiteX52" fmla="*/ 186240 w 642036"/>
                  <a:gd name="connsiteY52" fmla="*/ 434340 h 753427"/>
                  <a:gd name="connsiteX53" fmla="*/ 201480 w 642036"/>
                  <a:gd name="connsiteY53" fmla="*/ 429578 h 753427"/>
                  <a:gd name="connsiteX54" fmla="*/ 321495 w 642036"/>
                  <a:gd name="connsiteY54" fmla="*/ 457200 h 753427"/>
                  <a:gd name="connsiteX55" fmla="*/ 442462 w 642036"/>
                  <a:gd name="connsiteY55" fmla="*/ 429578 h 753427"/>
                  <a:gd name="connsiteX56" fmla="*/ 456750 w 642036"/>
                  <a:gd name="connsiteY56" fmla="*/ 434340 h 753427"/>
                  <a:gd name="connsiteX57" fmla="*/ 207195 w 642036"/>
                  <a:gd name="connsiteY57" fmla="*/ 237173 h 753427"/>
                  <a:gd name="connsiteX58" fmla="*/ 407220 w 642036"/>
                  <a:gd name="connsiteY58" fmla="*/ 123825 h 753427"/>
                  <a:gd name="connsiteX59" fmla="*/ 435795 w 642036"/>
                  <a:gd name="connsiteY59" fmla="*/ 161925 h 753427"/>
                  <a:gd name="connsiteX60" fmla="*/ 435795 w 642036"/>
                  <a:gd name="connsiteY60" fmla="*/ 228600 h 753427"/>
                  <a:gd name="connsiteX61" fmla="*/ 321495 w 642036"/>
                  <a:gd name="connsiteY61" fmla="*/ 342900 h 753427"/>
                  <a:gd name="connsiteX62" fmla="*/ 207195 w 642036"/>
                  <a:gd name="connsiteY62" fmla="*/ 237173 h 753427"/>
                  <a:gd name="connsiteX63" fmla="*/ 245295 w 642036"/>
                  <a:gd name="connsiteY63" fmla="*/ 408623 h 753427"/>
                  <a:gd name="connsiteX64" fmla="*/ 264345 w 642036"/>
                  <a:gd name="connsiteY64" fmla="*/ 370523 h 753427"/>
                  <a:gd name="connsiteX65" fmla="*/ 264345 w 642036"/>
                  <a:gd name="connsiteY65" fmla="*/ 369570 h 753427"/>
                  <a:gd name="connsiteX66" fmla="*/ 378645 w 642036"/>
                  <a:gd name="connsiteY66" fmla="*/ 369570 h 753427"/>
                  <a:gd name="connsiteX67" fmla="*/ 378645 w 642036"/>
                  <a:gd name="connsiteY67" fmla="*/ 370523 h 753427"/>
                  <a:gd name="connsiteX68" fmla="*/ 396742 w 642036"/>
                  <a:gd name="connsiteY68" fmla="*/ 408623 h 753427"/>
                  <a:gd name="connsiteX69" fmla="*/ 320542 w 642036"/>
                  <a:gd name="connsiteY69" fmla="*/ 419100 h 753427"/>
                  <a:gd name="connsiteX70" fmla="*/ 245295 w 642036"/>
                  <a:gd name="connsiteY70" fmla="*/ 408623 h 7534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</a:cxnLst>
                <a:rect l="l" t="t" r="r" b="b"/>
                <a:pathLst>
                  <a:path w="642036" h="753427">
                    <a:moveTo>
                      <a:pt x="456750" y="434340"/>
                    </a:moveTo>
                    <a:cubicBezTo>
                      <a:pt x="496755" y="448628"/>
                      <a:pt x="534855" y="464820"/>
                      <a:pt x="566287" y="490538"/>
                    </a:cubicBezTo>
                    <a:cubicBezTo>
                      <a:pt x="579622" y="501015"/>
                      <a:pt x="587242" y="516255"/>
                      <a:pt x="587242" y="533400"/>
                    </a:cubicBezTo>
                    <a:lnTo>
                      <a:pt x="604387" y="681038"/>
                    </a:lnTo>
                    <a:cubicBezTo>
                      <a:pt x="605340" y="687705"/>
                      <a:pt x="602482" y="694373"/>
                      <a:pt x="596767" y="698183"/>
                    </a:cubicBezTo>
                    <a:lnTo>
                      <a:pt x="596767" y="698183"/>
                    </a:lnTo>
                    <a:cubicBezTo>
                      <a:pt x="580575" y="708660"/>
                      <a:pt x="563430" y="717233"/>
                      <a:pt x="545332" y="722948"/>
                    </a:cubicBezTo>
                    <a:lnTo>
                      <a:pt x="545332" y="753428"/>
                    </a:lnTo>
                    <a:lnTo>
                      <a:pt x="571050" y="753428"/>
                    </a:lnTo>
                    <a:cubicBezTo>
                      <a:pt x="587242" y="746760"/>
                      <a:pt x="603435" y="739140"/>
                      <a:pt x="617722" y="729615"/>
                    </a:cubicBezTo>
                    <a:lnTo>
                      <a:pt x="617722" y="729615"/>
                    </a:lnTo>
                    <a:cubicBezTo>
                      <a:pt x="634867" y="718185"/>
                      <a:pt x="644392" y="697230"/>
                      <a:pt x="641535" y="676275"/>
                    </a:cubicBezTo>
                    <a:lnTo>
                      <a:pt x="626295" y="532448"/>
                    </a:lnTo>
                    <a:cubicBezTo>
                      <a:pt x="625342" y="504825"/>
                      <a:pt x="612960" y="479108"/>
                      <a:pt x="591052" y="461963"/>
                    </a:cubicBezTo>
                    <a:cubicBezTo>
                      <a:pt x="555810" y="432435"/>
                      <a:pt x="513900" y="414338"/>
                      <a:pt x="470085" y="399098"/>
                    </a:cubicBezTo>
                    <a:lnTo>
                      <a:pt x="423412" y="380048"/>
                    </a:lnTo>
                    <a:cubicBezTo>
                      <a:pt x="419602" y="378143"/>
                      <a:pt x="417697" y="375285"/>
                      <a:pt x="417697" y="371475"/>
                    </a:cubicBezTo>
                    <a:lnTo>
                      <a:pt x="417697" y="348615"/>
                    </a:lnTo>
                    <a:cubicBezTo>
                      <a:pt x="453892" y="320040"/>
                      <a:pt x="474847" y="276225"/>
                      <a:pt x="474847" y="229552"/>
                    </a:cubicBezTo>
                    <a:lnTo>
                      <a:pt x="474847" y="195263"/>
                    </a:lnTo>
                    <a:cubicBezTo>
                      <a:pt x="480562" y="199073"/>
                      <a:pt x="487230" y="200025"/>
                      <a:pt x="493897" y="200978"/>
                    </a:cubicBezTo>
                    <a:lnTo>
                      <a:pt x="477705" y="153353"/>
                    </a:lnTo>
                    <a:cubicBezTo>
                      <a:pt x="475800" y="146685"/>
                      <a:pt x="473895" y="140018"/>
                      <a:pt x="472942" y="133350"/>
                    </a:cubicBezTo>
                    <a:cubicBezTo>
                      <a:pt x="465322" y="79057"/>
                      <a:pt x="432937" y="40958"/>
                      <a:pt x="388170" y="17145"/>
                    </a:cubicBezTo>
                    <a:cubicBezTo>
                      <a:pt x="384360" y="15240"/>
                      <a:pt x="379597" y="15240"/>
                      <a:pt x="375787" y="18097"/>
                    </a:cubicBezTo>
                    <a:lnTo>
                      <a:pt x="367215" y="24765"/>
                    </a:lnTo>
                    <a:lnTo>
                      <a:pt x="357690" y="11430"/>
                    </a:lnTo>
                    <a:cubicBezTo>
                      <a:pt x="354832" y="7620"/>
                      <a:pt x="351022" y="3810"/>
                      <a:pt x="346260" y="2858"/>
                    </a:cubicBezTo>
                    <a:cubicBezTo>
                      <a:pt x="337687" y="953"/>
                      <a:pt x="329115" y="0"/>
                      <a:pt x="320542" y="0"/>
                    </a:cubicBezTo>
                    <a:cubicBezTo>
                      <a:pt x="245295" y="0"/>
                      <a:pt x="182430" y="59055"/>
                      <a:pt x="169095" y="136208"/>
                    </a:cubicBezTo>
                    <a:lnTo>
                      <a:pt x="169095" y="142875"/>
                    </a:lnTo>
                    <a:lnTo>
                      <a:pt x="169095" y="142875"/>
                    </a:lnTo>
                    <a:lnTo>
                      <a:pt x="169095" y="159068"/>
                    </a:lnTo>
                    <a:cubicBezTo>
                      <a:pt x="169095" y="180023"/>
                      <a:pt x="165285" y="200025"/>
                      <a:pt x="156712" y="219075"/>
                    </a:cubicBezTo>
                    <a:lnTo>
                      <a:pt x="140520" y="257175"/>
                    </a:lnTo>
                    <a:cubicBezTo>
                      <a:pt x="140520" y="257175"/>
                      <a:pt x="151950" y="254318"/>
                      <a:pt x="171000" y="248602"/>
                    </a:cubicBezTo>
                    <a:cubicBezTo>
                      <a:pt x="175762" y="287655"/>
                      <a:pt x="195765" y="322898"/>
                      <a:pt x="226245" y="346710"/>
                    </a:cubicBezTo>
                    <a:lnTo>
                      <a:pt x="226245" y="370523"/>
                    </a:lnTo>
                    <a:cubicBezTo>
                      <a:pt x="226245" y="374333"/>
                      <a:pt x="224340" y="378143"/>
                      <a:pt x="220530" y="379095"/>
                    </a:cubicBezTo>
                    <a:lnTo>
                      <a:pt x="173857" y="398145"/>
                    </a:lnTo>
                    <a:cubicBezTo>
                      <a:pt x="130042" y="413385"/>
                      <a:pt x="88132" y="431483"/>
                      <a:pt x="52890" y="461010"/>
                    </a:cubicBezTo>
                    <a:cubicBezTo>
                      <a:pt x="30982" y="478155"/>
                      <a:pt x="17647" y="503873"/>
                      <a:pt x="16695" y="531495"/>
                    </a:cubicBezTo>
                    <a:lnTo>
                      <a:pt x="502" y="676275"/>
                    </a:lnTo>
                    <a:cubicBezTo>
                      <a:pt x="-2355" y="697230"/>
                      <a:pt x="7170" y="718185"/>
                      <a:pt x="24315" y="729615"/>
                    </a:cubicBezTo>
                    <a:cubicBezTo>
                      <a:pt x="38602" y="739140"/>
                      <a:pt x="54795" y="746760"/>
                      <a:pt x="70987" y="753428"/>
                    </a:cubicBezTo>
                    <a:lnTo>
                      <a:pt x="97657" y="753428"/>
                    </a:lnTo>
                    <a:lnTo>
                      <a:pt x="97657" y="723900"/>
                    </a:lnTo>
                    <a:cubicBezTo>
                      <a:pt x="79560" y="717233"/>
                      <a:pt x="62415" y="709613"/>
                      <a:pt x="46222" y="699135"/>
                    </a:cubicBezTo>
                    <a:cubicBezTo>
                      <a:pt x="40507" y="695325"/>
                      <a:pt x="37650" y="688658"/>
                      <a:pt x="38602" y="681990"/>
                    </a:cubicBezTo>
                    <a:lnTo>
                      <a:pt x="54795" y="535305"/>
                    </a:lnTo>
                    <a:lnTo>
                      <a:pt x="54795" y="533400"/>
                    </a:lnTo>
                    <a:cubicBezTo>
                      <a:pt x="54795" y="516255"/>
                      <a:pt x="63367" y="501015"/>
                      <a:pt x="76702" y="490538"/>
                    </a:cubicBezTo>
                    <a:cubicBezTo>
                      <a:pt x="108135" y="464820"/>
                      <a:pt x="146235" y="448628"/>
                      <a:pt x="186240" y="434340"/>
                    </a:cubicBezTo>
                    <a:lnTo>
                      <a:pt x="201480" y="429578"/>
                    </a:lnTo>
                    <a:cubicBezTo>
                      <a:pt x="229102" y="446723"/>
                      <a:pt x="272917" y="457200"/>
                      <a:pt x="321495" y="457200"/>
                    </a:cubicBezTo>
                    <a:cubicBezTo>
                      <a:pt x="370072" y="457200"/>
                      <a:pt x="413887" y="446723"/>
                      <a:pt x="442462" y="429578"/>
                    </a:cubicBezTo>
                    <a:lnTo>
                      <a:pt x="456750" y="434340"/>
                    </a:lnTo>
                    <a:close/>
                    <a:moveTo>
                      <a:pt x="207195" y="237173"/>
                    </a:moveTo>
                    <a:cubicBezTo>
                      <a:pt x="271965" y="215265"/>
                      <a:pt x="365310" y="177165"/>
                      <a:pt x="407220" y="123825"/>
                    </a:cubicBezTo>
                    <a:cubicBezTo>
                      <a:pt x="415792" y="137160"/>
                      <a:pt x="425317" y="149543"/>
                      <a:pt x="435795" y="161925"/>
                    </a:cubicBezTo>
                    <a:lnTo>
                      <a:pt x="435795" y="228600"/>
                    </a:lnTo>
                    <a:cubicBezTo>
                      <a:pt x="435795" y="291465"/>
                      <a:pt x="384360" y="342900"/>
                      <a:pt x="321495" y="342900"/>
                    </a:cubicBezTo>
                    <a:cubicBezTo>
                      <a:pt x="261487" y="342900"/>
                      <a:pt x="211957" y="297180"/>
                      <a:pt x="207195" y="237173"/>
                    </a:cubicBezTo>
                    <a:close/>
                    <a:moveTo>
                      <a:pt x="245295" y="408623"/>
                    </a:moveTo>
                    <a:cubicBezTo>
                      <a:pt x="256725" y="400050"/>
                      <a:pt x="264345" y="385763"/>
                      <a:pt x="264345" y="370523"/>
                    </a:cubicBezTo>
                    <a:lnTo>
                      <a:pt x="264345" y="369570"/>
                    </a:lnTo>
                    <a:cubicBezTo>
                      <a:pt x="300540" y="384810"/>
                      <a:pt x="342450" y="384810"/>
                      <a:pt x="378645" y="369570"/>
                    </a:cubicBezTo>
                    <a:lnTo>
                      <a:pt x="378645" y="370523"/>
                    </a:lnTo>
                    <a:cubicBezTo>
                      <a:pt x="378645" y="384810"/>
                      <a:pt x="385312" y="399098"/>
                      <a:pt x="396742" y="408623"/>
                    </a:cubicBezTo>
                    <a:cubicBezTo>
                      <a:pt x="371977" y="416243"/>
                      <a:pt x="346260" y="420053"/>
                      <a:pt x="320542" y="419100"/>
                    </a:cubicBezTo>
                    <a:cubicBezTo>
                      <a:pt x="295777" y="419100"/>
                      <a:pt x="270060" y="415290"/>
                      <a:pt x="245295" y="408623"/>
                    </a:cubicBez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828754" hangingPunct="1">
                  <a:lnSpc>
                    <a:spcPct val="100000"/>
                  </a:lnSpc>
                  <a:defRPr/>
                </a:pPr>
                <a:endParaRPr lang="en-US" sz="3600" b="0" kern="1200" cap="none" spc="0">
                  <a:latin typeface="Calibri" panose="020F0502020204030204"/>
                </a:endParaRPr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474F23C6-20D2-472C-AB7A-747478BCC5FB}"/>
                  </a:ext>
                </a:extLst>
              </p:cNvPr>
              <p:cNvSpPr/>
              <p:nvPr/>
            </p:nvSpPr>
            <p:spPr>
              <a:xfrm>
                <a:off x="6406349" y="3449327"/>
                <a:ext cx="555307" cy="297180"/>
              </a:xfrm>
              <a:custGeom>
                <a:avLst/>
                <a:gdLst>
                  <a:gd name="connsiteX0" fmla="*/ 482918 w 555307"/>
                  <a:gd name="connsiteY0" fmla="*/ 23813 h 297180"/>
                  <a:gd name="connsiteX1" fmla="*/ 459105 w 555307"/>
                  <a:gd name="connsiteY1" fmla="*/ 0 h 297180"/>
                  <a:gd name="connsiteX2" fmla="*/ 459105 w 555307"/>
                  <a:gd name="connsiteY2" fmla="*/ 0 h 297180"/>
                  <a:gd name="connsiteX3" fmla="*/ 96203 w 555307"/>
                  <a:gd name="connsiteY3" fmla="*/ 0 h 297180"/>
                  <a:gd name="connsiteX4" fmla="*/ 72390 w 555307"/>
                  <a:gd name="connsiteY4" fmla="*/ 23813 h 297180"/>
                  <a:gd name="connsiteX5" fmla="*/ 72390 w 555307"/>
                  <a:gd name="connsiteY5" fmla="*/ 23813 h 297180"/>
                  <a:gd name="connsiteX6" fmla="*/ 72390 w 555307"/>
                  <a:gd name="connsiteY6" fmla="*/ 260985 h 297180"/>
                  <a:gd name="connsiteX7" fmla="*/ 0 w 555307"/>
                  <a:gd name="connsiteY7" fmla="*/ 260985 h 297180"/>
                  <a:gd name="connsiteX8" fmla="*/ 0 w 555307"/>
                  <a:gd name="connsiteY8" fmla="*/ 273368 h 297180"/>
                  <a:gd name="connsiteX9" fmla="*/ 23813 w 555307"/>
                  <a:gd name="connsiteY9" fmla="*/ 297180 h 297180"/>
                  <a:gd name="connsiteX10" fmla="*/ 531495 w 555307"/>
                  <a:gd name="connsiteY10" fmla="*/ 297180 h 297180"/>
                  <a:gd name="connsiteX11" fmla="*/ 555308 w 555307"/>
                  <a:gd name="connsiteY11" fmla="*/ 273368 h 297180"/>
                  <a:gd name="connsiteX12" fmla="*/ 555308 w 555307"/>
                  <a:gd name="connsiteY12" fmla="*/ 260985 h 297180"/>
                  <a:gd name="connsiteX13" fmla="*/ 482918 w 555307"/>
                  <a:gd name="connsiteY13" fmla="*/ 260985 h 297180"/>
                  <a:gd name="connsiteX14" fmla="*/ 482918 w 555307"/>
                  <a:gd name="connsiteY14" fmla="*/ 23813 h 297180"/>
                  <a:gd name="connsiteX15" fmla="*/ 227648 w 555307"/>
                  <a:gd name="connsiteY15" fmla="*/ 180975 h 297180"/>
                  <a:gd name="connsiteX16" fmla="*/ 214313 w 555307"/>
                  <a:gd name="connsiteY16" fmla="*/ 194310 h 297180"/>
                  <a:gd name="connsiteX17" fmla="*/ 160973 w 555307"/>
                  <a:gd name="connsiteY17" fmla="*/ 140970 h 297180"/>
                  <a:gd name="connsiteX18" fmla="*/ 214313 w 555307"/>
                  <a:gd name="connsiteY18" fmla="*/ 87630 h 297180"/>
                  <a:gd name="connsiteX19" fmla="*/ 227648 w 555307"/>
                  <a:gd name="connsiteY19" fmla="*/ 100965 h 297180"/>
                  <a:gd name="connsiteX20" fmla="*/ 187642 w 555307"/>
                  <a:gd name="connsiteY20" fmla="*/ 140970 h 297180"/>
                  <a:gd name="connsiteX21" fmla="*/ 227648 w 555307"/>
                  <a:gd name="connsiteY21" fmla="*/ 180975 h 297180"/>
                  <a:gd name="connsiteX22" fmla="*/ 263843 w 555307"/>
                  <a:gd name="connsiteY22" fmla="*/ 200978 h 297180"/>
                  <a:gd name="connsiteX23" fmla="*/ 246698 w 555307"/>
                  <a:gd name="connsiteY23" fmla="*/ 193358 h 297180"/>
                  <a:gd name="connsiteX24" fmla="*/ 291465 w 555307"/>
                  <a:gd name="connsiteY24" fmla="*/ 85725 h 297180"/>
                  <a:gd name="connsiteX25" fmla="*/ 308610 w 555307"/>
                  <a:gd name="connsiteY25" fmla="*/ 93345 h 297180"/>
                  <a:gd name="connsiteX26" fmla="*/ 263843 w 555307"/>
                  <a:gd name="connsiteY26" fmla="*/ 200978 h 297180"/>
                  <a:gd name="connsiteX27" fmla="*/ 340043 w 555307"/>
                  <a:gd name="connsiteY27" fmla="*/ 195263 h 297180"/>
                  <a:gd name="connsiteX28" fmla="*/ 326708 w 555307"/>
                  <a:gd name="connsiteY28" fmla="*/ 181928 h 297180"/>
                  <a:gd name="connsiteX29" fmla="*/ 366713 w 555307"/>
                  <a:gd name="connsiteY29" fmla="*/ 141922 h 297180"/>
                  <a:gd name="connsiteX30" fmla="*/ 326708 w 555307"/>
                  <a:gd name="connsiteY30" fmla="*/ 101918 h 297180"/>
                  <a:gd name="connsiteX31" fmla="*/ 340043 w 555307"/>
                  <a:gd name="connsiteY31" fmla="*/ 88582 h 297180"/>
                  <a:gd name="connsiteX32" fmla="*/ 393383 w 555307"/>
                  <a:gd name="connsiteY32" fmla="*/ 141922 h 297180"/>
                  <a:gd name="connsiteX33" fmla="*/ 340043 w 555307"/>
                  <a:gd name="connsiteY33" fmla="*/ 195263 h 2971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555307" h="297180">
                    <a:moveTo>
                      <a:pt x="482918" y="23813"/>
                    </a:moveTo>
                    <a:cubicBezTo>
                      <a:pt x="482918" y="10478"/>
                      <a:pt x="472440" y="0"/>
                      <a:pt x="459105" y="0"/>
                    </a:cubicBezTo>
                    <a:lnTo>
                      <a:pt x="459105" y="0"/>
                    </a:lnTo>
                    <a:lnTo>
                      <a:pt x="96203" y="0"/>
                    </a:lnTo>
                    <a:cubicBezTo>
                      <a:pt x="82868" y="0"/>
                      <a:pt x="72390" y="10478"/>
                      <a:pt x="72390" y="23813"/>
                    </a:cubicBezTo>
                    <a:lnTo>
                      <a:pt x="72390" y="23813"/>
                    </a:lnTo>
                    <a:lnTo>
                      <a:pt x="72390" y="260985"/>
                    </a:lnTo>
                    <a:lnTo>
                      <a:pt x="0" y="260985"/>
                    </a:lnTo>
                    <a:lnTo>
                      <a:pt x="0" y="273368"/>
                    </a:lnTo>
                    <a:cubicBezTo>
                      <a:pt x="0" y="286703"/>
                      <a:pt x="10478" y="297180"/>
                      <a:pt x="23813" y="297180"/>
                    </a:cubicBezTo>
                    <a:lnTo>
                      <a:pt x="531495" y="297180"/>
                    </a:lnTo>
                    <a:cubicBezTo>
                      <a:pt x="544830" y="297180"/>
                      <a:pt x="555308" y="286703"/>
                      <a:pt x="555308" y="273368"/>
                    </a:cubicBezTo>
                    <a:lnTo>
                      <a:pt x="555308" y="260985"/>
                    </a:lnTo>
                    <a:lnTo>
                      <a:pt x="482918" y="260985"/>
                    </a:lnTo>
                    <a:lnTo>
                      <a:pt x="482918" y="23813"/>
                    </a:lnTo>
                    <a:close/>
                    <a:moveTo>
                      <a:pt x="227648" y="180975"/>
                    </a:moveTo>
                    <a:lnTo>
                      <a:pt x="214313" y="194310"/>
                    </a:lnTo>
                    <a:lnTo>
                      <a:pt x="160973" y="140970"/>
                    </a:lnTo>
                    <a:lnTo>
                      <a:pt x="214313" y="87630"/>
                    </a:lnTo>
                    <a:lnTo>
                      <a:pt x="227648" y="100965"/>
                    </a:lnTo>
                    <a:lnTo>
                      <a:pt x="187642" y="140970"/>
                    </a:lnTo>
                    <a:lnTo>
                      <a:pt x="227648" y="180975"/>
                    </a:lnTo>
                    <a:close/>
                    <a:moveTo>
                      <a:pt x="263843" y="200978"/>
                    </a:moveTo>
                    <a:lnTo>
                      <a:pt x="246698" y="193358"/>
                    </a:lnTo>
                    <a:lnTo>
                      <a:pt x="291465" y="85725"/>
                    </a:lnTo>
                    <a:lnTo>
                      <a:pt x="308610" y="93345"/>
                    </a:lnTo>
                    <a:lnTo>
                      <a:pt x="263843" y="200978"/>
                    </a:lnTo>
                    <a:close/>
                    <a:moveTo>
                      <a:pt x="340043" y="195263"/>
                    </a:moveTo>
                    <a:lnTo>
                      <a:pt x="326708" y="181928"/>
                    </a:lnTo>
                    <a:lnTo>
                      <a:pt x="366713" y="141922"/>
                    </a:lnTo>
                    <a:lnTo>
                      <a:pt x="326708" y="101918"/>
                    </a:lnTo>
                    <a:lnTo>
                      <a:pt x="340043" y="88582"/>
                    </a:lnTo>
                    <a:lnTo>
                      <a:pt x="393383" y="141922"/>
                    </a:lnTo>
                    <a:lnTo>
                      <a:pt x="340043" y="195263"/>
                    </a:ln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828754" hangingPunct="1">
                  <a:lnSpc>
                    <a:spcPct val="100000"/>
                  </a:lnSpc>
                  <a:defRPr/>
                </a:pPr>
                <a:endParaRPr lang="en-US" sz="3600" b="0" kern="1200" cap="none" spc="0">
                  <a:latin typeface="Calibri" panose="020F0502020204030204"/>
                </a:endParaRPr>
              </a:p>
            </p:txBody>
          </p:sp>
        </p:grp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4AA3843F-E6DF-4D78-8ACC-573BF353CFC7}"/>
                </a:ext>
              </a:extLst>
            </p:cNvPr>
            <p:cNvSpPr/>
            <p:nvPr/>
          </p:nvSpPr>
          <p:spPr>
            <a:xfrm>
              <a:off x="6500813" y="3495675"/>
              <a:ext cx="366712" cy="17621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828754" hangingPunct="1">
                <a:lnSpc>
                  <a:spcPct val="100000"/>
                </a:lnSpc>
                <a:defRPr/>
              </a:pPr>
              <a:endParaRPr lang="en-US" sz="3600" b="0" kern="1200" cap="none" spc="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A7CF17E5-7858-4A9C-8EBA-D17B9AA24C85}"/>
                </a:ext>
              </a:extLst>
            </p:cNvPr>
            <p:cNvSpPr txBox="1"/>
            <p:nvPr/>
          </p:nvSpPr>
          <p:spPr>
            <a:xfrm>
              <a:off x="6393917" y="3463584"/>
              <a:ext cx="552449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1828754" hangingPunct="1">
                <a:lnSpc>
                  <a:spcPct val="100000"/>
                </a:lnSpc>
                <a:defRPr/>
              </a:pPr>
              <a:r>
                <a:rPr lang="en-US" sz="2000" b="0" kern="1200" cap="none" spc="0">
                  <a:solidFill>
                    <a:srgbClr val="000000"/>
                  </a:solidFill>
                  <a:latin typeface="Calibri" panose="020F0502020204030204"/>
                </a:rPr>
                <a:t>Java</a:t>
              </a:r>
            </a:p>
          </p:txBody>
        </p: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F20DFD5A-D52B-46D4-8CA5-D43BDEC4A6EC}"/>
              </a:ext>
            </a:extLst>
          </p:cNvPr>
          <p:cNvGrpSpPr/>
          <p:nvPr/>
        </p:nvGrpSpPr>
        <p:grpSpPr>
          <a:xfrm>
            <a:off x="8952414" y="5186546"/>
            <a:ext cx="1248752" cy="1619240"/>
            <a:chOff x="7832116" y="1894212"/>
            <a:chExt cx="624376" cy="809620"/>
          </a:xfrm>
        </p:grpSpPr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6BB5F5D4-2642-4FE2-8DEF-5B8AFF709A9A}"/>
                </a:ext>
              </a:extLst>
            </p:cNvPr>
            <p:cNvSpPr txBox="1"/>
            <p:nvPr/>
          </p:nvSpPr>
          <p:spPr>
            <a:xfrm>
              <a:off x="7868079" y="2420980"/>
              <a:ext cx="552449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1828754" hangingPunct="1">
                <a:lnSpc>
                  <a:spcPct val="100000"/>
                </a:lnSpc>
                <a:defRPr/>
              </a:pPr>
              <a:r>
                <a:rPr lang="en-US" sz="2000" b="0" kern="1200" cap="none" spc="0">
                  <a:latin typeface="Calibri" panose="020F0502020204030204"/>
                </a:rPr>
                <a:t>Java</a:t>
              </a:r>
            </a:p>
          </p:txBody>
        </p:sp>
        <p:grpSp>
          <p:nvGrpSpPr>
            <p:cNvPr id="116" name="Graphic 72" descr="Programmer male outline">
              <a:extLst>
                <a:ext uri="{FF2B5EF4-FFF2-40B4-BE49-F238E27FC236}">
                  <a16:creationId xmlns:a16="http://schemas.microsoft.com/office/drawing/2014/main" id="{4C6F535A-F2AE-43A8-96D7-18C5CAB5C606}"/>
                </a:ext>
              </a:extLst>
            </p:cNvPr>
            <p:cNvGrpSpPr/>
            <p:nvPr/>
          </p:nvGrpSpPr>
          <p:grpSpPr>
            <a:xfrm>
              <a:off x="7832116" y="1894212"/>
              <a:ext cx="624376" cy="809620"/>
              <a:chOff x="7832116" y="1894212"/>
              <a:chExt cx="624376" cy="809620"/>
            </a:xfrm>
            <a:solidFill>
              <a:schemeClr val="tx1"/>
            </a:solidFill>
          </p:grpSpPr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A59CEDB2-87BF-4473-913D-44B8EE1C3E3E}"/>
                  </a:ext>
                </a:extLst>
              </p:cNvPr>
              <p:cNvSpPr/>
              <p:nvPr/>
            </p:nvSpPr>
            <p:spPr>
              <a:xfrm>
                <a:off x="7832116" y="1894212"/>
                <a:ext cx="624376" cy="742817"/>
              </a:xfrm>
              <a:custGeom>
                <a:avLst/>
                <a:gdLst>
                  <a:gd name="connsiteX0" fmla="*/ 451419 w 624376"/>
                  <a:gd name="connsiteY0" fmla="*/ 425953 h 742817"/>
                  <a:gd name="connsiteX1" fmla="*/ 563440 w 624376"/>
                  <a:gd name="connsiteY1" fmla="*/ 483763 h 742817"/>
                  <a:gd name="connsiteX2" fmla="*/ 588364 w 624376"/>
                  <a:gd name="connsiteY2" fmla="*/ 533615 h 742817"/>
                  <a:gd name="connsiteX3" fmla="*/ 605088 w 624376"/>
                  <a:gd name="connsiteY3" fmla="*/ 670717 h 742817"/>
                  <a:gd name="connsiteX4" fmla="*/ 593288 w 624376"/>
                  <a:gd name="connsiteY4" fmla="*/ 697264 h 742817"/>
                  <a:gd name="connsiteX5" fmla="*/ 540821 w 624376"/>
                  <a:gd name="connsiteY5" fmla="*/ 722719 h 742817"/>
                  <a:gd name="connsiteX6" fmla="*/ 540821 w 624376"/>
                  <a:gd name="connsiteY6" fmla="*/ 742802 h 742817"/>
                  <a:gd name="connsiteX7" fmla="*/ 603921 w 624376"/>
                  <a:gd name="connsiteY7" fmla="*/ 713068 h 742817"/>
                  <a:gd name="connsiteX8" fmla="*/ 624007 w 624376"/>
                  <a:gd name="connsiteY8" fmla="*/ 668475 h 742817"/>
                  <a:gd name="connsiteX9" fmla="*/ 607399 w 624376"/>
                  <a:gd name="connsiteY9" fmla="*/ 532729 h 742817"/>
                  <a:gd name="connsiteX10" fmla="*/ 575346 w 624376"/>
                  <a:gd name="connsiteY10" fmla="*/ 468900 h 742817"/>
                  <a:gd name="connsiteX11" fmla="*/ 456611 w 624376"/>
                  <a:gd name="connsiteY11" fmla="*/ 407601 h 742817"/>
                  <a:gd name="connsiteX12" fmla="*/ 409728 w 624376"/>
                  <a:gd name="connsiteY12" fmla="*/ 388361 h 742817"/>
                  <a:gd name="connsiteX13" fmla="*/ 397910 w 624376"/>
                  <a:gd name="connsiteY13" fmla="*/ 370736 h 742817"/>
                  <a:gd name="connsiteX14" fmla="*/ 397910 w 624376"/>
                  <a:gd name="connsiteY14" fmla="*/ 342660 h 742817"/>
                  <a:gd name="connsiteX15" fmla="*/ 455079 w 624376"/>
                  <a:gd name="connsiteY15" fmla="*/ 228618 h 742817"/>
                  <a:gd name="connsiteX16" fmla="*/ 455079 w 624376"/>
                  <a:gd name="connsiteY16" fmla="*/ 201007 h 742817"/>
                  <a:gd name="connsiteX17" fmla="*/ 470613 w 624376"/>
                  <a:gd name="connsiteY17" fmla="*/ 204257 h 742817"/>
                  <a:gd name="connsiteX18" fmla="*/ 480138 w 624376"/>
                  <a:gd name="connsiteY18" fmla="*/ 194732 h 742817"/>
                  <a:gd name="connsiteX19" fmla="*/ 479650 w 624376"/>
                  <a:gd name="connsiteY19" fmla="*/ 191723 h 742817"/>
                  <a:gd name="connsiteX20" fmla="*/ 470004 w 624376"/>
                  <a:gd name="connsiteY20" fmla="*/ 162767 h 742817"/>
                  <a:gd name="connsiteX21" fmla="*/ 459918 w 624376"/>
                  <a:gd name="connsiteY21" fmla="*/ 122439 h 742817"/>
                  <a:gd name="connsiteX22" fmla="*/ 377965 w 624376"/>
                  <a:gd name="connsiteY22" fmla="*/ 16771 h 742817"/>
                  <a:gd name="connsiteX23" fmla="*/ 356803 w 624376"/>
                  <a:gd name="connsiteY23" fmla="*/ 18329 h 742817"/>
                  <a:gd name="connsiteX24" fmla="*/ 353929 w 624376"/>
                  <a:gd name="connsiteY24" fmla="*/ 14065 h 742817"/>
                  <a:gd name="connsiteX25" fmla="*/ 336814 w 624376"/>
                  <a:gd name="connsiteY25" fmla="*/ 2428 h 742817"/>
                  <a:gd name="connsiteX26" fmla="*/ 167761 w 624376"/>
                  <a:gd name="connsiteY26" fmla="*/ 109514 h 742817"/>
                  <a:gd name="connsiteX27" fmla="*/ 161474 w 624376"/>
                  <a:gd name="connsiteY27" fmla="*/ 149519 h 742817"/>
                  <a:gd name="connsiteX28" fmla="*/ 161385 w 624376"/>
                  <a:gd name="connsiteY28" fmla="*/ 163751 h 742817"/>
                  <a:gd name="connsiteX29" fmla="*/ 153311 w 624376"/>
                  <a:gd name="connsiteY29" fmla="*/ 202479 h 742817"/>
                  <a:gd name="connsiteX30" fmla="*/ 135572 w 624376"/>
                  <a:gd name="connsiteY30" fmla="*/ 243892 h 742817"/>
                  <a:gd name="connsiteX31" fmla="*/ 140573 w 624376"/>
                  <a:gd name="connsiteY31" fmla="*/ 256400 h 742817"/>
                  <a:gd name="connsiteX32" fmla="*/ 144325 w 624376"/>
                  <a:gd name="connsiteY32" fmla="*/ 257170 h 742817"/>
                  <a:gd name="connsiteX33" fmla="*/ 146529 w 624376"/>
                  <a:gd name="connsiteY33" fmla="*/ 256910 h 742817"/>
                  <a:gd name="connsiteX34" fmla="*/ 171073 w 624376"/>
                  <a:gd name="connsiteY34" fmla="*/ 250394 h 742817"/>
                  <a:gd name="connsiteX35" fmla="*/ 226414 w 624376"/>
                  <a:gd name="connsiteY35" fmla="*/ 342605 h 742817"/>
                  <a:gd name="connsiteX36" fmla="*/ 226414 w 624376"/>
                  <a:gd name="connsiteY36" fmla="*/ 370736 h 742817"/>
                  <a:gd name="connsiteX37" fmla="*/ 214595 w 624376"/>
                  <a:gd name="connsiteY37" fmla="*/ 388357 h 742817"/>
                  <a:gd name="connsiteX38" fmla="*/ 167396 w 624376"/>
                  <a:gd name="connsiteY38" fmla="*/ 407731 h 742817"/>
                  <a:gd name="connsiteX39" fmla="*/ 49177 w 624376"/>
                  <a:gd name="connsiteY39" fmla="*/ 468770 h 742817"/>
                  <a:gd name="connsiteX40" fmla="*/ 16961 w 624376"/>
                  <a:gd name="connsiteY40" fmla="*/ 532729 h 742817"/>
                  <a:gd name="connsiteX41" fmla="*/ 361 w 624376"/>
                  <a:gd name="connsiteY41" fmla="*/ 668546 h 742817"/>
                  <a:gd name="connsiteX42" fmla="*/ 20468 w 624376"/>
                  <a:gd name="connsiteY42" fmla="*/ 713073 h 742817"/>
                  <a:gd name="connsiteX43" fmla="*/ 83619 w 624376"/>
                  <a:gd name="connsiteY43" fmla="*/ 742818 h 742817"/>
                  <a:gd name="connsiteX44" fmla="*/ 83619 w 624376"/>
                  <a:gd name="connsiteY44" fmla="*/ 722734 h 742817"/>
                  <a:gd name="connsiteX45" fmla="*/ 31097 w 624376"/>
                  <a:gd name="connsiteY45" fmla="*/ 697264 h 742817"/>
                  <a:gd name="connsiteX46" fmla="*/ 19279 w 624376"/>
                  <a:gd name="connsiteY46" fmla="*/ 670785 h 742817"/>
                  <a:gd name="connsiteX47" fmla="*/ 35924 w 624376"/>
                  <a:gd name="connsiteY47" fmla="*/ 534577 h 742817"/>
                  <a:gd name="connsiteX48" fmla="*/ 35994 w 624376"/>
                  <a:gd name="connsiteY48" fmla="*/ 533625 h 742817"/>
                  <a:gd name="connsiteX49" fmla="*/ 61076 w 624376"/>
                  <a:gd name="connsiteY49" fmla="*/ 483647 h 742817"/>
                  <a:gd name="connsiteX50" fmla="*/ 172899 w 624376"/>
                  <a:gd name="connsiteY50" fmla="*/ 425978 h 742817"/>
                  <a:gd name="connsiteX51" fmla="*/ 192711 w 624376"/>
                  <a:gd name="connsiteY51" fmla="*/ 419032 h 742817"/>
                  <a:gd name="connsiteX52" fmla="*/ 312187 w 624376"/>
                  <a:gd name="connsiteY52" fmla="*/ 447703 h 742817"/>
                  <a:gd name="connsiteX53" fmla="*/ 431640 w 624376"/>
                  <a:gd name="connsiteY53" fmla="*/ 419032 h 742817"/>
                  <a:gd name="connsiteX54" fmla="*/ 170821 w 624376"/>
                  <a:gd name="connsiteY54" fmla="*/ 209987 h 742817"/>
                  <a:gd name="connsiteX55" fmla="*/ 180441 w 624376"/>
                  <a:gd name="connsiteY55" fmla="*/ 163869 h 742817"/>
                  <a:gd name="connsiteX56" fmla="*/ 180530 w 624376"/>
                  <a:gd name="connsiteY56" fmla="*/ 149642 h 742817"/>
                  <a:gd name="connsiteX57" fmla="*/ 185873 w 624376"/>
                  <a:gd name="connsiteY57" fmla="*/ 115430 h 742817"/>
                  <a:gd name="connsiteX58" fmla="*/ 311082 w 624376"/>
                  <a:gd name="connsiteY58" fmla="*/ 19045 h 742817"/>
                  <a:gd name="connsiteX59" fmla="*/ 333304 w 624376"/>
                  <a:gd name="connsiteY59" fmla="*/ 21152 h 742817"/>
                  <a:gd name="connsiteX60" fmla="*/ 338128 w 624376"/>
                  <a:gd name="connsiteY60" fmla="*/ 24701 h 742817"/>
                  <a:gd name="connsiteX61" fmla="*/ 346625 w 624376"/>
                  <a:gd name="connsiteY61" fmla="*/ 37314 h 742817"/>
                  <a:gd name="connsiteX62" fmla="*/ 359845 w 624376"/>
                  <a:gd name="connsiteY62" fmla="*/ 39895 h 742817"/>
                  <a:gd name="connsiteX63" fmla="*/ 360275 w 624376"/>
                  <a:gd name="connsiteY63" fmla="*/ 39588 h 742817"/>
                  <a:gd name="connsiteX64" fmla="*/ 367944 w 624376"/>
                  <a:gd name="connsiteY64" fmla="*/ 33789 h 742817"/>
                  <a:gd name="connsiteX65" fmla="*/ 369047 w 624376"/>
                  <a:gd name="connsiteY65" fmla="*/ 33599 h 742817"/>
                  <a:gd name="connsiteX66" fmla="*/ 441223 w 624376"/>
                  <a:gd name="connsiteY66" fmla="*/ 126109 h 742817"/>
                  <a:gd name="connsiteX67" fmla="*/ 441228 w 624376"/>
                  <a:gd name="connsiteY67" fmla="*/ 126109 h 742817"/>
                  <a:gd name="connsiteX68" fmla="*/ 451929 w 624376"/>
                  <a:gd name="connsiteY68" fmla="*/ 168791 h 742817"/>
                  <a:gd name="connsiteX69" fmla="*/ 455827 w 624376"/>
                  <a:gd name="connsiteY69" fmla="*/ 180492 h 742817"/>
                  <a:gd name="connsiteX70" fmla="*/ 399248 w 624376"/>
                  <a:gd name="connsiteY70" fmla="*/ 119151 h 742817"/>
                  <a:gd name="connsiteX71" fmla="*/ 391663 w 624376"/>
                  <a:gd name="connsiteY71" fmla="*/ 114695 h 742817"/>
                  <a:gd name="connsiteX72" fmla="*/ 383662 w 624376"/>
                  <a:gd name="connsiteY72" fmla="*/ 118361 h 742817"/>
                  <a:gd name="connsiteX73" fmla="*/ 160780 w 624376"/>
                  <a:gd name="connsiteY73" fmla="*/ 233427 h 742817"/>
                  <a:gd name="connsiteX74" fmla="*/ 189585 w 624376"/>
                  <a:gd name="connsiteY74" fmla="*/ 244913 h 742817"/>
                  <a:gd name="connsiteX75" fmla="*/ 390248 w 624376"/>
                  <a:gd name="connsiteY75" fmla="*/ 139968 h 742817"/>
                  <a:gd name="connsiteX76" fmla="*/ 436032 w 624376"/>
                  <a:gd name="connsiteY76" fmla="*/ 190069 h 742817"/>
                  <a:gd name="connsiteX77" fmla="*/ 436032 w 624376"/>
                  <a:gd name="connsiteY77" fmla="*/ 228616 h 742817"/>
                  <a:gd name="connsiteX78" fmla="*/ 312348 w 624376"/>
                  <a:gd name="connsiteY78" fmla="*/ 352446 h 742817"/>
                  <a:gd name="connsiteX79" fmla="*/ 189585 w 624376"/>
                  <a:gd name="connsiteY79" fmla="*/ 244911 h 742817"/>
                  <a:gd name="connsiteX80" fmla="*/ 312194 w 624376"/>
                  <a:gd name="connsiteY80" fmla="*/ 428643 h 742817"/>
                  <a:gd name="connsiteX81" fmla="*/ 213881 w 624376"/>
                  <a:gd name="connsiteY81" fmla="*/ 409240 h 742817"/>
                  <a:gd name="connsiteX82" fmla="*/ 221822 w 624376"/>
                  <a:gd name="connsiteY82" fmla="*/ 405979 h 742817"/>
                  <a:gd name="connsiteX83" fmla="*/ 245459 w 624376"/>
                  <a:gd name="connsiteY83" fmla="*/ 370737 h 742817"/>
                  <a:gd name="connsiteX84" fmla="*/ 245459 w 624376"/>
                  <a:gd name="connsiteY84" fmla="*/ 354754 h 742817"/>
                  <a:gd name="connsiteX85" fmla="*/ 378860 w 624376"/>
                  <a:gd name="connsiteY85" fmla="*/ 354897 h 742817"/>
                  <a:gd name="connsiteX86" fmla="*/ 378860 w 624376"/>
                  <a:gd name="connsiteY86" fmla="*/ 370738 h 742817"/>
                  <a:gd name="connsiteX87" fmla="*/ 402492 w 624376"/>
                  <a:gd name="connsiteY87" fmla="*/ 405980 h 742817"/>
                  <a:gd name="connsiteX88" fmla="*/ 410461 w 624376"/>
                  <a:gd name="connsiteY88" fmla="*/ 409252 h 742817"/>
                  <a:gd name="connsiteX89" fmla="*/ 312194 w 624376"/>
                  <a:gd name="connsiteY89" fmla="*/ 428643 h 7428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</a:cxnLst>
                <a:rect l="l" t="t" r="r" b="b"/>
                <a:pathLst>
                  <a:path w="624376" h="742817">
                    <a:moveTo>
                      <a:pt x="451419" y="425953"/>
                    </a:moveTo>
                    <a:cubicBezTo>
                      <a:pt x="492458" y="440680"/>
                      <a:pt x="531289" y="457461"/>
                      <a:pt x="563440" y="483763"/>
                    </a:cubicBezTo>
                    <a:cubicBezTo>
                      <a:pt x="578838" y="495773"/>
                      <a:pt x="587996" y="514090"/>
                      <a:pt x="588364" y="533615"/>
                    </a:cubicBezTo>
                    <a:lnTo>
                      <a:pt x="605088" y="670717"/>
                    </a:lnTo>
                    <a:cubicBezTo>
                      <a:pt x="606438" y="681078"/>
                      <a:pt x="601883" y="691325"/>
                      <a:pt x="593288" y="697264"/>
                    </a:cubicBezTo>
                    <a:cubicBezTo>
                      <a:pt x="576901" y="707854"/>
                      <a:pt x="559282" y="716403"/>
                      <a:pt x="540821" y="722719"/>
                    </a:cubicBezTo>
                    <a:lnTo>
                      <a:pt x="540821" y="742802"/>
                    </a:lnTo>
                    <a:cubicBezTo>
                      <a:pt x="563053" y="735663"/>
                      <a:pt x="584263" y="725669"/>
                      <a:pt x="603921" y="713068"/>
                    </a:cubicBezTo>
                    <a:cubicBezTo>
                      <a:pt x="618452" y="703150"/>
                      <a:pt x="626208" y="685931"/>
                      <a:pt x="624007" y="668475"/>
                    </a:cubicBezTo>
                    <a:lnTo>
                      <a:pt x="607399" y="532729"/>
                    </a:lnTo>
                    <a:cubicBezTo>
                      <a:pt x="606792" y="507731"/>
                      <a:pt x="595033" y="484316"/>
                      <a:pt x="575346" y="468900"/>
                    </a:cubicBezTo>
                    <a:cubicBezTo>
                      <a:pt x="540791" y="440629"/>
                      <a:pt x="499763" y="423021"/>
                      <a:pt x="456611" y="407601"/>
                    </a:cubicBezTo>
                    <a:lnTo>
                      <a:pt x="409728" y="388361"/>
                    </a:lnTo>
                    <a:cubicBezTo>
                      <a:pt x="402565" y="385443"/>
                      <a:pt x="397889" y="378470"/>
                      <a:pt x="397910" y="370736"/>
                    </a:cubicBezTo>
                    <a:lnTo>
                      <a:pt x="397910" y="342660"/>
                    </a:lnTo>
                    <a:cubicBezTo>
                      <a:pt x="433857" y="315765"/>
                      <a:pt x="455038" y="273512"/>
                      <a:pt x="455079" y="228618"/>
                    </a:cubicBezTo>
                    <a:lnTo>
                      <a:pt x="455079" y="201007"/>
                    </a:lnTo>
                    <a:cubicBezTo>
                      <a:pt x="460011" y="203042"/>
                      <a:pt x="465279" y="204144"/>
                      <a:pt x="470613" y="204257"/>
                    </a:cubicBezTo>
                    <a:cubicBezTo>
                      <a:pt x="475873" y="204257"/>
                      <a:pt x="480138" y="199993"/>
                      <a:pt x="480138" y="194732"/>
                    </a:cubicBezTo>
                    <a:cubicBezTo>
                      <a:pt x="480138" y="193709"/>
                      <a:pt x="479973" y="192694"/>
                      <a:pt x="479650" y="191723"/>
                    </a:cubicBezTo>
                    <a:lnTo>
                      <a:pt x="470004" y="162767"/>
                    </a:lnTo>
                    <a:cubicBezTo>
                      <a:pt x="465796" y="149550"/>
                      <a:pt x="462427" y="136081"/>
                      <a:pt x="459918" y="122439"/>
                    </a:cubicBezTo>
                    <a:cubicBezTo>
                      <a:pt x="450524" y="76386"/>
                      <a:pt x="420232" y="37328"/>
                      <a:pt x="377965" y="16771"/>
                    </a:cubicBezTo>
                    <a:cubicBezTo>
                      <a:pt x="371186" y="13238"/>
                      <a:pt x="362992" y="13842"/>
                      <a:pt x="356803" y="18329"/>
                    </a:cubicBezTo>
                    <a:lnTo>
                      <a:pt x="353929" y="14065"/>
                    </a:lnTo>
                    <a:cubicBezTo>
                      <a:pt x="350028" y="8035"/>
                      <a:pt x="343856" y="3838"/>
                      <a:pt x="336814" y="2428"/>
                    </a:cubicBezTo>
                    <a:cubicBezTo>
                      <a:pt x="263085" y="-11435"/>
                      <a:pt x="191987" y="35370"/>
                      <a:pt x="167761" y="109514"/>
                    </a:cubicBezTo>
                    <a:cubicBezTo>
                      <a:pt x="163610" y="122444"/>
                      <a:pt x="161488" y="135939"/>
                      <a:pt x="161474" y="149519"/>
                    </a:cubicBezTo>
                    <a:lnTo>
                      <a:pt x="161385" y="163751"/>
                    </a:lnTo>
                    <a:cubicBezTo>
                      <a:pt x="161318" y="177071"/>
                      <a:pt x="158573" y="190242"/>
                      <a:pt x="153311" y="202479"/>
                    </a:cubicBezTo>
                    <a:lnTo>
                      <a:pt x="135572" y="243892"/>
                    </a:lnTo>
                    <a:cubicBezTo>
                      <a:pt x="133499" y="248727"/>
                      <a:pt x="135738" y="254327"/>
                      <a:pt x="140573" y="256400"/>
                    </a:cubicBezTo>
                    <a:cubicBezTo>
                      <a:pt x="141759" y="256908"/>
                      <a:pt x="143036" y="257170"/>
                      <a:pt x="144325" y="257170"/>
                    </a:cubicBezTo>
                    <a:cubicBezTo>
                      <a:pt x="145067" y="257171"/>
                      <a:pt x="145807" y="257084"/>
                      <a:pt x="146529" y="256910"/>
                    </a:cubicBezTo>
                    <a:cubicBezTo>
                      <a:pt x="148122" y="256529"/>
                      <a:pt x="157183" y="254339"/>
                      <a:pt x="171073" y="250394"/>
                    </a:cubicBezTo>
                    <a:cubicBezTo>
                      <a:pt x="176797" y="287169"/>
                      <a:pt x="196654" y="320255"/>
                      <a:pt x="226414" y="342605"/>
                    </a:cubicBezTo>
                    <a:lnTo>
                      <a:pt x="226414" y="370736"/>
                    </a:lnTo>
                    <a:cubicBezTo>
                      <a:pt x="226433" y="378469"/>
                      <a:pt x="221757" y="385441"/>
                      <a:pt x="214595" y="388357"/>
                    </a:cubicBezTo>
                    <a:lnTo>
                      <a:pt x="167396" y="407731"/>
                    </a:lnTo>
                    <a:cubicBezTo>
                      <a:pt x="124379" y="423120"/>
                      <a:pt x="83502" y="440687"/>
                      <a:pt x="49177" y="468770"/>
                    </a:cubicBezTo>
                    <a:cubicBezTo>
                      <a:pt x="29408" y="484194"/>
                      <a:pt x="17587" y="507663"/>
                      <a:pt x="16961" y="532729"/>
                    </a:cubicBezTo>
                    <a:lnTo>
                      <a:pt x="361" y="668546"/>
                    </a:lnTo>
                    <a:cubicBezTo>
                      <a:pt x="-1814" y="685984"/>
                      <a:pt x="5948" y="703174"/>
                      <a:pt x="20468" y="713073"/>
                    </a:cubicBezTo>
                    <a:cubicBezTo>
                      <a:pt x="40143" y="725677"/>
                      <a:pt x="61370" y="735676"/>
                      <a:pt x="83619" y="742818"/>
                    </a:cubicBezTo>
                    <a:lnTo>
                      <a:pt x="83619" y="722734"/>
                    </a:lnTo>
                    <a:cubicBezTo>
                      <a:pt x="65139" y="716415"/>
                      <a:pt x="47501" y="707862"/>
                      <a:pt x="31097" y="697264"/>
                    </a:cubicBezTo>
                    <a:cubicBezTo>
                      <a:pt x="22514" y="691345"/>
                      <a:pt x="17954" y="681127"/>
                      <a:pt x="19279" y="670785"/>
                    </a:cubicBezTo>
                    <a:lnTo>
                      <a:pt x="35924" y="534577"/>
                    </a:lnTo>
                    <a:lnTo>
                      <a:pt x="35994" y="533625"/>
                    </a:lnTo>
                    <a:cubicBezTo>
                      <a:pt x="36378" y="514033"/>
                      <a:pt x="45597" y="495664"/>
                      <a:pt x="61076" y="483647"/>
                    </a:cubicBezTo>
                    <a:cubicBezTo>
                      <a:pt x="93087" y="457453"/>
                      <a:pt x="131876" y="440700"/>
                      <a:pt x="172899" y="425978"/>
                    </a:cubicBezTo>
                    <a:lnTo>
                      <a:pt x="192711" y="419032"/>
                    </a:lnTo>
                    <a:cubicBezTo>
                      <a:pt x="218481" y="436803"/>
                      <a:pt x="263515" y="447703"/>
                      <a:pt x="312187" y="447703"/>
                    </a:cubicBezTo>
                    <a:cubicBezTo>
                      <a:pt x="360840" y="447703"/>
                      <a:pt x="405870" y="436806"/>
                      <a:pt x="431640" y="419032"/>
                    </a:cubicBezTo>
                    <a:close/>
                    <a:moveTo>
                      <a:pt x="170821" y="209987"/>
                    </a:moveTo>
                    <a:cubicBezTo>
                      <a:pt x="177089" y="195416"/>
                      <a:pt x="180361" y="179732"/>
                      <a:pt x="180441" y="163869"/>
                    </a:cubicBezTo>
                    <a:lnTo>
                      <a:pt x="180530" y="149642"/>
                    </a:lnTo>
                    <a:cubicBezTo>
                      <a:pt x="180530" y="138030"/>
                      <a:pt x="182333" y="126488"/>
                      <a:pt x="185873" y="115430"/>
                    </a:cubicBezTo>
                    <a:cubicBezTo>
                      <a:pt x="204703" y="57778"/>
                      <a:pt x="255026" y="19045"/>
                      <a:pt x="311082" y="19045"/>
                    </a:cubicBezTo>
                    <a:cubicBezTo>
                      <a:pt x="318538" y="19059"/>
                      <a:pt x="325978" y="19763"/>
                      <a:pt x="333304" y="21152"/>
                    </a:cubicBezTo>
                    <a:cubicBezTo>
                      <a:pt x="335317" y="21654"/>
                      <a:pt x="337049" y="22930"/>
                      <a:pt x="338128" y="24701"/>
                    </a:cubicBezTo>
                    <a:lnTo>
                      <a:pt x="346625" y="37314"/>
                    </a:lnTo>
                    <a:cubicBezTo>
                      <a:pt x="349563" y="41678"/>
                      <a:pt x="355482" y="42833"/>
                      <a:pt x="359845" y="39895"/>
                    </a:cubicBezTo>
                    <a:cubicBezTo>
                      <a:pt x="359991" y="39796"/>
                      <a:pt x="360135" y="39694"/>
                      <a:pt x="360275" y="39588"/>
                    </a:cubicBezTo>
                    <a:lnTo>
                      <a:pt x="367944" y="33789"/>
                    </a:lnTo>
                    <a:cubicBezTo>
                      <a:pt x="368249" y="33529"/>
                      <a:pt x="368671" y="33456"/>
                      <a:pt x="369047" y="33599"/>
                    </a:cubicBezTo>
                    <a:cubicBezTo>
                      <a:pt x="406349" y="51326"/>
                      <a:pt x="433101" y="85615"/>
                      <a:pt x="441223" y="126109"/>
                    </a:cubicBezTo>
                    <a:lnTo>
                      <a:pt x="441228" y="126109"/>
                    </a:lnTo>
                    <a:cubicBezTo>
                      <a:pt x="443887" y="140549"/>
                      <a:pt x="447462" y="154804"/>
                      <a:pt x="451929" y="168791"/>
                    </a:cubicBezTo>
                    <a:lnTo>
                      <a:pt x="455827" y="180492"/>
                    </a:lnTo>
                    <a:cubicBezTo>
                      <a:pt x="435675" y="169079"/>
                      <a:pt x="411951" y="139401"/>
                      <a:pt x="399248" y="119151"/>
                    </a:cubicBezTo>
                    <a:cubicBezTo>
                      <a:pt x="397599" y="116517"/>
                      <a:pt x="394767" y="114854"/>
                      <a:pt x="391663" y="114695"/>
                    </a:cubicBezTo>
                    <a:cubicBezTo>
                      <a:pt x="388553" y="114515"/>
                      <a:pt x="385556" y="115888"/>
                      <a:pt x="383662" y="118361"/>
                    </a:cubicBezTo>
                    <a:cubicBezTo>
                      <a:pt x="336011" y="179622"/>
                      <a:pt x="208772" y="219977"/>
                      <a:pt x="160780" y="233427"/>
                    </a:cubicBezTo>
                    <a:close/>
                    <a:moveTo>
                      <a:pt x="189585" y="244913"/>
                    </a:moveTo>
                    <a:cubicBezTo>
                      <a:pt x="245602" y="227688"/>
                      <a:pt x="341740" y="192222"/>
                      <a:pt x="390248" y="139968"/>
                    </a:cubicBezTo>
                    <a:cubicBezTo>
                      <a:pt x="402976" y="158819"/>
                      <a:pt x="418401" y="175699"/>
                      <a:pt x="436032" y="190069"/>
                    </a:cubicBezTo>
                    <a:lnTo>
                      <a:pt x="436032" y="228616"/>
                    </a:lnTo>
                    <a:cubicBezTo>
                      <a:pt x="436072" y="296966"/>
                      <a:pt x="380697" y="352406"/>
                      <a:pt x="312348" y="352446"/>
                    </a:cubicBezTo>
                    <a:cubicBezTo>
                      <a:pt x="250240" y="352483"/>
                      <a:pt x="197726" y="306482"/>
                      <a:pt x="189585" y="244911"/>
                    </a:cubicBezTo>
                    <a:close/>
                    <a:moveTo>
                      <a:pt x="312194" y="428643"/>
                    </a:moveTo>
                    <a:cubicBezTo>
                      <a:pt x="278395" y="429476"/>
                      <a:pt x="244828" y="422851"/>
                      <a:pt x="213881" y="409240"/>
                    </a:cubicBezTo>
                    <a:lnTo>
                      <a:pt x="221822" y="405979"/>
                    </a:lnTo>
                    <a:cubicBezTo>
                      <a:pt x="236143" y="400142"/>
                      <a:pt x="245493" y="386202"/>
                      <a:pt x="245459" y="370737"/>
                    </a:cubicBezTo>
                    <a:lnTo>
                      <a:pt x="245459" y="354754"/>
                    </a:lnTo>
                    <a:cubicBezTo>
                      <a:pt x="287125" y="377024"/>
                      <a:pt x="337146" y="377078"/>
                      <a:pt x="378860" y="354897"/>
                    </a:cubicBezTo>
                    <a:lnTo>
                      <a:pt x="378860" y="370738"/>
                    </a:lnTo>
                    <a:cubicBezTo>
                      <a:pt x="378827" y="386201"/>
                      <a:pt x="388174" y="400141"/>
                      <a:pt x="402492" y="405980"/>
                    </a:cubicBezTo>
                    <a:lnTo>
                      <a:pt x="410461" y="409252"/>
                    </a:lnTo>
                    <a:cubicBezTo>
                      <a:pt x="379527" y="422854"/>
                      <a:pt x="345976" y="429475"/>
                      <a:pt x="312194" y="428643"/>
                    </a:cubicBez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828754" hangingPunct="1">
                  <a:lnSpc>
                    <a:spcPct val="100000"/>
                  </a:lnSpc>
                  <a:defRPr/>
                </a:pPr>
                <a:endParaRPr lang="en-US" sz="3600" b="0" kern="1200" cap="none" spc="0">
                  <a:latin typeface="Calibri" panose="020F0502020204030204"/>
                </a:endParaRPr>
              </a:p>
            </p:txBody>
          </p:sp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88FF479E-AF34-4F7E-A96B-4E52E6799024}"/>
                  </a:ext>
                </a:extLst>
              </p:cNvPr>
              <p:cNvSpPr/>
              <p:nvPr/>
            </p:nvSpPr>
            <p:spPr>
              <a:xfrm>
                <a:off x="7868115" y="2399032"/>
                <a:ext cx="552448" cy="304800"/>
              </a:xfrm>
              <a:custGeom>
                <a:avLst/>
                <a:gdLst>
                  <a:gd name="connsiteX0" fmla="*/ 485773 w 552448"/>
                  <a:gd name="connsiteY0" fmla="*/ 33719 h 304800"/>
                  <a:gd name="connsiteX1" fmla="*/ 451865 w 552448"/>
                  <a:gd name="connsiteY1" fmla="*/ 0 h 304800"/>
                  <a:gd name="connsiteX2" fmla="*/ 451771 w 552448"/>
                  <a:gd name="connsiteY2" fmla="*/ 0 h 304800"/>
                  <a:gd name="connsiteX3" fmla="*/ 100394 w 552448"/>
                  <a:gd name="connsiteY3" fmla="*/ 0 h 304800"/>
                  <a:gd name="connsiteX4" fmla="*/ 66675 w 552448"/>
                  <a:gd name="connsiteY4" fmla="*/ 33719 h 304800"/>
                  <a:gd name="connsiteX5" fmla="*/ 66675 w 552448"/>
                  <a:gd name="connsiteY5" fmla="*/ 249460 h 304800"/>
                  <a:gd name="connsiteX6" fmla="*/ 0 w 552448"/>
                  <a:gd name="connsiteY6" fmla="*/ 249460 h 304800"/>
                  <a:gd name="connsiteX7" fmla="*/ 0 w 552448"/>
                  <a:gd name="connsiteY7" fmla="*/ 271120 h 304800"/>
                  <a:gd name="connsiteX8" fmla="*/ 33718 w 552448"/>
                  <a:gd name="connsiteY8" fmla="*/ 304800 h 304800"/>
                  <a:gd name="connsiteX9" fmla="*/ 518767 w 552448"/>
                  <a:gd name="connsiteY9" fmla="*/ 304800 h 304800"/>
                  <a:gd name="connsiteX10" fmla="*/ 552448 w 552448"/>
                  <a:gd name="connsiteY10" fmla="*/ 271082 h 304800"/>
                  <a:gd name="connsiteX11" fmla="*/ 552448 w 552448"/>
                  <a:gd name="connsiteY11" fmla="*/ 249460 h 304800"/>
                  <a:gd name="connsiteX12" fmla="*/ 485773 w 552448"/>
                  <a:gd name="connsiteY12" fmla="*/ 249460 h 304800"/>
                  <a:gd name="connsiteX13" fmla="*/ 533398 w 552448"/>
                  <a:gd name="connsiteY13" fmla="*/ 268510 h 304800"/>
                  <a:gd name="connsiteX14" fmla="*/ 533398 w 552448"/>
                  <a:gd name="connsiteY14" fmla="*/ 271045 h 304800"/>
                  <a:gd name="connsiteX15" fmla="*/ 518730 w 552448"/>
                  <a:gd name="connsiteY15" fmla="*/ 285750 h 304800"/>
                  <a:gd name="connsiteX16" fmla="*/ 33755 w 552448"/>
                  <a:gd name="connsiteY16" fmla="*/ 285750 h 304800"/>
                  <a:gd name="connsiteX17" fmla="*/ 19048 w 552448"/>
                  <a:gd name="connsiteY17" fmla="*/ 271082 h 304800"/>
                  <a:gd name="connsiteX18" fmla="*/ 19048 w 552448"/>
                  <a:gd name="connsiteY18" fmla="*/ 268510 h 304800"/>
                  <a:gd name="connsiteX19" fmla="*/ 85723 w 552448"/>
                  <a:gd name="connsiteY19" fmla="*/ 268510 h 304800"/>
                  <a:gd name="connsiteX20" fmla="*/ 85723 w 552448"/>
                  <a:gd name="connsiteY20" fmla="*/ 33719 h 304800"/>
                  <a:gd name="connsiteX21" fmla="*/ 100392 w 552448"/>
                  <a:gd name="connsiteY21" fmla="*/ 19050 h 304800"/>
                  <a:gd name="connsiteX22" fmla="*/ 452055 w 552448"/>
                  <a:gd name="connsiteY22" fmla="*/ 19050 h 304800"/>
                  <a:gd name="connsiteX23" fmla="*/ 466723 w 552448"/>
                  <a:gd name="connsiteY23" fmla="*/ 33719 h 304800"/>
                  <a:gd name="connsiteX24" fmla="*/ 466723 w 552448"/>
                  <a:gd name="connsiteY24" fmla="*/ 268510 h 304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552448" h="304800">
                    <a:moveTo>
                      <a:pt x="485773" y="33719"/>
                    </a:moveTo>
                    <a:cubicBezTo>
                      <a:pt x="485721" y="15044"/>
                      <a:pt x="470540" y="-52"/>
                      <a:pt x="451865" y="0"/>
                    </a:cubicBezTo>
                    <a:cubicBezTo>
                      <a:pt x="451834" y="0"/>
                      <a:pt x="451802" y="0"/>
                      <a:pt x="451771" y="0"/>
                    </a:cubicBezTo>
                    <a:lnTo>
                      <a:pt x="100394" y="0"/>
                    </a:lnTo>
                    <a:cubicBezTo>
                      <a:pt x="81780" y="20"/>
                      <a:pt x="66695" y="15105"/>
                      <a:pt x="66675" y="33719"/>
                    </a:cubicBezTo>
                    <a:lnTo>
                      <a:pt x="66675" y="249460"/>
                    </a:lnTo>
                    <a:lnTo>
                      <a:pt x="0" y="249460"/>
                    </a:lnTo>
                    <a:lnTo>
                      <a:pt x="0" y="271120"/>
                    </a:lnTo>
                    <a:cubicBezTo>
                      <a:pt x="125" y="289683"/>
                      <a:pt x="15153" y="304695"/>
                      <a:pt x="33718" y="304800"/>
                    </a:cubicBezTo>
                    <a:lnTo>
                      <a:pt x="518767" y="304800"/>
                    </a:lnTo>
                    <a:cubicBezTo>
                      <a:pt x="537331" y="304675"/>
                      <a:pt x="552344" y="289646"/>
                      <a:pt x="552448" y="271082"/>
                    </a:cubicBezTo>
                    <a:lnTo>
                      <a:pt x="552448" y="249460"/>
                    </a:lnTo>
                    <a:lnTo>
                      <a:pt x="485773" y="249460"/>
                    </a:lnTo>
                    <a:close/>
                    <a:moveTo>
                      <a:pt x="533398" y="268510"/>
                    </a:moveTo>
                    <a:lnTo>
                      <a:pt x="533398" y="271045"/>
                    </a:lnTo>
                    <a:cubicBezTo>
                      <a:pt x="533349" y="279132"/>
                      <a:pt x="526816" y="285681"/>
                      <a:pt x="518730" y="285750"/>
                    </a:cubicBezTo>
                    <a:lnTo>
                      <a:pt x="33755" y="285750"/>
                    </a:lnTo>
                    <a:cubicBezTo>
                      <a:pt x="25668" y="285701"/>
                      <a:pt x="19119" y="279168"/>
                      <a:pt x="19048" y="271082"/>
                    </a:cubicBezTo>
                    <a:lnTo>
                      <a:pt x="19048" y="268510"/>
                    </a:lnTo>
                    <a:lnTo>
                      <a:pt x="85723" y="268510"/>
                    </a:lnTo>
                    <a:lnTo>
                      <a:pt x="85723" y="33719"/>
                    </a:lnTo>
                    <a:cubicBezTo>
                      <a:pt x="85733" y="25621"/>
                      <a:pt x="92294" y="19060"/>
                      <a:pt x="100392" y="19050"/>
                    </a:cubicBezTo>
                    <a:lnTo>
                      <a:pt x="452055" y="19050"/>
                    </a:lnTo>
                    <a:cubicBezTo>
                      <a:pt x="460152" y="19060"/>
                      <a:pt x="466714" y="25621"/>
                      <a:pt x="466723" y="33719"/>
                    </a:cubicBezTo>
                    <a:lnTo>
                      <a:pt x="466723" y="268510"/>
                    </a:ln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828754" hangingPunct="1">
                  <a:lnSpc>
                    <a:spcPct val="100000"/>
                  </a:lnSpc>
                  <a:defRPr/>
                </a:pPr>
                <a:endParaRPr lang="en-US" sz="3600" b="0" kern="1200" cap="none" spc="0">
                  <a:latin typeface="Calibri" panose="020F0502020204030204"/>
                </a:endParaRPr>
              </a:p>
            </p:txBody>
          </p:sp>
        </p:grp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1F4153EE-5093-43B6-B0C8-CF45D833931B}"/>
              </a:ext>
            </a:extLst>
          </p:cNvPr>
          <p:cNvGrpSpPr/>
          <p:nvPr/>
        </p:nvGrpSpPr>
        <p:grpSpPr>
          <a:xfrm>
            <a:off x="9739922" y="7244952"/>
            <a:ext cx="1828800" cy="1828800"/>
            <a:chOff x="6212942" y="1808483"/>
            <a:chExt cx="914400" cy="914400"/>
          </a:xfrm>
        </p:grpSpPr>
        <p:pic>
          <p:nvPicPr>
            <p:cNvPr id="112" name="Graphic 111" descr="Programmer female with solid fill">
              <a:extLst>
                <a:ext uri="{FF2B5EF4-FFF2-40B4-BE49-F238E27FC236}">
                  <a16:creationId xmlns:a16="http://schemas.microsoft.com/office/drawing/2014/main" id="{37C17432-D978-47E1-B935-62DFB974F31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212942" y="1808483"/>
              <a:ext cx="914400" cy="914400"/>
            </a:xfrm>
            <a:prstGeom prst="rect">
              <a:avLst/>
            </a:prstGeom>
          </p:spPr>
        </p:pic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112EC21B-AADC-4339-BAAB-37379F565DC6}"/>
                </a:ext>
              </a:extLst>
            </p:cNvPr>
            <p:cNvSpPr/>
            <p:nvPr/>
          </p:nvSpPr>
          <p:spPr>
            <a:xfrm>
              <a:off x="6486178" y="2457813"/>
              <a:ext cx="366712" cy="17621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828754" hangingPunct="1">
                <a:lnSpc>
                  <a:spcPct val="100000"/>
                </a:lnSpc>
                <a:defRPr/>
              </a:pPr>
              <a:endParaRPr lang="en-US" sz="3600" b="0" kern="1200" cap="none" spc="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564155FF-3116-4C71-BAAE-8ACFB3045C50}"/>
                </a:ext>
              </a:extLst>
            </p:cNvPr>
            <p:cNvSpPr txBox="1"/>
            <p:nvPr/>
          </p:nvSpPr>
          <p:spPr>
            <a:xfrm>
              <a:off x="6392439" y="2427311"/>
              <a:ext cx="552449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1828754" hangingPunct="1">
                <a:lnSpc>
                  <a:spcPct val="100000"/>
                </a:lnSpc>
                <a:defRPr/>
              </a:pPr>
              <a:r>
                <a:rPr lang="en-US" sz="2000" b="0" kern="1200" cap="none" spc="0">
                  <a:solidFill>
                    <a:srgbClr val="000000"/>
                  </a:solidFill>
                  <a:latin typeface="Calibri" panose="020F0502020204030204"/>
                </a:rPr>
                <a:t>Java</a:t>
              </a:r>
            </a:p>
          </p:txBody>
        </p: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9CF318DB-0481-40DA-AE8B-F4119C9EED0F}"/>
              </a:ext>
            </a:extLst>
          </p:cNvPr>
          <p:cNvGrpSpPr/>
          <p:nvPr/>
        </p:nvGrpSpPr>
        <p:grpSpPr>
          <a:xfrm>
            <a:off x="14300272" y="7502749"/>
            <a:ext cx="1210432" cy="1619267"/>
            <a:chOff x="7631025" y="3554286"/>
            <a:chExt cx="605216" cy="809632"/>
          </a:xfrm>
        </p:grpSpPr>
        <p:grpSp>
          <p:nvGrpSpPr>
            <p:cNvPr id="154" name="Graphic 69" descr="Programmer female outline">
              <a:extLst>
                <a:ext uri="{FF2B5EF4-FFF2-40B4-BE49-F238E27FC236}">
                  <a16:creationId xmlns:a16="http://schemas.microsoft.com/office/drawing/2014/main" id="{C09364A9-CF24-4AD0-95C9-092A9E1316DD}"/>
                </a:ext>
              </a:extLst>
            </p:cNvPr>
            <p:cNvGrpSpPr/>
            <p:nvPr/>
          </p:nvGrpSpPr>
          <p:grpSpPr>
            <a:xfrm>
              <a:off x="7631025" y="3554286"/>
              <a:ext cx="605216" cy="809632"/>
              <a:chOff x="7631025" y="3554286"/>
              <a:chExt cx="605216" cy="809632"/>
            </a:xfrm>
            <a:solidFill>
              <a:schemeClr val="tx1"/>
            </a:solidFill>
          </p:grpSpPr>
          <p:sp>
            <p:nvSpPr>
              <p:cNvPr id="156" name="Freeform: Shape 155">
                <a:extLst>
                  <a:ext uri="{FF2B5EF4-FFF2-40B4-BE49-F238E27FC236}">
                    <a16:creationId xmlns:a16="http://schemas.microsoft.com/office/drawing/2014/main" id="{80A9594E-4E6B-464D-BD7D-821952638AE2}"/>
                  </a:ext>
                </a:extLst>
              </p:cNvPr>
              <p:cNvSpPr/>
              <p:nvPr/>
            </p:nvSpPr>
            <p:spPr>
              <a:xfrm>
                <a:off x="7631025" y="3554286"/>
                <a:ext cx="605216" cy="736499"/>
              </a:xfrm>
              <a:custGeom>
                <a:avLst/>
                <a:gdLst>
                  <a:gd name="connsiteX0" fmla="*/ 421934 w 605216"/>
                  <a:gd name="connsiteY0" fmla="*/ 419107 h 736499"/>
                  <a:gd name="connsiteX1" fmla="*/ 544016 w 605216"/>
                  <a:gd name="connsiteY1" fmla="*/ 483544 h 736499"/>
                  <a:gd name="connsiteX2" fmla="*/ 569267 w 605216"/>
                  <a:gd name="connsiteY2" fmla="*/ 533626 h 736499"/>
                  <a:gd name="connsiteX3" fmla="*/ 586002 w 605216"/>
                  <a:gd name="connsiteY3" fmla="*/ 667195 h 736499"/>
                  <a:gd name="connsiteX4" fmla="*/ 574334 w 605216"/>
                  <a:gd name="connsiteY4" fmla="*/ 693742 h 736499"/>
                  <a:gd name="connsiteX5" fmla="*/ 531167 w 605216"/>
                  <a:gd name="connsiteY5" fmla="*/ 715973 h 736499"/>
                  <a:gd name="connsiteX6" fmla="*/ 531167 w 605216"/>
                  <a:gd name="connsiteY6" fmla="*/ 736499 h 736499"/>
                  <a:gd name="connsiteX7" fmla="*/ 584993 w 605216"/>
                  <a:gd name="connsiteY7" fmla="*/ 709477 h 736499"/>
                  <a:gd name="connsiteX8" fmla="*/ 604833 w 605216"/>
                  <a:gd name="connsiteY8" fmla="*/ 664900 h 736499"/>
                  <a:gd name="connsiteX9" fmla="*/ 588317 w 605216"/>
                  <a:gd name="connsiteY9" fmla="*/ 532721 h 736499"/>
                  <a:gd name="connsiteX10" fmla="*/ 556399 w 605216"/>
                  <a:gd name="connsiteY10" fmla="*/ 469018 h 736499"/>
                  <a:gd name="connsiteX11" fmla="*/ 472055 w 605216"/>
                  <a:gd name="connsiteY11" fmla="*/ 418783 h 736499"/>
                  <a:gd name="connsiteX12" fmla="*/ 474055 w 605216"/>
                  <a:gd name="connsiteY12" fmla="*/ 177353 h 736499"/>
                  <a:gd name="connsiteX13" fmla="*/ 468397 w 605216"/>
                  <a:gd name="connsiteY13" fmla="*/ 129119 h 736499"/>
                  <a:gd name="connsiteX14" fmla="*/ 377471 w 605216"/>
                  <a:gd name="connsiteY14" fmla="*/ 17838 h 736499"/>
                  <a:gd name="connsiteX15" fmla="*/ 354878 w 605216"/>
                  <a:gd name="connsiteY15" fmla="*/ 19743 h 736499"/>
                  <a:gd name="connsiteX16" fmla="*/ 353811 w 605216"/>
                  <a:gd name="connsiteY16" fmla="*/ 20505 h 736499"/>
                  <a:gd name="connsiteX17" fmla="*/ 349592 w 605216"/>
                  <a:gd name="connsiteY17" fmla="*/ 14609 h 736499"/>
                  <a:gd name="connsiteX18" fmla="*/ 330799 w 605216"/>
                  <a:gd name="connsiteY18" fmla="*/ 2550 h 736499"/>
                  <a:gd name="connsiteX19" fmla="*/ 190562 w 605216"/>
                  <a:gd name="connsiteY19" fmla="*/ 41279 h 736499"/>
                  <a:gd name="connsiteX20" fmla="*/ 131688 w 605216"/>
                  <a:gd name="connsiteY20" fmla="*/ 174953 h 736499"/>
                  <a:gd name="connsiteX21" fmla="*/ 133212 w 605216"/>
                  <a:gd name="connsiteY21" fmla="*/ 418793 h 736499"/>
                  <a:gd name="connsiteX22" fmla="*/ 48792 w 605216"/>
                  <a:gd name="connsiteY22" fmla="*/ 469066 h 736499"/>
                  <a:gd name="connsiteX23" fmla="*/ 16864 w 605216"/>
                  <a:gd name="connsiteY23" fmla="*/ 532769 h 736499"/>
                  <a:gd name="connsiteX24" fmla="*/ 367 w 605216"/>
                  <a:gd name="connsiteY24" fmla="*/ 665014 h 736499"/>
                  <a:gd name="connsiteX25" fmla="*/ 20227 w 605216"/>
                  <a:gd name="connsiteY25" fmla="*/ 709467 h 736499"/>
                  <a:gd name="connsiteX26" fmla="*/ 73967 w 605216"/>
                  <a:gd name="connsiteY26" fmla="*/ 736490 h 736499"/>
                  <a:gd name="connsiteX27" fmla="*/ 73967 w 605216"/>
                  <a:gd name="connsiteY27" fmla="*/ 715954 h 736499"/>
                  <a:gd name="connsiteX28" fmla="*/ 30923 w 605216"/>
                  <a:gd name="connsiteY28" fmla="*/ 693732 h 736499"/>
                  <a:gd name="connsiteX29" fmla="*/ 19246 w 605216"/>
                  <a:gd name="connsiteY29" fmla="*/ 667291 h 736499"/>
                  <a:gd name="connsiteX30" fmla="*/ 35867 w 605216"/>
                  <a:gd name="connsiteY30" fmla="*/ 534607 h 736499"/>
                  <a:gd name="connsiteX31" fmla="*/ 35943 w 605216"/>
                  <a:gd name="connsiteY31" fmla="*/ 533655 h 736499"/>
                  <a:gd name="connsiteX32" fmla="*/ 61156 w 605216"/>
                  <a:gd name="connsiteY32" fmla="*/ 483572 h 736499"/>
                  <a:gd name="connsiteX33" fmla="*/ 183200 w 605216"/>
                  <a:gd name="connsiteY33" fmla="*/ 419107 h 736499"/>
                  <a:gd name="connsiteX34" fmla="*/ 302567 w 605216"/>
                  <a:gd name="connsiteY34" fmla="*/ 447682 h 736499"/>
                  <a:gd name="connsiteX35" fmla="*/ 421934 w 605216"/>
                  <a:gd name="connsiteY35" fmla="*/ 419107 h 736499"/>
                  <a:gd name="connsiteX36" fmla="*/ 175313 w 605216"/>
                  <a:gd name="connsiteY36" fmla="*/ 401781 h 736499"/>
                  <a:gd name="connsiteX37" fmla="*/ 152215 w 605216"/>
                  <a:gd name="connsiteY37" fmla="*/ 410706 h 736499"/>
                  <a:gd name="connsiteX38" fmla="*/ 150738 w 605216"/>
                  <a:gd name="connsiteY38" fmla="*/ 174829 h 736499"/>
                  <a:gd name="connsiteX39" fmla="*/ 202916 w 605216"/>
                  <a:gd name="connsiteY39" fmla="*/ 55767 h 736499"/>
                  <a:gd name="connsiteX40" fmla="*/ 327446 w 605216"/>
                  <a:gd name="connsiteY40" fmla="*/ 21334 h 736499"/>
                  <a:gd name="connsiteX41" fmla="*/ 334056 w 605216"/>
                  <a:gd name="connsiteY41" fmla="*/ 25715 h 736499"/>
                  <a:gd name="connsiteX42" fmla="*/ 343801 w 605216"/>
                  <a:gd name="connsiteY42" fmla="*/ 39336 h 736499"/>
                  <a:gd name="connsiteX43" fmla="*/ 357069 w 605216"/>
                  <a:gd name="connsiteY43" fmla="*/ 41555 h 736499"/>
                  <a:gd name="connsiteX44" fmla="*/ 365879 w 605216"/>
                  <a:gd name="connsiteY44" fmla="*/ 35278 h 736499"/>
                  <a:gd name="connsiteX45" fmla="*/ 368927 w 605216"/>
                  <a:gd name="connsiteY45" fmla="*/ 34897 h 736499"/>
                  <a:gd name="connsiteX46" fmla="*/ 449966 w 605216"/>
                  <a:gd name="connsiteY46" fmla="*/ 134148 h 736499"/>
                  <a:gd name="connsiteX47" fmla="*/ 454967 w 605216"/>
                  <a:gd name="connsiteY47" fmla="*/ 177267 h 736499"/>
                  <a:gd name="connsiteX48" fmla="*/ 453062 w 605216"/>
                  <a:gd name="connsiteY48" fmla="*/ 410754 h 736499"/>
                  <a:gd name="connsiteX49" fmla="*/ 430621 w 605216"/>
                  <a:gd name="connsiteY49" fmla="*/ 402067 h 736499"/>
                  <a:gd name="connsiteX50" fmla="*/ 400141 w 605216"/>
                  <a:gd name="connsiteY50" fmla="*/ 389561 h 736499"/>
                  <a:gd name="connsiteX51" fmla="*/ 388292 w 605216"/>
                  <a:gd name="connsiteY51" fmla="*/ 371939 h 736499"/>
                  <a:gd name="connsiteX52" fmla="*/ 388292 w 605216"/>
                  <a:gd name="connsiteY52" fmla="*/ 340145 h 736499"/>
                  <a:gd name="connsiteX53" fmla="*/ 435917 w 605216"/>
                  <a:gd name="connsiteY53" fmla="*/ 238132 h 736499"/>
                  <a:gd name="connsiteX54" fmla="*/ 435917 w 605216"/>
                  <a:gd name="connsiteY54" fmla="*/ 190507 h 736499"/>
                  <a:gd name="connsiteX55" fmla="*/ 407342 w 605216"/>
                  <a:gd name="connsiteY55" fmla="*/ 161932 h 736499"/>
                  <a:gd name="connsiteX56" fmla="*/ 197792 w 605216"/>
                  <a:gd name="connsiteY56" fmla="*/ 161932 h 736499"/>
                  <a:gd name="connsiteX57" fmla="*/ 169217 w 605216"/>
                  <a:gd name="connsiteY57" fmla="*/ 190507 h 736499"/>
                  <a:gd name="connsiteX58" fmla="*/ 169217 w 605216"/>
                  <a:gd name="connsiteY58" fmla="*/ 238132 h 736499"/>
                  <a:gd name="connsiteX59" fmla="*/ 216766 w 605216"/>
                  <a:gd name="connsiteY59" fmla="*/ 340050 h 736499"/>
                  <a:gd name="connsiteX60" fmla="*/ 216766 w 605216"/>
                  <a:gd name="connsiteY60" fmla="*/ 371901 h 736499"/>
                  <a:gd name="connsiteX61" fmla="*/ 204974 w 605216"/>
                  <a:gd name="connsiteY61" fmla="*/ 389580 h 736499"/>
                  <a:gd name="connsiteX62" fmla="*/ 188267 w 605216"/>
                  <a:gd name="connsiteY62" fmla="*/ 238132 h 736499"/>
                  <a:gd name="connsiteX63" fmla="*/ 188267 w 605216"/>
                  <a:gd name="connsiteY63" fmla="*/ 190507 h 736499"/>
                  <a:gd name="connsiteX64" fmla="*/ 197792 w 605216"/>
                  <a:gd name="connsiteY64" fmla="*/ 180982 h 736499"/>
                  <a:gd name="connsiteX65" fmla="*/ 407342 w 605216"/>
                  <a:gd name="connsiteY65" fmla="*/ 180982 h 736499"/>
                  <a:gd name="connsiteX66" fmla="*/ 416867 w 605216"/>
                  <a:gd name="connsiteY66" fmla="*/ 190507 h 736499"/>
                  <a:gd name="connsiteX67" fmla="*/ 416867 w 605216"/>
                  <a:gd name="connsiteY67" fmla="*/ 238132 h 736499"/>
                  <a:gd name="connsiteX68" fmla="*/ 302567 w 605216"/>
                  <a:gd name="connsiteY68" fmla="*/ 352432 h 736499"/>
                  <a:gd name="connsiteX69" fmla="*/ 188267 w 605216"/>
                  <a:gd name="connsiteY69" fmla="*/ 238132 h 736499"/>
                  <a:gd name="connsiteX70" fmla="*/ 302567 w 605216"/>
                  <a:gd name="connsiteY70" fmla="*/ 428632 h 736499"/>
                  <a:gd name="connsiteX71" fmla="*/ 205564 w 605216"/>
                  <a:gd name="connsiteY71" fmla="*/ 409887 h 736499"/>
                  <a:gd name="connsiteX72" fmla="*/ 212232 w 605216"/>
                  <a:gd name="connsiteY72" fmla="*/ 407163 h 736499"/>
                  <a:gd name="connsiteX73" fmla="*/ 235892 w 605216"/>
                  <a:gd name="connsiteY73" fmla="*/ 371930 h 736499"/>
                  <a:gd name="connsiteX74" fmla="*/ 235892 w 605216"/>
                  <a:gd name="connsiteY74" fmla="*/ 353385 h 736499"/>
                  <a:gd name="connsiteX75" fmla="*/ 369242 w 605216"/>
                  <a:gd name="connsiteY75" fmla="*/ 353451 h 736499"/>
                  <a:gd name="connsiteX76" fmla="*/ 369242 w 605216"/>
                  <a:gd name="connsiteY76" fmla="*/ 371930 h 736499"/>
                  <a:gd name="connsiteX77" fmla="*/ 392873 w 605216"/>
                  <a:gd name="connsiteY77" fmla="*/ 407172 h 736499"/>
                  <a:gd name="connsiteX78" fmla="*/ 399541 w 605216"/>
                  <a:gd name="connsiteY78" fmla="*/ 409906 h 736499"/>
                  <a:gd name="connsiteX79" fmla="*/ 302567 w 605216"/>
                  <a:gd name="connsiteY79" fmla="*/ 428632 h 7364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</a:cxnLst>
                <a:rect l="l" t="t" r="r" b="b"/>
                <a:pathLst>
                  <a:path w="605216" h="736499">
                    <a:moveTo>
                      <a:pt x="421934" y="419107"/>
                    </a:moveTo>
                    <a:cubicBezTo>
                      <a:pt x="475636" y="439110"/>
                      <a:pt x="516879" y="460474"/>
                      <a:pt x="544016" y="483544"/>
                    </a:cubicBezTo>
                    <a:cubicBezTo>
                      <a:pt x="559293" y="495790"/>
                      <a:pt x="568506" y="514062"/>
                      <a:pt x="569267" y="533626"/>
                    </a:cubicBezTo>
                    <a:lnTo>
                      <a:pt x="586002" y="667195"/>
                    </a:lnTo>
                    <a:cubicBezTo>
                      <a:pt x="587371" y="677528"/>
                      <a:pt x="582872" y="687764"/>
                      <a:pt x="574334" y="693742"/>
                    </a:cubicBezTo>
                    <a:cubicBezTo>
                      <a:pt x="560779" y="702670"/>
                      <a:pt x="546308" y="710124"/>
                      <a:pt x="531167" y="715973"/>
                    </a:cubicBezTo>
                    <a:lnTo>
                      <a:pt x="531167" y="736499"/>
                    </a:lnTo>
                    <a:cubicBezTo>
                      <a:pt x="550108" y="729639"/>
                      <a:pt x="568175" y="720569"/>
                      <a:pt x="584993" y="709477"/>
                    </a:cubicBezTo>
                    <a:cubicBezTo>
                      <a:pt x="599414" y="699491"/>
                      <a:pt x="607067" y="682298"/>
                      <a:pt x="604833" y="664900"/>
                    </a:cubicBezTo>
                    <a:lnTo>
                      <a:pt x="588317" y="532721"/>
                    </a:lnTo>
                    <a:cubicBezTo>
                      <a:pt x="587181" y="507925"/>
                      <a:pt x="575580" y="484774"/>
                      <a:pt x="556399" y="469018"/>
                    </a:cubicBezTo>
                    <a:cubicBezTo>
                      <a:pt x="530822" y="448339"/>
                      <a:pt x="502419" y="431423"/>
                      <a:pt x="472055" y="418783"/>
                    </a:cubicBezTo>
                    <a:cubicBezTo>
                      <a:pt x="472312" y="392390"/>
                      <a:pt x="473788" y="238427"/>
                      <a:pt x="474055" y="177353"/>
                    </a:cubicBezTo>
                    <a:cubicBezTo>
                      <a:pt x="474371" y="161092"/>
                      <a:pt x="472467" y="144864"/>
                      <a:pt x="468397" y="129119"/>
                    </a:cubicBezTo>
                    <a:cubicBezTo>
                      <a:pt x="455310" y="80774"/>
                      <a:pt x="422238" y="40298"/>
                      <a:pt x="377471" y="17838"/>
                    </a:cubicBezTo>
                    <a:cubicBezTo>
                      <a:pt x="370169" y="14239"/>
                      <a:pt x="361475" y="14972"/>
                      <a:pt x="354878" y="19743"/>
                    </a:cubicBezTo>
                    <a:lnTo>
                      <a:pt x="353811" y="20505"/>
                    </a:lnTo>
                    <a:lnTo>
                      <a:pt x="349592" y="14609"/>
                    </a:lnTo>
                    <a:cubicBezTo>
                      <a:pt x="345161" y="8271"/>
                      <a:pt x="338407" y="3938"/>
                      <a:pt x="330799" y="2550"/>
                    </a:cubicBezTo>
                    <a:cubicBezTo>
                      <a:pt x="280610" y="-6248"/>
                      <a:pt x="229123" y="7971"/>
                      <a:pt x="190562" y="41279"/>
                    </a:cubicBezTo>
                    <a:cubicBezTo>
                      <a:pt x="152215" y="74997"/>
                      <a:pt x="130677" y="123901"/>
                      <a:pt x="131688" y="174953"/>
                    </a:cubicBezTo>
                    <a:lnTo>
                      <a:pt x="133212" y="418793"/>
                    </a:lnTo>
                    <a:cubicBezTo>
                      <a:pt x="102817" y="431435"/>
                      <a:pt x="74388" y="448364"/>
                      <a:pt x="48792" y="469066"/>
                    </a:cubicBezTo>
                    <a:cubicBezTo>
                      <a:pt x="29607" y="484819"/>
                      <a:pt x="18004" y="507971"/>
                      <a:pt x="16864" y="532769"/>
                    </a:cubicBezTo>
                    <a:lnTo>
                      <a:pt x="367" y="665014"/>
                    </a:lnTo>
                    <a:cubicBezTo>
                      <a:pt x="-1814" y="682374"/>
                      <a:pt x="5840" y="699508"/>
                      <a:pt x="20227" y="709467"/>
                    </a:cubicBezTo>
                    <a:cubicBezTo>
                      <a:pt x="37017" y="720554"/>
                      <a:pt x="55055" y="729623"/>
                      <a:pt x="73967" y="736490"/>
                    </a:cubicBezTo>
                    <a:lnTo>
                      <a:pt x="73967" y="715954"/>
                    </a:lnTo>
                    <a:cubicBezTo>
                      <a:pt x="58870" y="710099"/>
                      <a:pt x="44439" y="702649"/>
                      <a:pt x="30923" y="693732"/>
                    </a:cubicBezTo>
                    <a:cubicBezTo>
                      <a:pt x="22414" y="687778"/>
                      <a:pt x="17915" y="677591"/>
                      <a:pt x="19246" y="667291"/>
                    </a:cubicBezTo>
                    <a:lnTo>
                      <a:pt x="35867" y="534607"/>
                    </a:lnTo>
                    <a:lnTo>
                      <a:pt x="35943" y="533655"/>
                    </a:lnTo>
                    <a:cubicBezTo>
                      <a:pt x="36695" y="514096"/>
                      <a:pt x="45893" y="495825"/>
                      <a:pt x="61156" y="483572"/>
                    </a:cubicBezTo>
                    <a:cubicBezTo>
                      <a:pt x="88731" y="460065"/>
                      <a:pt x="128088" y="439386"/>
                      <a:pt x="183200" y="419107"/>
                    </a:cubicBezTo>
                    <a:cubicBezTo>
                      <a:pt x="208993" y="436833"/>
                      <a:pt x="253989" y="447682"/>
                      <a:pt x="302567" y="447682"/>
                    </a:cubicBezTo>
                    <a:cubicBezTo>
                      <a:pt x="351144" y="447682"/>
                      <a:pt x="396140" y="436833"/>
                      <a:pt x="421934" y="419107"/>
                    </a:cubicBezTo>
                    <a:close/>
                    <a:moveTo>
                      <a:pt x="175313" y="401781"/>
                    </a:moveTo>
                    <a:cubicBezTo>
                      <a:pt x="167280" y="404741"/>
                      <a:pt x="159580" y="407715"/>
                      <a:pt x="152215" y="410706"/>
                    </a:cubicBezTo>
                    <a:lnTo>
                      <a:pt x="150738" y="174829"/>
                    </a:lnTo>
                    <a:cubicBezTo>
                      <a:pt x="149762" y="129397"/>
                      <a:pt x="168850" y="85842"/>
                      <a:pt x="202916" y="55767"/>
                    </a:cubicBezTo>
                    <a:cubicBezTo>
                      <a:pt x="237142" y="26158"/>
                      <a:pt x="282871" y="13514"/>
                      <a:pt x="327446" y="21334"/>
                    </a:cubicBezTo>
                    <a:cubicBezTo>
                      <a:pt x="330133" y="21885"/>
                      <a:pt x="332502" y="23455"/>
                      <a:pt x="334056" y="25715"/>
                    </a:cubicBezTo>
                    <a:lnTo>
                      <a:pt x="343801" y="39336"/>
                    </a:lnTo>
                    <a:cubicBezTo>
                      <a:pt x="346855" y="43606"/>
                      <a:pt x="352790" y="44599"/>
                      <a:pt x="357069" y="41555"/>
                    </a:cubicBezTo>
                    <a:lnTo>
                      <a:pt x="365879" y="35278"/>
                    </a:lnTo>
                    <a:cubicBezTo>
                      <a:pt x="366754" y="34615"/>
                      <a:pt x="367917" y="34470"/>
                      <a:pt x="368927" y="34897"/>
                    </a:cubicBezTo>
                    <a:cubicBezTo>
                      <a:pt x="408834" y="54940"/>
                      <a:pt x="438310" y="91039"/>
                      <a:pt x="449966" y="134148"/>
                    </a:cubicBezTo>
                    <a:cubicBezTo>
                      <a:pt x="453587" y="148227"/>
                      <a:pt x="455270" y="162733"/>
                      <a:pt x="454967" y="177267"/>
                    </a:cubicBezTo>
                    <a:cubicBezTo>
                      <a:pt x="454719" y="233770"/>
                      <a:pt x="453433" y="369920"/>
                      <a:pt x="453062" y="410754"/>
                    </a:cubicBezTo>
                    <a:cubicBezTo>
                      <a:pt x="445880" y="407846"/>
                      <a:pt x="438400" y="404950"/>
                      <a:pt x="430621" y="402067"/>
                    </a:cubicBezTo>
                    <a:lnTo>
                      <a:pt x="400141" y="389561"/>
                    </a:lnTo>
                    <a:cubicBezTo>
                      <a:pt x="392980" y="386637"/>
                      <a:pt x="388299" y="379674"/>
                      <a:pt x="388292" y="371939"/>
                    </a:cubicBezTo>
                    <a:lnTo>
                      <a:pt x="388292" y="340145"/>
                    </a:lnTo>
                    <a:cubicBezTo>
                      <a:pt x="418478" y="314862"/>
                      <a:pt x="435918" y="277508"/>
                      <a:pt x="435917" y="238132"/>
                    </a:cubicBezTo>
                    <a:lnTo>
                      <a:pt x="435917" y="190507"/>
                    </a:lnTo>
                    <a:cubicBezTo>
                      <a:pt x="435917" y="174725"/>
                      <a:pt x="423124" y="161932"/>
                      <a:pt x="407342" y="161932"/>
                    </a:cubicBezTo>
                    <a:lnTo>
                      <a:pt x="197792" y="161932"/>
                    </a:lnTo>
                    <a:cubicBezTo>
                      <a:pt x="182010" y="161932"/>
                      <a:pt x="169217" y="174725"/>
                      <a:pt x="169217" y="190507"/>
                    </a:cubicBezTo>
                    <a:lnTo>
                      <a:pt x="169217" y="238132"/>
                    </a:lnTo>
                    <a:cubicBezTo>
                      <a:pt x="169222" y="277463"/>
                      <a:pt x="186629" y="314776"/>
                      <a:pt x="216766" y="340050"/>
                    </a:cubicBezTo>
                    <a:lnTo>
                      <a:pt x="216766" y="371901"/>
                    </a:lnTo>
                    <a:cubicBezTo>
                      <a:pt x="216792" y="379642"/>
                      <a:pt x="212132" y="386630"/>
                      <a:pt x="204974" y="389580"/>
                    </a:cubicBezTo>
                    <a:close/>
                    <a:moveTo>
                      <a:pt x="188267" y="238132"/>
                    </a:moveTo>
                    <a:lnTo>
                      <a:pt x="188267" y="190507"/>
                    </a:lnTo>
                    <a:cubicBezTo>
                      <a:pt x="188267" y="185247"/>
                      <a:pt x="192531" y="180982"/>
                      <a:pt x="197792" y="180982"/>
                    </a:cubicBezTo>
                    <a:lnTo>
                      <a:pt x="407342" y="180982"/>
                    </a:lnTo>
                    <a:cubicBezTo>
                      <a:pt x="412602" y="180982"/>
                      <a:pt x="416867" y="185247"/>
                      <a:pt x="416867" y="190507"/>
                    </a:cubicBezTo>
                    <a:lnTo>
                      <a:pt x="416867" y="238132"/>
                    </a:lnTo>
                    <a:cubicBezTo>
                      <a:pt x="416867" y="301258"/>
                      <a:pt x="365693" y="352432"/>
                      <a:pt x="302567" y="352432"/>
                    </a:cubicBezTo>
                    <a:cubicBezTo>
                      <a:pt x="239441" y="352432"/>
                      <a:pt x="188267" y="301258"/>
                      <a:pt x="188267" y="238132"/>
                    </a:cubicBezTo>
                    <a:close/>
                    <a:moveTo>
                      <a:pt x="302567" y="428632"/>
                    </a:moveTo>
                    <a:cubicBezTo>
                      <a:pt x="269264" y="429399"/>
                      <a:pt x="236184" y="423006"/>
                      <a:pt x="205564" y="409887"/>
                    </a:cubicBezTo>
                    <a:lnTo>
                      <a:pt x="212232" y="407163"/>
                    </a:lnTo>
                    <a:cubicBezTo>
                      <a:pt x="226555" y="401330"/>
                      <a:pt x="235913" y="387396"/>
                      <a:pt x="235892" y="371930"/>
                    </a:cubicBezTo>
                    <a:lnTo>
                      <a:pt x="235892" y="353385"/>
                    </a:lnTo>
                    <a:cubicBezTo>
                      <a:pt x="277075" y="377460"/>
                      <a:pt x="328034" y="377486"/>
                      <a:pt x="369242" y="353451"/>
                    </a:cubicBezTo>
                    <a:lnTo>
                      <a:pt x="369242" y="371930"/>
                    </a:lnTo>
                    <a:cubicBezTo>
                      <a:pt x="369214" y="387392"/>
                      <a:pt x="378559" y="401328"/>
                      <a:pt x="392873" y="407172"/>
                    </a:cubicBezTo>
                    <a:lnTo>
                      <a:pt x="399541" y="409906"/>
                    </a:lnTo>
                    <a:cubicBezTo>
                      <a:pt x="368929" y="423018"/>
                      <a:pt x="335860" y="429405"/>
                      <a:pt x="302567" y="428632"/>
                    </a:cubicBez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828754" hangingPunct="1">
                  <a:lnSpc>
                    <a:spcPct val="100000"/>
                  </a:lnSpc>
                  <a:defRPr/>
                </a:pPr>
                <a:endParaRPr lang="en-US" sz="3600" b="0" kern="1200" cap="none" spc="0">
                  <a:latin typeface="Calibri" panose="020F0502020204030204"/>
                </a:endParaRPr>
              </a:p>
            </p:txBody>
          </p:sp>
          <p:sp>
            <p:nvSpPr>
              <p:cNvPr id="157" name="Freeform: Shape 156">
                <a:extLst>
                  <a:ext uri="{FF2B5EF4-FFF2-40B4-BE49-F238E27FC236}">
                    <a16:creationId xmlns:a16="http://schemas.microsoft.com/office/drawing/2014/main" id="{B39C01C0-A844-4473-8BAD-A9CD3490BFA4}"/>
                  </a:ext>
                </a:extLst>
              </p:cNvPr>
              <p:cNvSpPr/>
              <p:nvPr/>
            </p:nvSpPr>
            <p:spPr>
              <a:xfrm>
                <a:off x="7657367" y="4059118"/>
                <a:ext cx="552450" cy="304800"/>
              </a:xfrm>
              <a:custGeom>
                <a:avLst/>
                <a:gdLst>
                  <a:gd name="connsiteX0" fmla="*/ 485775 w 552450"/>
                  <a:gd name="connsiteY0" fmla="*/ 33719 h 304800"/>
                  <a:gd name="connsiteX1" fmla="*/ 451866 w 552450"/>
                  <a:gd name="connsiteY1" fmla="*/ 0 h 304800"/>
                  <a:gd name="connsiteX2" fmla="*/ 451809 w 552450"/>
                  <a:gd name="connsiteY2" fmla="*/ 0 h 304800"/>
                  <a:gd name="connsiteX3" fmla="*/ 100432 w 552450"/>
                  <a:gd name="connsiteY3" fmla="*/ 0 h 304800"/>
                  <a:gd name="connsiteX4" fmla="*/ 66675 w 552450"/>
                  <a:gd name="connsiteY4" fmla="*/ 33719 h 304800"/>
                  <a:gd name="connsiteX5" fmla="*/ 66675 w 552450"/>
                  <a:gd name="connsiteY5" fmla="*/ 249460 h 304800"/>
                  <a:gd name="connsiteX6" fmla="*/ 0 w 552450"/>
                  <a:gd name="connsiteY6" fmla="*/ 249460 h 304800"/>
                  <a:gd name="connsiteX7" fmla="*/ 0 w 552450"/>
                  <a:gd name="connsiteY7" fmla="*/ 271120 h 304800"/>
                  <a:gd name="connsiteX8" fmla="*/ 33757 w 552450"/>
                  <a:gd name="connsiteY8" fmla="*/ 304800 h 304800"/>
                  <a:gd name="connsiteX9" fmla="*/ 518808 w 552450"/>
                  <a:gd name="connsiteY9" fmla="*/ 304800 h 304800"/>
                  <a:gd name="connsiteX10" fmla="*/ 552450 w 552450"/>
                  <a:gd name="connsiteY10" fmla="*/ 271082 h 304800"/>
                  <a:gd name="connsiteX11" fmla="*/ 552450 w 552450"/>
                  <a:gd name="connsiteY11" fmla="*/ 249460 h 304800"/>
                  <a:gd name="connsiteX12" fmla="*/ 485775 w 552450"/>
                  <a:gd name="connsiteY12" fmla="*/ 249460 h 304800"/>
                  <a:gd name="connsiteX13" fmla="*/ 533400 w 552450"/>
                  <a:gd name="connsiteY13" fmla="*/ 268510 h 304800"/>
                  <a:gd name="connsiteX14" fmla="*/ 533400 w 552450"/>
                  <a:gd name="connsiteY14" fmla="*/ 271044 h 304800"/>
                  <a:gd name="connsiteX15" fmla="*/ 518770 w 552450"/>
                  <a:gd name="connsiteY15" fmla="*/ 285750 h 304800"/>
                  <a:gd name="connsiteX16" fmla="*/ 33795 w 552450"/>
                  <a:gd name="connsiteY16" fmla="*/ 285750 h 304800"/>
                  <a:gd name="connsiteX17" fmla="*/ 19050 w 552450"/>
                  <a:gd name="connsiteY17" fmla="*/ 271082 h 304800"/>
                  <a:gd name="connsiteX18" fmla="*/ 19050 w 552450"/>
                  <a:gd name="connsiteY18" fmla="*/ 268510 h 304800"/>
                  <a:gd name="connsiteX19" fmla="*/ 85725 w 552450"/>
                  <a:gd name="connsiteY19" fmla="*/ 268510 h 304800"/>
                  <a:gd name="connsiteX20" fmla="*/ 85725 w 552450"/>
                  <a:gd name="connsiteY20" fmla="*/ 33719 h 304800"/>
                  <a:gd name="connsiteX21" fmla="*/ 100432 w 552450"/>
                  <a:gd name="connsiteY21" fmla="*/ 19050 h 304800"/>
                  <a:gd name="connsiteX22" fmla="*/ 452095 w 552450"/>
                  <a:gd name="connsiteY22" fmla="*/ 19050 h 304800"/>
                  <a:gd name="connsiteX23" fmla="*/ 466725 w 552450"/>
                  <a:gd name="connsiteY23" fmla="*/ 33719 h 304800"/>
                  <a:gd name="connsiteX24" fmla="*/ 466725 w 552450"/>
                  <a:gd name="connsiteY24" fmla="*/ 268510 h 304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552450" h="304800">
                    <a:moveTo>
                      <a:pt x="485775" y="33719"/>
                    </a:moveTo>
                    <a:cubicBezTo>
                      <a:pt x="485723" y="15044"/>
                      <a:pt x="470542" y="-52"/>
                      <a:pt x="451866" y="0"/>
                    </a:cubicBezTo>
                    <a:cubicBezTo>
                      <a:pt x="451847" y="0"/>
                      <a:pt x="451828" y="0"/>
                      <a:pt x="451809" y="0"/>
                    </a:cubicBezTo>
                    <a:lnTo>
                      <a:pt x="100432" y="0"/>
                    </a:lnTo>
                    <a:cubicBezTo>
                      <a:pt x="81804" y="0"/>
                      <a:pt x="66696" y="15091"/>
                      <a:pt x="66675" y="33719"/>
                    </a:cubicBezTo>
                    <a:lnTo>
                      <a:pt x="66675" y="249460"/>
                    </a:lnTo>
                    <a:lnTo>
                      <a:pt x="0" y="249460"/>
                    </a:lnTo>
                    <a:lnTo>
                      <a:pt x="0" y="271120"/>
                    </a:lnTo>
                    <a:cubicBezTo>
                      <a:pt x="125" y="289698"/>
                      <a:pt x="15177" y="304717"/>
                      <a:pt x="33757" y="304800"/>
                    </a:cubicBezTo>
                    <a:lnTo>
                      <a:pt x="518808" y="304800"/>
                    </a:lnTo>
                    <a:cubicBezTo>
                      <a:pt x="537357" y="304654"/>
                      <a:pt x="552346" y="289631"/>
                      <a:pt x="552450" y="271082"/>
                    </a:cubicBezTo>
                    <a:lnTo>
                      <a:pt x="552450" y="249460"/>
                    </a:lnTo>
                    <a:lnTo>
                      <a:pt x="485775" y="249460"/>
                    </a:lnTo>
                    <a:close/>
                    <a:moveTo>
                      <a:pt x="533400" y="268510"/>
                    </a:moveTo>
                    <a:lnTo>
                      <a:pt x="533400" y="271044"/>
                    </a:lnTo>
                    <a:cubicBezTo>
                      <a:pt x="533349" y="279115"/>
                      <a:pt x="526840" y="285657"/>
                      <a:pt x="518770" y="285750"/>
                    </a:cubicBezTo>
                    <a:lnTo>
                      <a:pt x="33795" y="285750"/>
                    </a:lnTo>
                    <a:cubicBezTo>
                      <a:pt x="25692" y="285724"/>
                      <a:pt x="19118" y="279185"/>
                      <a:pt x="19050" y="271082"/>
                    </a:cubicBezTo>
                    <a:lnTo>
                      <a:pt x="19050" y="268510"/>
                    </a:lnTo>
                    <a:lnTo>
                      <a:pt x="85725" y="268510"/>
                    </a:lnTo>
                    <a:lnTo>
                      <a:pt x="85725" y="33719"/>
                    </a:lnTo>
                    <a:cubicBezTo>
                      <a:pt x="85735" y="25607"/>
                      <a:pt x="92320" y="19040"/>
                      <a:pt x="100432" y="19050"/>
                    </a:cubicBezTo>
                    <a:lnTo>
                      <a:pt x="452095" y="19050"/>
                    </a:lnTo>
                    <a:cubicBezTo>
                      <a:pt x="460177" y="19082"/>
                      <a:pt x="466715" y="25637"/>
                      <a:pt x="466725" y="33719"/>
                    </a:cubicBezTo>
                    <a:lnTo>
                      <a:pt x="466725" y="268510"/>
                    </a:ln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828754" hangingPunct="1">
                  <a:lnSpc>
                    <a:spcPct val="100000"/>
                  </a:lnSpc>
                  <a:defRPr/>
                </a:pPr>
                <a:endParaRPr lang="en-US" sz="3600" b="0" kern="1200" cap="none" spc="0">
                  <a:latin typeface="Calibri" panose="020F0502020204030204"/>
                </a:endParaRPr>
              </a:p>
            </p:txBody>
          </p:sp>
        </p:grp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1CBF3C26-8A05-4E3E-A611-E94F4E5F346D}"/>
                </a:ext>
              </a:extLst>
            </p:cNvPr>
            <p:cNvSpPr txBox="1"/>
            <p:nvPr/>
          </p:nvSpPr>
          <p:spPr>
            <a:xfrm>
              <a:off x="7657368" y="4096522"/>
              <a:ext cx="552449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1828754" hangingPunct="1">
                <a:lnSpc>
                  <a:spcPct val="100000"/>
                </a:lnSpc>
                <a:defRPr/>
              </a:pPr>
              <a:r>
                <a:rPr lang="en-US" sz="2000" b="0" kern="1200" cap="none" spc="0">
                  <a:latin typeface="Calibri" panose="020F0502020204030204"/>
                </a:rPr>
                <a:t>C++</a:t>
              </a:r>
            </a:p>
          </p:txBody>
        </p:sp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75AA8CD6-36F5-45D8-8ADA-CE1E523DD02F}"/>
              </a:ext>
            </a:extLst>
          </p:cNvPr>
          <p:cNvGrpSpPr/>
          <p:nvPr/>
        </p:nvGrpSpPr>
        <p:grpSpPr>
          <a:xfrm>
            <a:off x="12604604" y="6619991"/>
            <a:ext cx="1284072" cy="1619248"/>
            <a:chOff x="6362032" y="2936883"/>
            <a:chExt cx="642036" cy="809624"/>
          </a:xfrm>
        </p:grpSpPr>
        <p:grpSp>
          <p:nvGrpSpPr>
            <p:cNvPr id="149" name="Graphic 70" descr="Programmer male with solid fill">
              <a:extLst>
                <a:ext uri="{FF2B5EF4-FFF2-40B4-BE49-F238E27FC236}">
                  <a16:creationId xmlns:a16="http://schemas.microsoft.com/office/drawing/2014/main" id="{88C2650B-5BE0-4D7F-82FA-1CF23AD33905}"/>
                </a:ext>
              </a:extLst>
            </p:cNvPr>
            <p:cNvGrpSpPr/>
            <p:nvPr/>
          </p:nvGrpSpPr>
          <p:grpSpPr>
            <a:xfrm>
              <a:off x="6362032" y="2936883"/>
              <a:ext cx="642036" cy="809624"/>
              <a:chOff x="6362032" y="2936883"/>
              <a:chExt cx="642036" cy="809624"/>
            </a:xfrm>
            <a:solidFill>
              <a:schemeClr val="tx1"/>
            </a:solidFill>
          </p:grpSpPr>
          <p:sp>
            <p:nvSpPr>
              <p:cNvPr id="152" name="Freeform: Shape 151">
                <a:extLst>
                  <a:ext uri="{FF2B5EF4-FFF2-40B4-BE49-F238E27FC236}">
                    <a16:creationId xmlns:a16="http://schemas.microsoft.com/office/drawing/2014/main" id="{ABE99BEB-E760-40B5-AB61-30213C648967}"/>
                  </a:ext>
                </a:extLst>
              </p:cNvPr>
              <p:cNvSpPr/>
              <p:nvPr/>
            </p:nvSpPr>
            <p:spPr>
              <a:xfrm>
                <a:off x="6362032" y="2936883"/>
                <a:ext cx="642036" cy="753427"/>
              </a:xfrm>
              <a:custGeom>
                <a:avLst/>
                <a:gdLst>
                  <a:gd name="connsiteX0" fmla="*/ 456750 w 642036"/>
                  <a:gd name="connsiteY0" fmla="*/ 434340 h 753427"/>
                  <a:gd name="connsiteX1" fmla="*/ 566287 w 642036"/>
                  <a:gd name="connsiteY1" fmla="*/ 490538 h 753427"/>
                  <a:gd name="connsiteX2" fmla="*/ 587242 w 642036"/>
                  <a:gd name="connsiteY2" fmla="*/ 533400 h 753427"/>
                  <a:gd name="connsiteX3" fmla="*/ 604387 w 642036"/>
                  <a:gd name="connsiteY3" fmla="*/ 681038 h 753427"/>
                  <a:gd name="connsiteX4" fmla="*/ 596767 w 642036"/>
                  <a:gd name="connsiteY4" fmla="*/ 698183 h 753427"/>
                  <a:gd name="connsiteX5" fmla="*/ 596767 w 642036"/>
                  <a:gd name="connsiteY5" fmla="*/ 698183 h 753427"/>
                  <a:gd name="connsiteX6" fmla="*/ 545332 w 642036"/>
                  <a:gd name="connsiteY6" fmla="*/ 722948 h 753427"/>
                  <a:gd name="connsiteX7" fmla="*/ 545332 w 642036"/>
                  <a:gd name="connsiteY7" fmla="*/ 753428 h 753427"/>
                  <a:gd name="connsiteX8" fmla="*/ 571050 w 642036"/>
                  <a:gd name="connsiteY8" fmla="*/ 753428 h 753427"/>
                  <a:gd name="connsiteX9" fmla="*/ 617722 w 642036"/>
                  <a:gd name="connsiteY9" fmla="*/ 729615 h 753427"/>
                  <a:gd name="connsiteX10" fmla="*/ 617722 w 642036"/>
                  <a:gd name="connsiteY10" fmla="*/ 729615 h 753427"/>
                  <a:gd name="connsiteX11" fmla="*/ 641535 w 642036"/>
                  <a:gd name="connsiteY11" fmla="*/ 676275 h 753427"/>
                  <a:gd name="connsiteX12" fmla="*/ 626295 w 642036"/>
                  <a:gd name="connsiteY12" fmla="*/ 532448 h 753427"/>
                  <a:gd name="connsiteX13" fmla="*/ 591052 w 642036"/>
                  <a:gd name="connsiteY13" fmla="*/ 461963 h 753427"/>
                  <a:gd name="connsiteX14" fmla="*/ 470085 w 642036"/>
                  <a:gd name="connsiteY14" fmla="*/ 399098 h 753427"/>
                  <a:gd name="connsiteX15" fmla="*/ 423412 w 642036"/>
                  <a:gd name="connsiteY15" fmla="*/ 380048 h 753427"/>
                  <a:gd name="connsiteX16" fmla="*/ 417697 w 642036"/>
                  <a:gd name="connsiteY16" fmla="*/ 371475 h 753427"/>
                  <a:gd name="connsiteX17" fmla="*/ 417697 w 642036"/>
                  <a:gd name="connsiteY17" fmla="*/ 348615 h 753427"/>
                  <a:gd name="connsiteX18" fmla="*/ 474847 w 642036"/>
                  <a:gd name="connsiteY18" fmla="*/ 229552 h 753427"/>
                  <a:gd name="connsiteX19" fmla="*/ 474847 w 642036"/>
                  <a:gd name="connsiteY19" fmla="*/ 195263 h 753427"/>
                  <a:gd name="connsiteX20" fmla="*/ 493897 w 642036"/>
                  <a:gd name="connsiteY20" fmla="*/ 200978 h 753427"/>
                  <a:gd name="connsiteX21" fmla="*/ 477705 w 642036"/>
                  <a:gd name="connsiteY21" fmla="*/ 153353 h 753427"/>
                  <a:gd name="connsiteX22" fmla="*/ 472942 w 642036"/>
                  <a:gd name="connsiteY22" fmla="*/ 133350 h 753427"/>
                  <a:gd name="connsiteX23" fmla="*/ 388170 w 642036"/>
                  <a:gd name="connsiteY23" fmla="*/ 17145 h 753427"/>
                  <a:gd name="connsiteX24" fmla="*/ 375787 w 642036"/>
                  <a:gd name="connsiteY24" fmla="*/ 18097 h 753427"/>
                  <a:gd name="connsiteX25" fmla="*/ 367215 w 642036"/>
                  <a:gd name="connsiteY25" fmla="*/ 24765 h 753427"/>
                  <a:gd name="connsiteX26" fmla="*/ 357690 w 642036"/>
                  <a:gd name="connsiteY26" fmla="*/ 11430 h 753427"/>
                  <a:gd name="connsiteX27" fmla="*/ 346260 w 642036"/>
                  <a:gd name="connsiteY27" fmla="*/ 2858 h 753427"/>
                  <a:gd name="connsiteX28" fmla="*/ 320542 w 642036"/>
                  <a:gd name="connsiteY28" fmla="*/ 0 h 753427"/>
                  <a:gd name="connsiteX29" fmla="*/ 169095 w 642036"/>
                  <a:gd name="connsiteY29" fmla="*/ 136208 h 753427"/>
                  <a:gd name="connsiteX30" fmla="*/ 169095 w 642036"/>
                  <a:gd name="connsiteY30" fmla="*/ 142875 h 753427"/>
                  <a:gd name="connsiteX31" fmla="*/ 169095 w 642036"/>
                  <a:gd name="connsiteY31" fmla="*/ 142875 h 753427"/>
                  <a:gd name="connsiteX32" fmla="*/ 169095 w 642036"/>
                  <a:gd name="connsiteY32" fmla="*/ 159068 h 753427"/>
                  <a:gd name="connsiteX33" fmla="*/ 156712 w 642036"/>
                  <a:gd name="connsiteY33" fmla="*/ 219075 h 753427"/>
                  <a:gd name="connsiteX34" fmla="*/ 140520 w 642036"/>
                  <a:gd name="connsiteY34" fmla="*/ 257175 h 753427"/>
                  <a:gd name="connsiteX35" fmla="*/ 171000 w 642036"/>
                  <a:gd name="connsiteY35" fmla="*/ 248602 h 753427"/>
                  <a:gd name="connsiteX36" fmla="*/ 226245 w 642036"/>
                  <a:gd name="connsiteY36" fmla="*/ 346710 h 753427"/>
                  <a:gd name="connsiteX37" fmla="*/ 226245 w 642036"/>
                  <a:gd name="connsiteY37" fmla="*/ 370523 h 753427"/>
                  <a:gd name="connsiteX38" fmla="*/ 220530 w 642036"/>
                  <a:gd name="connsiteY38" fmla="*/ 379095 h 753427"/>
                  <a:gd name="connsiteX39" fmla="*/ 173857 w 642036"/>
                  <a:gd name="connsiteY39" fmla="*/ 398145 h 753427"/>
                  <a:gd name="connsiteX40" fmla="*/ 52890 w 642036"/>
                  <a:gd name="connsiteY40" fmla="*/ 461010 h 753427"/>
                  <a:gd name="connsiteX41" fmla="*/ 16695 w 642036"/>
                  <a:gd name="connsiteY41" fmla="*/ 531495 h 753427"/>
                  <a:gd name="connsiteX42" fmla="*/ 502 w 642036"/>
                  <a:gd name="connsiteY42" fmla="*/ 676275 h 753427"/>
                  <a:gd name="connsiteX43" fmla="*/ 24315 w 642036"/>
                  <a:gd name="connsiteY43" fmla="*/ 729615 h 753427"/>
                  <a:gd name="connsiteX44" fmla="*/ 70987 w 642036"/>
                  <a:gd name="connsiteY44" fmla="*/ 753428 h 753427"/>
                  <a:gd name="connsiteX45" fmla="*/ 97657 w 642036"/>
                  <a:gd name="connsiteY45" fmla="*/ 753428 h 753427"/>
                  <a:gd name="connsiteX46" fmla="*/ 97657 w 642036"/>
                  <a:gd name="connsiteY46" fmla="*/ 723900 h 753427"/>
                  <a:gd name="connsiteX47" fmla="*/ 46222 w 642036"/>
                  <a:gd name="connsiteY47" fmla="*/ 699135 h 753427"/>
                  <a:gd name="connsiteX48" fmla="*/ 38602 w 642036"/>
                  <a:gd name="connsiteY48" fmla="*/ 681990 h 753427"/>
                  <a:gd name="connsiteX49" fmla="*/ 54795 w 642036"/>
                  <a:gd name="connsiteY49" fmla="*/ 535305 h 753427"/>
                  <a:gd name="connsiteX50" fmla="*/ 54795 w 642036"/>
                  <a:gd name="connsiteY50" fmla="*/ 533400 h 753427"/>
                  <a:gd name="connsiteX51" fmla="*/ 76702 w 642036"/>
                  <a:gd name="connsiteY51" fmla="*/ 490538 h 753427"/>
                  <a:gd name="connsiteX52" fmla="*/ 186240 w 642036"/>
                  <a:gd name="connsiteY52" fmla="*/ 434340 h 753427"/>
                  <a:gd name="connsiteX53" fmla="*/ 201480 w 642036"/>
                  <a:gd name="connsiteY53" fmla="*/ 429578 h 753427"/>
                  <a:gd name="connsiteX54" fmla="*/ 321495 w 642036"/>
                  <a:gd name="connsiteY54" fmla="*/ 457200 h 753427"/>
                  <a:gd name="connsiteX55" fmla="*/ 442462 w 642036"/>
                  <a:gd name="connsiteY55" fmla="*/ 429578 h 753427"/>
                  <a:gd name="connsiteX56" fmla="*/ 456750 w 642036"/>
                  <a:gd name="connsiteY56" fmla="*/ 434340 h 753427"/>
                  <a:gd name="connsiteX57" fmla="*/ 207195 w 642036"/>
                  <a:gd name="connsiteY57" fmla="*/ 237173 h 753427"/>
                  <a:gd name="connsiteX58" fmla="*/ 407220 w 642036"/>
                  <a:gd name="connsiteY58" fmla="*/ 123825 h 753427"/>
                  <a:gd name="connsiteX59" fmla="*/ 435795 w 642036"/>
                  <a:gd name="connsiteY59" fmla="*/ 161925 h 753427"/>
                  <a:gd name="connsiteX60" fmla="*/ 435795 w 642036"/>
                  <a:gd name="connsiteY60" fmla="*/ 228600 h 753427"/>
                  <a:gd name="connsiteX61" fmla="*/ 321495 w 642036"/>
                  <a:gd name="connsiteY61" fmla="*/ 342900 h 753427"/>
                  <a:gd name="connsiteX62" fmla="*/ 207195 w 642036"/>
                  <a:gd name="connsiteY62" fmla="*/ 237173 h 753427"/>
                  <a:gd name="connsiteX63" fmla="*/ 245295 w 642036"/>
                  <a:gd name="connsiteY63" fmla="*/ 408623 h 753427"/>
                  <a:gd name="connsiteX64" fmla="*/ 264345 w 642036"/>
                  <a:gd name="connsiteY64" fmla="*/ 370523 h 753427"/>
                  <a:gd name="connsiteX65" fmla="*/ 264345 w 642036"/>
                  <a:gd name="connsiteY65" fmla="*/ 369570 h 753427"/>
                  <a:gd name="connsiteX66" fmla="*/ 378645 w 642036"/>
                  <a:gd name="connsiteY66" fmla="*/ 369570 h 753427"/>
                  <a:gd name="connsiteX67" fmla="*/ 378645 w 642036"/>
                  <a:gd name="connsiteY67" fmla="*/ 370523 h 753427"/>
                  <a:gd name="connsiteX68" fmla="*/ 396742 w 642036"/>
                  <a:gd name="connsiteY68" fmla="*/ 408623 h 753427"/>
                  <a:gd name="connsiteX69" fmla="*/ 320542 w 642036"/>
                  <a:gd name="connsiteY69" fmla="*/ 419100 h 753427"/>
                  <a:gd name="connsiteX70" fmla="*/ 245295 w 642036"/>
                  <a:gd name="connsiteY70" fmla="*/ 408623 h 7534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</a:cxnLst>
                <a:rect l="l" t="t" r="r" b="b"/>
                <a:pathLst>
                  <a:path w="642036" h="753427">
                    <a:moveTo>
                      <a:pt x="456750" y="434340"/>
                    </a:moveTo>
                    <a:cubicBezTo>
                      <a:pt x="496755" y="448628"/>
                      <a:pt x="534855" y="464820"/>
                      <a:pt x="566287" y="490538"/>
                    </a:cubicBezTo>
                    <a:cubicBezTo>
                      <a:pt x="579622" y="501015"/>
                      <a:pt x="587242" y="516255"/>
                      <a:pt x="587242" y="533400"/>
                    </a:cubicBezTo>
                    <a:lnTo>
                      <a:pt x="604387" y="681038"/>
                    </a:lnTo>
                    <a:cubicBezTo>
                      <a:pt x="605340" y="687705"/>
                      <a:pt x="602482" y="694373"/>
                      <a:pt x="596767" y="698183"/>
                    </a:cubicBezTo>
                    <a:lnTo>
                      <a:pt x="596767" y="698183"/>
                    </a:lnTo>
                    <a:cubicBezTo>
                      <a:pt x="580575" y="708660"/>
                      <a:pt x="563430" y="717233"/>
                      <a:pt x="545332" y="722948"/>
                    </a:cubicBezTo>
                    <a:lnTo>
                      <a:pt x="545332" y="753428"/>
                    </a:lnTo>
                    <a:lnTo>
                      <a:pt x="571050" y="753428"/>
                    </a:lnTo>
                    <a:cubicBezTo>
                      <a:pt x="587242" y="746760"/>
                      <a:pt x="603435" y="739140"/>
                      <a:pt x="617722" y="729615"/>
                    </a:cubicBezTo>
                    <a:lnTo>
                      <a:pt x="617722" y="729615"/>
                    </a:lnTo>
                    <a:cubicBezTo>
                      <a:pt x="634867" y="718185"/>
                      <a:pt x="644392" y="697230"/>
                      <a:pt x="641535" y="676275"/>
                    </a:cubicBezTo>
                    <a:lnTo>
                      <a:pt x="626295" y="532448"/>
                    </a:lnTo>
                    <a:cubicBezTo>
                      <a:pt x="625342" y="504825"/>
                      <a:pt x="612960" y="479108"/>
                      <a:pt x="591052" y="461963"/>
                    </a:cubicBezTo>
                    <a:cubicBezTo>
                      <a:pt x="555810" y="432435"/>
                      <a:pt x="513900" y="414338"/>
                      <a:pt x="470085" y="399098"/>
                    </a:cubicBezTo>
                    <a:lnTo>
                      <a:pt x="423412" y="380048"/>
                    </a:lnTo>
                    <a:cubicBezTo>
                      <a:pt x="419602" y="378143"/>
                      <a:pt x="417697" y="375285"/>
                      <a:pt x="417697" y="371475"/>
                    </a:cubicBezTo>
                    <a:lnTo>
                      <a:pt x="417697" y="348615"/>
                    </a:lnTo>
                    <a:cubicBezTo>
                      <a:pt x="453892" y="320040"/>
                      <a:pt x="474847" y="276225"/>
                      <a:pt x="474847" y="229552"/>
                    </a:cubicBezTo>
                    <a:lnTo>
                      <a:pt x="474847" y="195263"/>
                    </a:lnTo>
                    <a:cubicBezTo>
                      <a:pt x="480562" y="199073"/>
                      <a:pt x="487230" y="200025"/>
                      <a:pt x="493897" y="200978"/>
                    </a:cubicBezTo>
                    <a:lnTo>
                      <a:pt x="477705" y="153353"/>
                    </a:lnTo>
                    <a:cubicBezTo>
                      <a:pt x="475800" y="146685"/>
                      <a:pt x="473895" y="140018"/>
                      <a:pt x="472942" y="133350"/>
                    </a:cubicBezTo>
                    <a:cubicBezTo>
                      <a:pt x="465322" y="79057"/>
                      <a:pt x="432937" y="40958"/>
                      <a:pt x="388170" y="17145"/>
                    </a:cubicBezTo>
                    <a:cubicBezTo>
                      <a:pt x="384360" y="15240"/>
                      <a:pt x="379597" y="15240"/>
                      <a:pt x="375787" y="18097"/>
                    </a:cubicBezTo>
                    <a:lnTo>
                      <a:pt x="367215" y="24765"/>
                    </a:lnTo>
                    <a:lnTo>
                      <a:pt x="357690" y="11430"/>
                    </a:lnTo>
                    <a:cubicBezTo>
                      <a:pt x="354832" y="7620"/>
                      <a:pt x="351022" y="3810"/>
                      <a:pt x="346260" y="2858"/>
                    </a:cubicBezTo>
                    <a:cubicBezTo>
                      <a:pt x="337687" y="953"/>
                      <a:pt x="329115" y="0"/>
                      <a:pt x="320542" y="0"/>
                    </a:cubicBezTo>
                    <a:cubicBezTo>
                      <a:pt x="245295" y="0"/>
                      <a:pt x="182430" y="59055"/>
                      <a:pt x="169095" y="136208"/>
                    </a:cubicBezTo>
                    <a:lnTo>
                      <a:pt x="169095" y="142875"/>
                    </a:lnTo>
                    <a:lnTo>
                      <a:pt x="169095" y="142875"/>
                    </a:lnTo>
                    <a:lnTo>
                      <a:pt x="169095" y="159068"/>
                    </a:lnTo>
                    <a:cubicBezTo>
                      <a:pt x="169095" y="180023"/>
                      <a:pt x="165285" y="200025"/>
                      <a:pt x="156712" y="219075"/>
                    </a:cubicBezTo>
                    <a:lnTo>
                      <a:pt x="140520" y="257175"/>
                    </a:lnTo>
                    <a:cubicBezTo>
                      <a:pt x="140520" y="257175"/>
                      <a:pt x="151950" y="254318"/>
                      <a:pt x="171000" y="248602"/>
                    </a:cubicBezTo>
                    <a:cubicBezTo>
                      <a:pt x="175762" y="287655"/>
                      <a:pt x="195765" y="322898"/>
                      <a:pt x="226245" y="346710"/>
                    </a:cubicBezTo>
                    <a:lnTo>
                      <a:pt x="226245" y="370523"/>
                    </a:lnTo>
                    <a:cubicBezTo>
                      <a:pt x="226245" y="374333"/>
                      <a:pt x="224340" y="378143"/>
                      <a:pt x="220530" y="379095"/>
                    </a:cubicBezTo>
                    <a:lnTo>
                      <a:pt x="173857" y="398145"/>
                    </a:lnTo>
                    <a:cubicBezTo>
                      <a:pt x="130042" y="413385"/>
                      <a:pt x="88132" y="431483"/>
                      <a:pt x="52890" y="461010"/>
                    </a:cubicBezTo>
                    <a:cubicBezTo>
                      <a:pt x="30982" y="478155"/>
                      <a:pt x="17647" y="503873"/>
                      <a:pt x="16695" y="531495"/>
                    </a:cubicBezTo>
                    <a:lnTo>
                      <a:pt x="502" y="676275"/>
                    </a:lnTo>
                    <a:cubicBezTo>
                      <a:pt x="-2355" y="697230"/>
                      <a:pt x="7170" y="718185"/>
                      <a:pt x="24315" y="729615"/>
                    </a:cubicBezTo>
                    <a:cubicBezTo>
                      <a:pt x="38602" y="739140"/>
                      <a:pt x="54795" y="746760"/>
                      <a:pt x="70987" y="753428"/>
                    </a:cubicBezTo>
                    <a:lnTo>
                      <a:pt x="97657" y="753428"/>
                    </a:lnTo>
                    <a:lnTo>
                      <a:pt x="97657" y="723900"/>
                    </a:lnTo>
                    <a:cubicBezTo>
                      <a:pt x="79560" y="717233"/>
                      <a:pt x="62415" y="709613"/>
                      <a:pt x="46222" y="699135"/>
                    </a:cubicBezTo>
                    <a:cubicBezTo>
                      <a:pt x="40507" y="695325"/>
                      <a:pt x="37650" y="688658"/>
                      <a:pt x="38602" y="681990"/>
                    </a:cubicBezTo>
                    <a:lnTo>
                      <a:pt x="54795" y="535305"/>
                    </a:lnTo>
                    <a:lnTo>
                      <a:pt x="54795" y="533400"/>
                    </a:lnTo>
                    <a:cubicBezTo>
                      <a:pt x="54795" y="516255"/>
                      <a:pt x="63367" y="501015"/>
                      <a:pt x="76702" y="490538"/>
                    </a:cubicBezTo>
                    <a:cubicBezTo>
                      <a:pt x="108135" y="464820"/>
                      <a:pt x="146235" y="448628"/>
                      <a:pt x="186240" y="434340"/>
                    </a:cubicBezTo>
                    <a:lnTo>
                      <a:pt x="201480" y="429578"/>
                    </a:lnTo>
                    <a:cubicBezTo>
                      <a:pt x="229102" y="446723"/>
                      <a:pt x="272917" y="457200"/>
                      <a:pt x="321495" y="457200"/>
                    </a:cubicBezTo>
                    <a:cubicBezTo>
                      <a:pt x="370072" y="457200"/>
                      <a:pt x="413887" y="446723"/>
                      <a:pt x="442462" y="429578"/>
                    </a:cubicBezTo>
                    <a:lnTo>
                      <a:pt x="456750" y="434340"/>
                    </a:lnTo>
                    <a:close/>
                    <a:moveTo>
                      <a:pt x="207195" y="237173"/>
                    </a:moveTo>
                    <a:cubicBezTo>
                      <a:pt x="271965" y="215265"/>
                      <a:pt x="365310" y="177165"/>
                      <a:pt x="407220" y="123825"/>
                    </a:cubicBezTo>
                    <a:cubicBezTo>
                      <a:pt x="415792" y="137160"/>
                      <a:pt x="425317" y="149543"/>
                      <a:pt x="435795" y="161925"/>
                    </a:cubicBezTo>
                    <a:lnTo>
                      <a:pt x="435795" y="228600"/>
                    </a:lnTo>
                    <a:cubicBezTo>
                      <a:pt x="435795" y="291465"/>
                      <a:pt x="384360" y="342900"/>
                      <a:pt x="321495" y="342900"/>
                    </a:cubicBezTo>
                    <a:cubicBezTo>
                      <a:pt x="261487" y="342900"/>
                      <a:pt x="211957" y="297180"/>
                      <a:pt x="207195" y="237173"/>
                    </a:cubicBezTo>
                    <a:close/>
                    <a:moveTo>
                      <a:pt x="245295" y="408623"/>
                    </a:moveTo>
                    <a:cubicBezTo>
                      <a:pt x="256725" y="400050"/>
                      <a:pt x="264345" y="385763"/>
                      <a:pt x="264345" y="370523"/>
                    </a:cubicBezTo>
                    <a:lnTo>
                      <a:pt x="264345" y="369570"/>
                    </a:lnTo>
                    <a:cubicBezTo>
                      <a:pt x="300540" y="384810"/>
                      <a:pt x="342450" y="384810"/>
                      <a:pt x="378645" y="369570"/>
                    </a:cubicBezTo>
                    <a:lnTo>
                      <a:pt x="378645" y="370523"/>
                    </a:lnTo>
                    <a:cubicBezTo>
                      <a:pt x="378645" y="384810"/>
                      <a:pt x="385312" y="399098"/>
                      <a:pt x="396742" y="408623"/>
                    </a:cubicBezTo>
                    <a:cubicBezTo>
                      <a:pt x="371977" y="416243"/>
                      <a:pt x="346260" y="420053"/>
                      <a:pt x="320542" y="419100"/>
                    </a:cubicBezTo>
                    <a:cubicBezTo>
                      <a:pt x="295777" y="419100"/>
                      <a:pt x="270060" y="415290"/>
                      <a:pt x="245295" y="408623"/>
                    </a:cubicBez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828754" hangingPunct="1">
                  <a:lnSpc>
                    <a:spcPct val="100000"/>
                  </a:lnSpc>
                  <a:defRPr/>
                </a:pPr>
                <a:endParaRPr lang="en-US" sz="3600" b="0" kern="1200" cap="none" spc="0">
                  <a:latin typeface="Calibri" panose="020F0502020204030204"/>
                </a:endParaRPr>
              </a:p>
            </p:txBody>
          </p:sp>
          <p:sp>
            <p:nvSpPr>
              <p:cNvPr id="153" name="Freeform: Shape 152">
                <a:extLst>
                  <a:ext uri="{FF2B5EF4-FFF2-40B4-BE49-F238E27FC236}">
                    <a16:creationId xmlns:a16="http://schemas.microsoft.com/office/drawing/2014/main" id="{D688042C-C3C3-4B15-B529-C2CB4BE6DA28}"/>
                  </a:ext>
                </a:extLst>
              </p:cNvPr>
              <p:cNvSpPr/>
              <p:nvPr/>
            </p:nvSpPr>
            <p:spPr>
              <a:xfrm>
                <a:off x="6406349" y="3449327"/>
                <a:ext cx="555307" cy="297180"/>
              </a:xfrm>
              <a:custGeom>
                <a:avLst/>
                <a:gdLst>
                  <a:gd name="connsiteX0" fmla="*/ 482918 w 555307"/>
                  <a:gd name="connsiteY0" fmla="*/ 23813 h 297180"/>
                  <a:gd name="connsiteX1" fmla="*/ 459105 w 555307"/>
                  <a:gd name="connsiteY1" fmla="*/ 0 h 297180"/>
                  <a:gd name="connsiteX2" fmla="*/ 459105 w 555307"/>
                  <a:gd name="connsiteY2" fmla="*/ 0 h 297180"/>
                  <a:gd name="connsiteX3" fmla="*/ 96203 w 555307"/>
                  <a:gd name="connsiteY3" fmla="*/ 0 h 297180"/>
                  <a:gd name="connsiteX4" fmla="*/ 72390 w 555307"/>
                  <a:gd name="connsiteY4" fmla="*/ 23813 h 297180"/>
                  <a:gd name="connsiteX5" fmla="*/ 72390 w 555307"/>
                  <a:gd name="connsiteY5" fmla="*/ 23813 h 297180"/>
                  <a:gd name="connsiteX6" fmla="*/ 72390 w 555307"/>
                  <a:gd name="connsiteY6" fmla="*/ 260985 h 297180"/>
                  <a:gd name="connsiteX7" fmla="*/ 0 w 555307"/>
                  <a:gd name="connsiteY7" fmla="*/ 260985 h 297180"/>
                  <a:gd name="connsiteX8" fmla="*/ 0 w 555307"/>
                  <a:gd name="connsiteY8" fmla="*/ 273368 h 297180"/>
                  <a:gd name="connsiteX9" fmla="*/ 23813 w 555307"/>
                  <a:gd name="connsiteY9" fmla="*/ 297180 h 297180"/>
                  <a:gd name="connsiteX10" fmla="*/ 531495 w 555307"/>
                  <a:gd name="connsiteY10" fmla="*/ 297180 h 297180"/>
                  <a:gd name="connsiteX11" fmla="*/ 555308 w 555307"/>
                  <a:gd name="connsiteY11" fmla="*/ 273368 h 297180"/>
                  <a:gd name="connsiteX12" fmla="*/ 555308 w 555307"/>
                  <a:gd name="connsiteY12" fmla="*/ 260985 h 297180"/>
                  <a:gd name="connsiteX13" fmla="*/ 482918 w 555307"/>
                  <a:gd name="connsiteY13" fmla="*/ 260985 h 297180"/>
                  <a:gd name="connsiteX14" fmla="*/ 482918 w 555307"/>
                  <a:gd name="connsiteY14" fmla="*/ 23813 h 297180"/>
                  <a:gd name="connsiteX15" fmla="*/ 227648 w 555307"/>
                  <a:gd name="connsiteY15" fmla="*/ 180975 h 297180"/>
                  <a:gd name="connsiteX16" fmla="*/ 214313 w 555307"/>
                  <a:gd name="connsiteY16" fmla="*/ 194310 h 297180"/>
                  <a:gd name="connsiteX17" fmla="*/ 160973 w 555307"/>
                  <a:gd name="connsiteY17" fmla="*/ 140970 h 297180"/>
                  <a:gd name="connsiteX18" fmla="*/ 214313 w 555307"/>
                  <a:gd name="connsiteY18" fmla="*/ 87630 h 297180"/>
                  <a:gd name="connsiteX19" fmla="*/ 227648 w 555307"/>
                  <a:gd name="connsiteY19" fmla="*/ 100965 h 297180"/>
                  <a:gd name="connsiteX20" fmla="*/ 187642 w 555307"/>
                  <a:gd name="connsiteY20" fmla="*/ 140970 h 297180"/>
                  <a:gd name="connsiteX21" fmla="*/ 227648 w 555307"/>
                  <a:gd name="connsiteY21" fmla="*/ 180975 h 297180"/>
                  <a:gd name="connsiteX22" fmla="*/ 263843 w 555307"/>
                  <a:gd name="connsiteY22" fmla="*/ 200978 h 297180"/>
                  <a:gd name="connsiteX23" fmla="*/ 246698 w 555307"/>
                  <a:gd name="connsiteY23" fmla="*/ 193358 h 297180"/>
                  <a:gd name="connsiteX24" fmla="*/ 291465 w 555307"/>
                  <a:gd name="connsiteY24" fmla="*/ 85725 h 297180"/>
                  <a:gd name="connsiteX25" fmla="*/ 308610 w 555307"/>
                  <a:gd name="connsiteY25" fmla="*/ 93345 h 297180"/>
                  <a:gd name="connsiteX26" fmla="*/ 263843 w 555307"/>
                  <a:gd name="connsiteY26" fmla="*/ 200978 h 297180"/>
                  <a:gd name="connsiteX27" fmla="*/ 340043 w 555307"/>
                  <a:gd name="connsiteY27" fmla="*/ 195263 h 297180"/>
                  <a:gd name="connsiteX28" fmla="*/ 326708 w 555307"/>
                  <a:gd name="connsiteY28" fmla="*/ 181928 h 297180"/>
                  <a:gd name="connsiteX29" fmla="*/ 366713 w 555307"/>
                  <a:gd name="connsiteY29" fmla="*/ 141922 h 297180"/>
                  <a:gd name="connsiteX30" fmla="*/ 326708 w 555307"/>
                  <a:gd name="connsiteY30" fmla="*/ 101918 h 297180"/>
                  <a:gd name="connsiteX31" fmla="*/ 340043 w 555307"/>
                  <a:gd name="connsiteY31" fmla="*/ 88582 h 297180"/>
                  <a:gd name="connsiteX32" fmla="*/ 393383 w 555307"/>
                  <a:gd name="connsiteY32" fmla="*/ 141922 h 297180"/>
                  <a:gd name="connsiteX33" fmla="*/ 340043 w 555307"/>
                  <a:gd name="connsiteY33" fmla="*/ 195263 h 2971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555307" h="297180">
                    <a:moveTo>
                      <a:pt x="482918" y="23813"/>
                    </a:moveTo>
                    <a:cubicBezTo>
                      <a:pt x="482918" y="10478"/>
                      <a:pt x="472440" y="0"/>
                      <a:pt x="459105" y="0"/>
                    </a:cubicBezTo>
                    <a:lnTo>
                      <a:pt x="459105" y="0"/>
                    </a:lnTo>
                    <a:lnTo>
                      <a:pt x="96203" y="0"/>
                    </a:lnTo>
                    <a:cubicBezTo>
                      <a:pt x="82868" y="0"/>
                      <a:pt x="72390" y="10478"/>
                      <a:pt x="72390" y="23813"/>
                    </a:cubicBezTo>
                    <a:lnTo>
                      <a:pt x="72390" y="23813"/>
                    </a:lnTo>
                    <a:lnTo>
                      <a:pt x="72390" y="260985"/>
                    </a:lnTo>
                    <a:lnTo>
                      <a:pt x="0" y="260985"/>
                    </a:lnTo>
                    <a:lnTo>
                      <a:pt x="0" y="273368"/>
                    </a:lnTo>
                    <a:cubicBezTo>
                      <a:pt x="0" y="286703"/>
                      <a:pt x="10478" y="297180"/>
                      <a:pt x="23813" y="297180"/>
                    </a:cubicBezTo>
                    <a:lnTo>
                      <a:pt x="531495" y="297180"/>
                    </a:lnTo>
                    <a:cubicBezTo>
                      <a:pt x="544830" y="297180"/>
                      <a:pt x="555308" y="286703"/>
                      <a:pt x="555308" y="273368"/>
                    </a:cubicBezTo>
                    <a:lnTo>
                      <a:pt x="555308" y="260985"/>
                    </a:lnTo>
                    <a:lnTo>
                      <a:pt x="482918" y="260985"/>
                    </a:lnTo>
                    <a:lnTo>
                      <a:pt x="482918" y="23813"/>
                    </a:lnTo>
                    <a:close/>
                    <a:moveTo>
                      <a:pt x="227648" y="180975"/>
                    </a:moveTo>
                    <a:lnTo>
                      <a:pt x="214313" y="194310"/>
                    </a:lnTo>
                    <a:lnTo>
                      <a:pt x="160973" y="140970"/>
                    </a:lnTo>
                    <a:lnTo>
                      <a:pt x="214313" y="87630"/>
                    </a:lnTo>
                    <a:lnTo>
                      <a:pt x="227648" y="100965"/>
                    </a:lnTo>
                    <a:lnTo>
                      <a:pt x="187642" y="140970"/>
                    </a:lnTo>
                    <a:lnTo>
                      <a:pt x="227648" y="180975"/>
                    </a:lnTo>
                    <a:close/>
                    <a:moveTo>
                      <a:pt x="263843" y="200978"/>
                    </a:moveTo>
                    <a:lnTo>
                      <a:pt x="246698" y="193358"/>
                    </a:lnTo>
                    <a:lnTo>
                      <a:pt x="291465" y="85725"/>
                    </a:lnTo>
                    <a:lnTo>
                      <a:pt x="308610" y="93345"/>
                    </a:lnTo>
                    <a:lnTo>
                      <a:pt x="263843" y="200978"/>
                    </a:lnTo>
                    <a:close/>
                    <a:moveTo>
                      <a:pt x="340043" y="195263"/>
                    </a:moveTo>
                    <a:lnTo>
                      <a:pt x="326708" y="181928"/>
                    </a:lnTo>
                    <a:lnTo>
                      <a:pt x="366713" y="141922"/>
                    </a:lnTo>
                    <a:lnTo>
                      <a:pt x="326708" y="101918"/>
                    </a:lnTo>
                    <a:lnTo>
                      <a:pt x="340043" y="88582"/>
                    </a:lnTo>
                    <a:lnTo>
                      <a:pt x="393383" y="141922"/>
                    </a:lnTo>
                    <a:lnTo>
                      <a:pt x="340043" y="195263"/>
                    </a:ln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828754" hangingPunct="1">
                  <a:lnSpc>
                    <a:spcPct val="100000"/>
                  </a:lnSpc>
                  <a:defRPr/>
                </a:pPr>
                <a:endParaRPr lang="en-US" sz="3600" b="0" kern="1200" cap="none" spc="0">
                  <a:latin typeface="Calibri" panose="020F0502020204030204"/>
                </a:endParaRPr>
              </a:p>
            </p:txBody>
          </p:sp>
        </p:grp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EC323E22-8FC0-4CC9-85AC-D9D53E30AC1A}"/>
                </a:ext>
              </a:extLst>
            </p:cNvPr>
            <p:cNvSpPr/>
            <p:nvPr/>
          </p:nvSpPr>
          <p:spPr>
            <a:xfrm>
              <a:off x="6500813" y="3495675"/>
              <a:ext cx="366712" cy="17621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828754" hangingPunct="1">
                <a:lnSpc>
                  <a:spcPct val="100000"/>
                </a:lnSpc>
                <a:defRPr/>
              </a:pPr>
              <a:endParaRPr lang="en-US" sz="3600" b="0" kern="1200" cap="none" spc="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34204830-0520-4BE9-AC15-84F87216817A}"/>
                </a:ext>
              </a:extLst>
            </p:cNvPr>
            <p:cNvSpPr txBox="1"/>
            <p:nvPr/>
          </p:nvSpPr>
          <p:spPr>
            <a:xfrm>
              <a:off x="6393917" y="3463584"/>
              <a:ext cx="552449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1828754" hangingPunct="1">
                <a:lnSpc>
                  <a:spcPct val="100000"/>
                </a:lnSpc>
                <a:defRPr/>
              </a:pPr>
              <a:r>
                <a:rPr lang="en-US" sz="2000" b="0" kern="1200" cap="none" spc="0">
                  <a:solidFill>
                    <a:srgbClr val="000000"/>
                  </a:solidFill>
                  <a:latin typeface="Calibri" panose="020F0502020204030204"/>
                </a:rPr>
                <a:t>C++</a:t>
              </a:r>
            </a:p>
          </p:txBody>
        </p:sp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0B285734-11E7-4205-9319-CF5130E9A4F9}"/>
              </a:ext>
            </a:extLst>
          </p:cNvPr>
          <p:cNvGrpSpPr/>
          <p:nvPr/>
        </p:nvGrpSpPr>
        <p:grpSpPr>
          <a:xfrm>
            <a:off x="16859320" y="5302066"/>
            <a:ext cx="1248752" cy="1619240"/>
            <a:chOff x="7832116" y="1894212"/>
            <a:chExt cx="624376" cy="809620"/>
          </a:xfrm>
        </p:grpSpPr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E33F64A3-1DED-415E-8C80-966FF0BE9A76}"/>
                </a:ext>
              </a:extLst>
            </p:cNvPr>
            <p:cNvSpPr txBox="1"/>
            <p:nvPr/>
          </p:nvSpPr>
          <p:spPr>
            <a:xfrm>
              <a:off x="7868079" y="2420980"/>
              <a:ext cx="552449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1828754" hangingPunct="1">
                <a:lnSpc>
                  <a:spcPct val="100000"/>
                </a:lnSpc>
                <a:defRPr/>
              </a:pPr>
              <a:r>
                <a:rPr lang="en-US" sz="2000" b="0" kern="1200" cap="none" spc="0">
                  <a:latin typeface="Calibri" panose="020F0502020204030204"/>
                </a:rPr>
                <a:t>.NET</a:t>
              </a:r>
            </a:p>
          </p:txBody>
        </p:sp>
        <p:grpSp>
          <p:nvGrpSpPr>
            <p:cNvPr id="146" name="Graphic 72" descr="Programmer male outline">
              <a:extLst>
                <a:ext uri="{FF2B5EF4-FFF2-40B4-BE49-F238E27FC236}">
                  <a16:creationId xmlns:a16="http://schemas.microsoft.com/office/drawing/2014/main" id="{CBFF85A3-F9A9-4AB9-82D7-E61435D3ECB9}"/>
                </a:ext>
              </a:extLst>
            </p:cNvPr>
            <p:cNvGrpSpPr/>
            <p:nvPr/>
          </p:nvGrpSpPr>
          <p:grpSpPr>
            <a:xfrm>
              <a:off x="7832116" y="1894212"/>
              <a:ext cx="624376" cy="809620"/>
              <a:chOff x="7832116" y="1894212"/>
              <a:chExt cx="624376" cy="809620"/>
            </a:xfrm>
            <a:solidFill>
              <a:schemeClr val="tx1"/>
            </a:solidFill>
          </p:grpSpPr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id="{06DF323E-FA39-4A0A-A8DC-D8EAFE195BD7}"/>
                  </a:ext>
                </a:extLst>
              </p:cNvPr>
              <p:cNvSpPr/>
              <p:nvPr/>
            </p:nvSpPr>
            <p:spPr>
              <a:xfrm>
                <a:off x="7832116" y="1894212"/>
                <a:ext cx="624376" cy="742817"/>
              </a:xfrm>
              <a:custGeom>
                <a:avLst/>
                <a:gdLst>
                  <a:gd name="connsiteX0" fmla="*/ 451419 w 624376"/>
                  <a:gd name="connsiteY0" fmla="*/ 425953 h 742817"/>
                  <a:gd name="connsiteX1" fmla="*/ 563440 w 624376"/>
                  <a:gd name="connsiteY1" fmla="*/ 483763 h 742817"/>
                  <a:gd name="connsiteX2" fmla="*/ 588364 w 624376"/>
                  <a:gd name="connsiteY2" fmla="*/ 533615 h 742817"/>
                  <a:gd name="connsiteX3" fmla="*/ 605088 w 624376"/>
                  <a:gd name="connsiteY3" fmla="*/ 670717 h 742817"/>
                  <a:gd name="connsiteX4" fmla="*/ 593288 w 624376"/>
                  <a:gd name="connsiteY4" fmla="*/ 697264 h 742817"/>
                  <a:gd name="connsiteX5" fmla="*/ 540821 w 624376"/>
                  <a:gd name="connsiteY5" fmla="*/ 722719 h 742817"/>
                  <a:gd name="connsiteX6" fmla="*/ 540821 w 624376"/>
                  <a:gd name="connsiteY6" fmla="*/ 742802 h 742817"/>
                  <a:gd name="connsiteX7" fmla="*/ 603921 w 624376"/>
                  <a:gd name="connsiteY7" fmla="*/ 713068 h 742817"/>
                  <a:gd name="connsiteX8" fmla="*/ 624007 w 624376"/>
                  <a:gd name="connsiteY8" fmla="*/ 668475 h 742817"/>
                  <a:gd name="connsiteX9" fmla="*/ 607399 w 624376"/>
                  <a:gd name="connsiteY9" fmla="*/ 532729 h 742817"/>
                  <a:gd name="connsiteX10" fmla="*/ 575346 w 624376"/>
                  <a:gd name="connsiteY10" fmla="*/ 468900 h 742817"/>
                  <a:gd name="connsiteX11" fmla="*/ 456611 w 624376"/>
                  <a:gd name="connsiteY11" fmla="*/ 407601 h 742817"/>
                  <a:gd name="connsiteX12" fmla="*/ 409728 w 624376"/>
                  <a:gd name="connsiteY12" fmla="*/ 388361 h 742817"/>
                  <a:gd name="connsiteX13" fmla="*/ 397910 w 624376"/>
                  <a:gd name="connsiteY13" fmla="*/ 370736 h 742817"/>
                  <a:gd name="connsiteX14" fmla="*/ 397910 w 624376"/>
                  <a:gd name="connsiteY14" fmla="*/ 342660 h 742817"/>
                  <a:gd name="connsiteX15" fmla="*/ 455079 w 624376"/>
                  <a:gd name="connsiteY15" fmla="*/ 228618 h 742817"/>
                  <a:gd name="connsiteX16" fmla="*/ 455079 w 624376"/>
                  <a:gd name="connsiteY16" fmla="*/ 201007 h 742817"/>
                  <a:gd name="connsiteX17" fmla="*/ 470613 w 624376"/>
                  <a:gd name="connsiteY17" fmla="*/ 204257 h 742817"/>
                  <a:gd name="connsiteX18" fmla="*/ 480138 w 624376"/>
                  <a:gd name="connsiteY18" fmla="*/ 194732 h 742817"/>
                  <a:gd name="connsiteX19" fmla="*/ 479650 w 624376"/>
                  <a:gd name="connsiteY19" fmla="*/ 191723 h 742817"/>
                  <a:gd name="connsiteX20" fmla="*/ 470004 w 624376"/>
                  <a:gd name="connsiteY20" fmla="*/ 162767 h 742817"/>
                  <a:gd name="connsiteX21" fmla="*/ 459918 w 624376"/>
                  <a:gd name="connsiteY21" fmla="*/ 122439 h 742817"/>
                  <a:gd name="connsiteX22" fmla="*/ 377965 w 624376"/>
                  <a:gd name="connsiteY22" fmla="*/ 16771 h 742817"/>
                  <a:gd name="connsiteX23" fmla="*/ 356803 w 624376"/>
                  <a:gd name="connsiteY23" fmla="*/ 18329 h 742817"/>
                  <a:gd name="connsiteX24" fmla="*/ 353929 w 624376"/>
                  <a:gd name="connsiteY24" fmla="*/ 14065 h 742817"/>
                  <a:gd name="connsiteX25" fmla="*/ 336814 w 624376"/>
                  <a:gd name="connsiteY25" fmla="*/ 2428 h 742817"/>
                  <a:gd name="connsiteX26" fmla="*/ 167761 w 624376"/>
                  <a:gd name="connsiteY26" fmla="*/ 109514 h 742817"/>
                  <a:gd name="connsiteX27" fmla="*/ 161474 w 624376"/>
                  <a:gd name="connsiteY27" fmla="*/ 149519 h 742817"/>
                  <a:gd name="connsiteX28" fmla="*/ 161385 w 624376"/>
                  <a:gd name="connsiteY28" fmla="*/ 163751 h 742817"/>
                  <a:gd name="connsiteX29" fmla="*/ 153311 w 624376"/>
                  <a:gd name="connsiteY29" fmla="*/ 202479 h 742817"/>
                  <a:gd name="connsiteX30" fmla="*/ 135572 w 624376"/>
                  <a:gd name="connsiteY30" fmla="*/ 243892 h 742817"/>
                  <a:gd name="connsiteX31" fmla="*/ 140573 w 624376"/>
                  <a:gd name="connsiteY31" fmla="*/ 256400 h 742817"/>
                  <a:gd name="connsiteX32" fmla="*/ 144325 w 624376"/>
                  <a:gd name="connsiteY32" fmla="*/ 257170 h 742817"/>
                  <a:gd name="connsiteX33" fmla="*/ 146529 w 624376"/>
                  <a:gd name="connsiteY33" fmla="*/ 256910 h 742817"/>
                  <a:gd name="connsiteX34" fmla="*/ 171073 w 624376"/>
                  <a:gd name="connsiteY34" fmla="*/ 250394 h 742817"/>
                  <a:gd name="connsiteX35" fmla="*/ 226414 w 624376"/>
                  <a:gd name="connsiteY35" fmla="*/ 342605 h 742817"/>
                  <a:gd name="connsiteX36" fmla="*/ 226414 w 624376"/>
                  <a:gd name="connsiteY36" fmla="*/ 370736 h 742817"/>
                  <a:gd name="connsiteX37" fmla="*/ 214595 w 624376"/>
                  <a:gd name="connsiteY37" fmla="*/ 388357 h 742817"/>
                  <a:gd name="connsiteX38" fmla="*/ 167396 w 624376"/>
                  <a:gd name="connsiteY38" fmla="*/ 407731 h 742817"/>
                  <a:gd name="connsiteX39" fmla="*/ 49177 w 624376"/>
                  <a:gd name="connsiteY39" fmla="*/ 468770 h 742817"/>
                  <a:gd name="connsiteX40" fmla="*/ 16961 w 624376"/>
                  <a:gd name="connsiteY40" fmla="*/ 532729 h 742817"/>
                  <a:gd name="connsiteX41" fmla="*/ 361 w 624376"/>
                  <a:gd name="connsiteY41" fmla="*/ 668546 h 742817"/>
                  <a:gd name="connsiteX42" fmla="*/ 20468 w 624376"/>
                  <a:gd name="connsiteY42" fmla="*/ 713073 h 742817"/>
                  <a:gd name="connsiteX43" fmla="*/ 83619 w 624376"/>
                  <a:gd name="connsiteY43" fmla="*/ 742818 h 742817"/>
                  <a:gd name="connsiteX44" fmla="*/ 83619 w 624376"/>
                  <a:gd name="connsiteY44" fmla="*/ 722734 h 742817"/>
                  <a:gd name="connsiteX45" fmla="*/ 31097 w 624376"/>
                  <a:gd name="connsiteY45" fmla="*/ 697264 h 742817"/>
                  <a:gd name="connsiteX46" fmla="*/ 19279 w 624376"/>
                  <a:gd name="connsiteY46" fmla="*/ 670785 h 742817"/>
                  <a:gd name="connsiteX47" fmla="*/ 35924 w 624376"/>
                  <a:gd name="connsiteY47" fmla="*/ 534577 h 742817"/>
                  <a:gd name="connsiteX48" fmla="*/ 35994 w 624376"/>
                  <a:gd name="connsiteY48" fmla="*/ 533625 h 742817"/>
                  <a:gd name="connsiteX49" fmla="*/ 61076 w 624376"/>
                  <a:gd name="connsiteY49" fmla="*/ 483647 h 742817"/>
                  <a:gd name="connsiteX50" fmla="*/ 172899 w 624376"/>
                  <a:gd name="connsiteY50" fmla="*/ 425978 h 742817"/>
                  <a:gd name="connsiteX51" fmla="*/ 192711 w 624376"/>
                  <a:gd name="connsiteY51" fmla="*/ 419032 h 742817"/>
                  <a:gd name="connsiteX52" fmla="*/ 312187 w 624376"/>
                  <a:gd name="connsiteY52" fmla="*/ 447703 h 742817"/>
                  <a:gd name="connsiteX53" fmla="*/ 431640 w 624376"/>
                  <a:gd name="connsiteY53" fmla="*/ 419032 h 742817"/>
                  <a:gd name="connsiteX54" fmla="*/ 170821 w 624376"/>
                  <a:gd name="connsiteY54" fmla="*/ 209987 h 742817"/>
                  <a:gd name="connsiteX55" fmla="*/ 180441 w 624376"/>
                  <a:gd name="connsiteY55" fmla="*/ 163869 h 742817"/>
                  <a:gd name="connsiteX56" fmla="*/ 180530 w 624376"/>
                  <a:gd name="connsiteY56" fmla="*/ 149642 h 742817"/>
                  <a:gd name="connsiteX57" fmla="*/ 185873 w 624376"/>
                  <a:gd name="connsiteY57" fmla="*/ 115430 h 742817"/>
                  <a:gd name="connsiteX58" fmla="*/ 311082 w 624376"/>
                  <a:gd name="connsiteY58" fmla="*/ 19045 h 742817"/>
                  <a:gd name="connsiteX59" fmla="*/ 333304 w 624376"/>
                  <a:gd name="connsiteY59" fmla="*/ 21152 h 742817"/>
                  <a:gd name="connsiteX60" fmla="*/ 338128 w 624376"/>
                  <a:gd name="connsiteY60" fmla="*/ 24701 h 742817"/>
                  <a:gd name="connsiteX61" fmla="*/ 346625 w 624376"/>
                  <a:gd name="connsiteY61" fmla="*/ 37314 h 742817"/>
                  <a:gd name="connsiteX62" fmla="*/ 359845 w 624376"/>
                  <a:gd name="connsiteY62" fmla="*/ 39895 h 742817"/>
                  <a:gd name="connsiteX63" fmla="*/ 360275 w 624376"/>
                  <a:gd name="connsiteY63" fmla="*/ 39588 h 742817"/>
                  <a:gd name="connsiteX64" fmla="*/ 367944 w 624376"/>
                  <a:gd name="connsiteY64" fmla="*/ 33789 h 742817"/>
                  <a:gd name="connsiteX65" fmla="*/ 369047 w 624376"/>
                  <a:gd name="connsiteY65" fmla="*/ 33599 h 742817"/>
                  <a:gd name="connsiteX66" fmla="*/ 441223 w 624376"/>
                  <a:gd name="connsiteY66" fmla="*/ 126109 h 742817"/>
                  <a:gd name="connsiteX67" fmla="*/ 441228 w 624376"/>
                  <a:gd name="connsiteY67" fmla="*/ 126109 h 742817"/>
                  <a:gd name="connsiteX68" fmla="*/ 451929 w 624376"/>
                  <a:gd name="connsiteY68" fmla="*/ 168791 h 742817"/>
                  <a:gd name="connsiteX69" fmla="*/ 455827 w 624376"/>
                  <a:gd name="connsiteY69" fmla="*/ 180492 h 742817"/>
                  <a:gd name="connsiteX70" fmla="*/ 399248 w 624376"/>
                  <a:gd name="connsiteY70" fmla="*/ 119151 h 742817"/>
                  <a:gd name="connsiteX71" fmla="*/ 391663 w 624376"/>
                  <a:gd name="connsiteY71" fmla="*/ 114695 h 742817"/>
                  <a:gd name="connsiteX72" fmla="*/ 383662 w 624376"/>
                  <a:gd name="connsiteY72" fmla="*/ 118361 h 742817"/>
                  <a:gd name="connsiteX73" fmla="*/ 160780 w 624376"/>
                  <a:gd name="connsiteY73" fmla="*/ 233427 h 742817"/>
                  <a:gd name="connsiteX74" fmla="*/ 189585 w 624376"/>
                  <a:gd name="connsiteY74" fmla="*/ 244913 h 742817"/>
                  <a:gd name="connsiteX75" fmla="*/ 390248 w 624376"/>
                  <a:gd name="connsiteY75" fmla="*/ 139968 h 742817"/>
                  <a:gd name="connsiteX76" fmla="*/ 436032 w 624376"/>
                  <a:gd name="connsiteY76" fmla="*/ 190069 h 742817"/>
                  <a:gd name="connsiteX77" fmla="*/ 436032 w 624376"/>
                  <a:gd name="connsiteY77" fmla="*/ 228616 h 742817"/>
                  <a:gd name="connsiteX78" fmla="*/ 312348 w 624376"/>
                  <a:gd name="connsiteY78" fmla="*/ 352446 h 742817"/>
                  <a:gd name="connsiteX79" fmla="*/ 189585 w 624376"/>
                  <a:gd name="connsiteY79" fmla="*/ 244911 h 742817"/>
                  <a:gd name="connsiteX80" fmla="*/ 312194 w 624376"/>
                  <a:gd name="connsiteY80" fmla="*/ 428643 h 742817"/>
                  <a:gd name="connsiteX81" fmla="*/ 213881 w 624376"/>
                  <a:gd name="connsiteY81" fmla="*/ 409240 h 742817"/>
                  <a:gd name="connsiteX82" fmla="*/ 221822 w 624376"/>
                  <a:gd name="connsiteY82" fmla="*/ 405979 h 742817"/>
                  <a:gd name="connsiteX83" fmla="*/ 245459 w 624376"/>
                  <a:gd name="connsiteY83" fmla="*/ 370737 h 742817"/>
                  <a:gd name="connsiteX84" fmla="*/ 245459 w 624376"/>
                  <a:gd name="connsiteY84" fmla="*/ 354754 h 742817"/>
                  <a:gd name="connsiteX85" fmla="*/ 378860 w 624376"/>
                  <a:gd name="connsiteY85" fmla="*/ 354897 h 742817"/>
                  <a:gd name="connsiteX86" fmla="*/ 378860 w 624376"/>
                  <a:gd name="connsiteY86" fmla="*/ 370738 h 742817"/>
                  <a:gd name="connsiteX87" fmla="*/ 402492 w 624376"/>
                  <a:gd name="connsiteY87" fmla="*/ 405980 h 742817"/>
                  <a:gd name="connsiteX88" fmla="*/ 410461 w 624376"/>
                  <a:gd name="connsiteY88" fmla="*/ 409252 h 742817"/>
                  <a:gd name="connsiteX89" fmla="*/ 312194 w 624376"/>
                  <a:gd name="connsiteY89" fmla="*/ 428643 h 7428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</a:cxnLst>
                <a:rect l="l" t="t" r="r" b="b"/>
                <a:pathLst>
                  <a:path w="624376" h="742817">
                    <a:moveTo>
                      <a:pt x="451419" y="425953"/>
                    </a:moveTo>
                    <a:cubicBezTo>
                      <a:pt x="492458" y="440680"/>
                      <a:pt x="531289" y="457461"/>
                      <a:pt x="563440" y="483763"/>
                    </a:cubicBezTo>
                    <a:cubicBezTo>
                      <a:pt x="578838" y="495773"/>
                      <a:pt x="587996" y="514090"/>
                      <a:pt x="588364" y="533615"/>
                    </a:cubicBezTo>
                    <a:lnTo>
                      <a:pt x="605088" y="670717"/>
                    </a:lnTo>
                    <a:cubicBezTo>
                      <a:pt x="606438" y="681078"/>
                      <a:pt x="601883" y="691325"/>
                      <a:pt x="593288" y="697264"/>
                    </a:cubicBezTo>
                    <a:cubicBezTo>
                      <a:pt x="576901" y="707854"/>
                      <a:pt x="559282" y="716403"/>
                      <a:pt x="540821" y="722719"/>
                    </a:cubicBezTo>
                    <a:lnTo>
                      <a:pt x="540821" y="742802"/>
                    </a:lnTo>
                    <a:cubicBezTo>
                      <a:pt x="563053" y="735663"/>
                      <a:pt x="584263" y="725669"/>
                      <a:pt x="603921" y="713068"/>
                    </a:cubicBezTo>
                    <a:cubicBezTo>
                      <a:pt x="618452" y="703150"/>
                      <a:pt x="626208" y="685931"/>
                      <a:pt x="624007" y="668475"/>
                    </a:cubicBezTo>
                    <a:lnTo>
                      <a:pt x="607399" y="532729"/>
                    </a:lnTo>
                    <a:cubicBezTo>
                      <a:pt x="606792" y="507731"/>
                      <a:pt x="595033" y="484316"/>
                      <a:pt x="575346" y="468900"/>
                    </a:cubicBezTo>
                    <a:cubicBezTo>
                      <a:pt x="540791" y="440629"/>
                      <a:pt x="499763" y="423021"/>
                      <a:pt x="456611" y="407601"/>
                    </a:cubicBezTo>
                    <a:lnTo>
                      <a:pt x="409728" y="388361"/>
                    </a:lnTo>
                    <a:cubicBezTo>
                      <a:pt x="402565" y="385443"/>
                      <a:pt x="397889" y="378470"/>
                      <a:pt x="397910" y="370736"/>
                    </a:cubicBezTo>
                    <a:lnTo>
                      <a:pt x="397910" y="342660"/>
                    </a:lnTo>
                    <a:cubicBezTo>
                      <a:pt x="433857" y="315765"/>
                      <a:pt x="455038" y="273512"/>
                      <a:pt x="455079" y="228618"/>
                    </a:cubicBezTo>
                    <a:lnTo>
                      <a:pt x="455079" y="201007"/>
                    </a:lnTo>
                    <a:cubicBezTo>
                      <a:pt x="460011" y="203042"/>
                      <a:pt x="465279" y="204144"/>
                      <a:pt x="470613" y="204257"/>
                    </a:cubicBezTo>
                    <a:cubicBezTo>
                      <a:pt x="475873" y="204257"/>
                      <a:pt x="480138" y="199993"/>
                      <a:pt x="480138" y="194732"/>
                    </a:cubicBezTo>
                    <a:cubicBezTo>
                      <a:pt x="480138" y="193709"/>
                      <a:pt x="479973" y="192694"/>
                      <a:pt x="479650" y="191723"/>
                    </a:cubicBezTo>
                    <a:lnTo>
                      <a:pt x="470004" y="162767"/>
                    </a:lnTo>
                    <a:cubicBezTo>
                      <a:pt x="465796" y="149550"/>
                      <a:pt x="462427" y="136081"/>
                      <a:pt x="459918" y="122439"/>
                    </a:cubicBezTo>
                    <a:cubicBezTo>
                      <a:pt x="450524" y="76386"/>
                      <a:pt x="420232" y="37328"/>
                      <a:pt x="377965" y="16771"/>
                    </a:cubicBezTo>
                    <a:cubicBezTo>
                      <a:pt x="371186" y="13238"/>
                      <a:pt x="362992" y="13842"/>
                      <a:pt x="356803" y="18329"/>
                    </a:cubicBezTo>
                    <a:lnTo>
                      <a:pt x="353929" y="14065"/>
                    </a:lnTo>
                    <a:cubicBezTo>
                      <a:pt x="350028" y="8035"/>
                      <a:pt x="343856" y="3838"/>
                      <a:pt x="336814" y="2428"/>
                    </a:cubicBezTo>
                    <a:cubicBezTo>
                      <a:pt x="263085" y="-11435"/>
                      <a:pt x="191987" y="35370"/>
                      <a:pt x="167761" y="109514"/>
                    </a:cubicBezTo>
                    <a:cubicBezTo>
                      <a:pt x="163610" y="122444"/>
                      <a:pt x="161488" y="135939"/>
                      <a:pt x="161474" y="149519"/>
                    </a:cubicBezTo>
                    <a:lnTo>
                      <a:pt x="161385" y="163751"/>
                    </a:lnTo>
                    <a:cubicBezTo>
                      <a:pt x="161318" y="177071"/>
                      <a:pt x="158573" y="190242"/>
                      <a:pt x="153311" y="202479"/>
                    </a:cubicBezTo>
                    <a:lnTo>
                      <a:pt x="135572" y="243892"/>
                    </a:lnTo>
                    <a:cubicBezTo>
                      <a:pt x="133499" y="248727"/>
                      <a:pt x="135738" y="254327"/>
                      <a:pt x="140573" y="256400"/>
                    </a:cubicBezTo>
                    <a:cubicBezTo>
                      <a:pt x="141759" y="256908"/>
                      <a:pt x="143036" y="257170"/>
                      <a:pt x="144325" y="257170"/>
                    </a:cubicBezTo>
                    <a:cubicBezTo>
                      <a:pt x="145067" y="257171"/>
                      <a:pt x="145807" y="257084"/>
                      <a:pt x="146529" y="256910"/>
                    </a:cubicBezTo>
                    <a:cubicBezTo>
                      <a:pt x="148122" y="256529"/>
                      <a:pt x="157183" y="254339"/>
                      <a:pt x="171073" y="250394"/>
                    </a:cubicBezTo>
                    <a:cubicBezTo>
                      <a:pt x="176797" y="287169"/>
                      <a:pt x="196654" y="320255"/>
                      <a:pt x="226414" y="342605"/>
                    </a:cubicBezTo>
                    <a:lnTo>
                      <a:pt x="226414" y="370736"/>
                    </a:lnTo>
                    <a:cubicBezTo>
                      <a:pt x="226433" y="378469"/>
                      <a:pt x="221757" y="385441"/>
                      <a:pt x="214595" y="388357"/>
                    </a:cubicBezTo>
                    <a:lnTo>
                      <a:pt x="167396" y="407731"/>
                    </a:lnTo>
                    <a:cubicBezTo>
                      <a:pt x="124379" y="423120"/>
                      <a:pt x="83502" y="440687"/>
                      <a:pt x="49177" y="468770"/>
                    </a:cubicBezTo>
                    <a:cubicBezTo>
                      <a:pt x="29408" y="484194"/>
                      <a:pt x="17587" y="507663"/>
                      <a:pt x="16961" y="532729"/>
                    </a:cubicBezTo>
                    <a:lnTo>
                      <a:pt x="361" y="668546"/>
                    </a:lnTo>
                    <a:cubicBezTo>
                      <a:pt x="-1814" y="685984"/>
                      <a:pt x="5948" y="703174"/>
                      <a:pt x="20468" y="713073"/>
                    </a:cubicBezTo>
                    <a:cubicBezTo>
                      <a:pt x="40143" y="725677"/>
                      <a:pt x="61370" y="735676"/>
                      <a:pt x="83619" y="742818"/>
                    </a:cubicBezTo>
                    <a:lnTo>
                      <a:pt x="83619" y="722734"/>
                    </a:lnTo>
                    <a:cubicBezTo>
                      <a:pt x="65139" y="716415"/>
                      <a:pt x="47501" y="707862"/>
                      <a:pt x="31097" y="697264"/>
                    </a:cubicBezTo>
                    <a:cubicBezTo>
                      <a:pt x="22514" y="691345"/>
                      <a:pt x="17954" y="681127"/>
                      <a:pt x="19279" y="670785"/>
                    </a:cubicBezTo>
                    <a:lnTo>
                      <a:pt x="35924" y="534577"/>
                    </a:lnTo>
                    <a:lnTo>
                      <a:pt x="35994" y="533625"/>
                    </a:lnTo>
                    <a:cubicBezTo>
                      <a:pt x="36378" y="514033"/>
                      <a:pt x="45597" y="495664"/>
                      <a:pt x="61076" y="483647"/>
                    </a:cubicBezTo>
                    <a:cubicBezTo>
                      <a:pt x="93087" y="457453"/>
                      <a:pt x="131876" y="440700"/>
                      <a:pt x="172899" y="425978"/>
                    </a:cubicBezTo>
                    <a:lnTo>
                      <a:pt x="192711" y="419032"/>
                    </a:lnTo>
                    <a:cubicBezTo>
                      <a:pt x="218481" y="436803"/>
                      <a:pt x="263515" y="447703"/>
                      <a:pt x="312187" y="447703"/>
                    </a:cubicBezTo>
                    <a:cubicBezTo>
                      <a:pt x="360840" y="447703"/>
                      <a:pt x="405870" y="436806"/>
                      <a:pt x="431640" y="419032"/>
                    </a:cubicBezTo>
                    <a:close/>
                    <a:moveTo>
                      <a:pt x="170821" y="209987"/>
                    </a:moveTo>
                    <a:cubicBezTo>
                      <a:pt x="177089" y="195416"/>
                      <a:pt x="180361" y="179732"/>
                      <a:pt x="180441" y="163869"/>
                    </a:cubicBezTo>
                    <a:lnTo>
                      <a:pt x="180530" y="149642"/>
                    </a:lnTo>
                    <a:cubicBezTo>
                      <a:pt x="180530" y="138030"/>
                      <a:pt x="182333" y="126488"/>
                      <a:pt x="185873" y="115430"/>
                    </a:cubicBezTo>
                    <a:cubicBezTo>
                      <a:pt x="204703" y="57778"/>
                      <a:pt x="255026" y="19045"/>
                      <a:pt x="311082" y="19045"/>
                    </a:cubicBezTo>
                    <a:cubicBezTo>
                      <a:pt x="318538" y="19059"/>
                      <a:pt x="325978" y="19763"/>
                      <a:pt x="333304" y="21152"/>
                    </a:cubicBezTo>
                    <a:cubicBezTo>
                      <a:pt x="335317" y="21654"/>
                      <a:pt x="337049" y="22930"/>
                      <a:pt x="338128" y="24701"/>
                    </a:cubicBezTo>
                    <a:lnTo>
                      <a:pt x="346625" y="37314"/>
                    </a:lnTo>
                    <a:cubicBezTo>
                      <a:pt x="349563" y="41678"/>
                      <a:pt x="355482" y="42833"/>
                      <a:pt x="359845" y="39895"/>
                    </a:cubicBezTo>
                    <a:cubicBezTo>
                      <a:pt x="359991" y="39796"/>
                      <a:pt x="360135" y="39694"/>
                      <a:pt x="360275" y="39588"/>
                    </a:cubicBezTo>
                    <a:lnTo>
                      <a:pt x="367944" y="33789"/>
                    </a:lnTo>
                    <a:cubicBezTo>
                      <a:pt x="368249" y="33529"/>
                      <a:pt x="368671" y="33456"/>
                      <a:pt x="369047" y="33599"/>
                    </a:cubicBezTo>
                    <a:cubicBezTo>
                      <a:pt x="406349" y="51326"/>
                      <a:pt x="433101" y="85615"/>
                      <a:pt x="441223" y="126109"/>
                    </a:cubicBezTo>
                    <a:lnTo>
                      <a:pt x="441228" y="126109"/>
                    </a:lnTo>
                    <a:cubicBezTo>
                      <a:pt x="443887" y="140549"/>
                      <a:pt x="447462" y="154804"/>
                      <a:pt x="451929" y="168791"/>
                    </a:cubicBezTo>
                    <a:lnTo>
                      <a:pt x="455827" y="180492"/>
                    </a:lnTo>
                    <a:cubicBezTo>
                      <a:pt x="435675" y="169079"/>
                      <a:pt x="411951" y="139401"/>
                      <a:pt x="399248" y="119151"/>
                    </a:cubicBezTo>
                    <a:cubicBezTo>
                      <a:pt x="397599" y="116517"/>
                      <a:pt x="394767" y="114854"/>
                      <a:pt x="391663" y="114695"/>
                    </a:cubicBezTo>
                    <a:cubicBezTo>
                      <a:pt x="388553" y="114515"/>
                      <a:pt x="385556" y="115888"/>
                      <a:pt x="383662" y="118361"/>
                    </a:cubicBezTo>
                    <a:cubicBezTo>
                      <a:pt x="336011" y="179622"/>
                      <a:pt x="208772" y="219977"/>
                      <a:pt x="160780" y="233427"/>
                    </a:cubicBezTo>
                    <a:close/>
                    <a:moveTo>
                      <a:pt x="189585" y="244913"/>
                    </a:moveTo>
                    <a:cubicBezTo>
                      <a:pt x="245602" y="227688"/>
                      <a:pt x="341740" y="192222"/>
                      <a:pt x="390248" y="139968"/>
                    </a:cubicBezTo>
                    <a:cubicBezTo>
                      <a:pt x="402976" y="158819"/>
                      <a:pt x="418401" y="175699"/>
                      <a:pt x="436032" y="190069"/>
                    </a:cubicBezTo>
                    <a:lnTo>
                      <a:pt x="436032" y="228616"/>
                    </a:lnTo>
                    <a:cubicBezTo>
                      <a:pt x="436072" y="296966"/>
                      <a:pt x="380697" y="352406"/>
                      <a:pt x="312348" y="352446"/>
                    </a:cubicBezTo>
                    <a:cubicBezTo>
                      <a:pt x="250240" y="352483"/>
                      <a:pt x="197726" y="306482"/>
                      <a:pt x="189585" y="244911"/>
                    </a:cubicBezTo>
                    <a:close/>
                    <a:moveTo>
                      <a:pt x="312194" y="428643"/>
                    </a:moveTo>
                    <a:cubicBezTo>
                      <a:pt x="278395" y="429476"/>
                      <a:pt x="244828" y="422851"/>
                      <a:pt x="213881" y="409240"/>
                    </a:cubicBezTo>
                    <a:lnTo>
                      <a:pt x="221822" y="405979"/>
                    </a:lnTo>
                    <a:cubicBezTo>
                      <a:pt x="236143" y="400142"/>
                      <a:pt x="245493" y="386202"/>
                      <a:pt x="245459" y="370737"/>
                    </a:cubicBezTo>
                    <a:lnTo>
                      <a:pt x="245459" y="354754"/>
                    </a:lnTo>
                    <a:cubicBezTo>
                      <a:pt x="287125" y="377024"/>
                      <a:pt x="337146" y="377078"/>
                      <a:pt x="378860" y="354897"/>
                    </a:cubicBezTo>
                    <a:lnTo>
                      <a:pt x="378860" y="370738"/>
                    </a:lnTo>
                    <a:cubicBezTo>
                      <a:pt x="378827" y="386201"/>
                      <a:pt x="388174" y="400141"/>
                      <a:pt x="402492" y="405980"/>
                    </a:cubicBezTo>
                    <a:lnTo>
                      <a:pt x="410461" y="409252"/>
                    </a:lnTo>
                    <a:cubicBezTo>
                      <a:pt x="379527" y="422854"/>
                      <a:pt x="345976" y="429475"/>
                      <a:pt x="312194" y="428643"/>
                    </a:cubicBez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828754" hangingPunct="1">
                  <a:lnSpc>
                    <a:spcPct val="100000"/>
                  </a:lnSpc>
                  <a:defRPr/>
                </a:pPr>
                <a:endParaRPr lang="en-US" sz="3600" b="0" kern="1200" cap="none" spc="0">
                  <a:latin typeface="Calibri" panose="020F0502020204030204"/>
                </a:endParaRPr>
              </a:p>
            </p:txBody>
          </p:sp>
          <p:sp>
            <p:nvSpPr>
              <p:cNvPr id="148" name="Freeform: Shape 147">
                <a:extLst>
                  <a:ext uri="{FF2B5EF4-FFF2-40B4-BE49-F238E27FC236}">
                    <a16:creationId xmlns:a16="http://schemas.microsoft.com/office/drawing/2014/main" id="{F6BFA995-A907-43CF-9581-F484EA1D4B7A}"/>
                  </a:ext>
                </a:extLst>
              </p:cNvPr>
              <p:cNvSpPr/>
              <p:nvPr/>
            </p:nvSpPr>
            <p:spPr>
              <a:xfrm>
                <a:off x="7868115" y="2399032"/>
                <a:ext cx="552448" cy="304800"/>
              </a:xfrm>
              <a:custGeom>
                <a:avLst/>
                <a:gdLst>
                  <a:gd name="connsiteX0" fmla="*/ 485773 w 552448"/>
                  <a:gd name="connsiteY0" fmla="*/ 33719 h 304800"/>
                  <a:gd name="connsiteX1" fmla="*/ 451865 w 552448"/>
                  <a:gd name="connsiteY1" fmla="*/ 0 h 304800"/>
                  <a:gd name="connsiteX2" fmla="*/ 451771 w 552448"/>
                  <a:gd name="connsiteY2" fmla="*/ 0 h 304800"/>
                  <a:gd name="connsiteX3" fmla="*/ 100394 w 552448"/>
                  <a:gd name="connsiteY3" fmla="*/ 0 h 304800"/>
                  <a:gd name="connsiteX4" fmla="*/ 66675 w 552448"/>
                  <a:gd name="connsiteY4" fmla="*/ 33719 h 304800"/>
                  <a:gd name="connsiteX5" fmla="*/ 66675 w 552448"/>
                  <a:gd name="connsiteY5" fmla="*/ 249460 h 304800"/>
                  <a:gd name="connsiteX6" fmla="*/ 0 w 552448"/>
                  <a:gd name="connsiteY6" fmla="*/ 249460 h 304800"/>
                  <a:gd name="connsiteX7" fmla="*/ 0 w 552448"/>
                  <a:gd name="connsiteY7" fmla="*/ 271120 h 304800"/>
                  <a:gd name="connsiteX8" fmla="*/ 33718 w 552448"/>
                  <a:gd name="connsiteY8" fmla="*/ 304800 h 304800"/>
                  <a:gd name="connsiteX9" fmla="*/ 518767 w 552448"/>
                  <a:gd name="connsiteY9" fmla="*/ 304800 h 304800"/>
                  <a:gd name="connsiteX10" fmla="*/ 552448 w 552448"/>
                  <a:gd name="connsiteY10" fmla="*/ 271082 h 304800"/>
                  <a:gd name="connsiteX11" fmla="*/ 552448 w 552448"/>
                  <a:gd name="connsiteY11" fmla="*/ 249460 h 304800"/>
                  <a:gd name="connsiteX12" fmla="*/ 485773 w 552448"/>
                  <a:gd name="connsiteY12" fmla="*/ 249460 h 304800"/>
                  <a:gd name="connsiteX13" fmla="*/ 533398 w 552448"/>
                  <a:gd name="connsiteY13" fmla="*/ 268510 h 304800"/>
                  <a:gd name="connsiteX14" fmla="*/ 533398 w 552448"/>
                  <a:gd name="connsiteY14" fmla="*/ 271045 h 304800"/>
                  <a:gd name="connsiteX15" fmla="*/ 518730 w 552448"/>
                  <a:gd name="connsiteY15" fmla="*/ 285750 h 304800"/>
                  <a:gd name="connsiteX16" fmla="*/ 33755 w 552448"/>
                  <a:gd name="connsiteY16" fmla="*/ 285750 h 304800"/>
                  <a:gd name="connsiteX17" fmla="*/ 19048 w 552448"/>
                  <a:gd name="connsiteY17" fmla="*/ 271082 h 304800"/>
                  <a:gd name="connsiteX18" fmla="*/ 19048 w 552448"/>
                  <a:gd name="connsiteY18" fmla="*/ 268510 h 304800"/>
                  <a:gd name="connsiteX19" fmla="*/ 85723 w 552448"/>
                  <a:gd name="connsiteY19" fmla="*/ 268510 h 304800"/>
                  <a:gd name="connsiteX20" fmla="*/ 85723 w 552448"/>
                  <a:gd name="connsiteY20" fmla="*/ 33719 h 304800"/>
                  <a:gd name="connsiteX21" fmla="*/ 100392 w 552448"/>
                  <a:gd name="connsiteY21" fmla="*/ 19050 h 304800"/>
                  <a:gd name="connsiteX22" fmla="*/ 452055 w 552448"/>
                  <a:gd name="connsiteY22" fmla="*/ 19050 h 304800"/>
                  <a:gd name="connsiteX23" fmla="*/ 466723 w 552448"/>
                  <a:gd name="connsiteY23" fmla="*/ 33719 h 304800"/>
                  <a:gd name="connsiteX24" fmla="*/ 466723 w 552448"/>
                  <a:gd name="connsiteY24" fmla="*/ 268510 h 304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552448" h="304800">
                    <a:moveTo>
                      <a:pt x="485773" y="33719"/>
                    </a:moveTo>
                    <a:cubicBezTo>
                      <a:pt x="485721" y="15044"/>
                      <a:pt x="470540" y="-52"/>
                      <a:pt x="451865" y="0"/>
                    </a:cubicBezTo>
                    <a:cubicBezTo>
                      <a:pt x="451834" y="0"/>
                      <a:pt x="451802" y="0"/>
                      <a:pt x="451771" y="0"/>
                    </a:cubicBezTo>
                    <a:lnTo>
                      <a:pt x="100394" y="0"/>
                    </a:lnTo>
                    <a:cubicBezTo>
                      <a:pt x="81780" y="20"/>
                      <a:pt x="66695" y="15105"/>
                      <a:pt x="66675" y="33719"/>
                    </a:cubicBezTo>
                    <a:lnTo>
                      <a:pt x="66675" y="249460"/>
                    </a:lnTo>
                    <a:lnTo>
                      <a:pt x="0" y="249460"/>
                    </a:lnTo>
                    <a:lnTo>
                      <a:pt x="0" y="271120"/>
                    </a:lnTo>
                    <a:cubicBezTo>
                      <a:pt x="125" y="289683"/>
                      <a:pt x="15153" y="304695"/>
                      <a:pt x="33718" y="304800"/>
                    </a:cubicBezTo>
                    <a:lnTo>
                      <a:pt x="518767" y="304800"/>
                    </a:lnTo>
                    <a:cubicBezTo>
                      <a:pt x="537331" y="304675"/>
                      <a:pt x="552344" y="289646"/>
                      <a:pt x="552448" y="271082"/>
                    </a:cubicBezTo>
                    <a:lnTo>
                      <a:pt x="552448" y="249460"/>
                    </a:lnTo>
                    <a:lnTo>
                      <a:pt x="485773" y="249460"/>
                    </a:lnTo>
                    <a:close/>
                    <a:moveTo>
                      <a:pt x="533398" y="268510"/>
                    </a:moveTo>
                    <a:lnTo>
                      <a:pt x="533398" y="271045"/>
                    </a:lnTo>
                    <a:cubicBezTo>
                      <a:pt x="533349" y="279132"/>
                      <a:pt x="526816" y="285681"/>
                      <a:pt x="518730" y="285750"/>
                    </a:cubicBezTo>
                    <a:lnTo>
                      <a:pt x="33755" y="285750"/>
                    </a:lnTo>
                    <a:cubicBezTo>
                      <a:pt x="25668" y="285701"/>
                      <a:pt x="19119" y="279168"/>
                      <a:pt x="19048" y="271082"/>
                    </a:cubicBezTo>
                    <a:lnTo>
                      <a:pt x="19048" y="268510"/>
                    </a:lnTo>
                    <a:lnTo>
                      <a:pt x="85723" y="268510"/>
                    </a:lnTo>
                    <a:lnTo>
                      <a:pt x="85723" y="33719"/>
                    </a:lnTo>
                    <a:cubicBezTo>
                      <a:pt x="85733" y="25621"/>
                      <a:pt x="92294" y="19060"/>
                      <a:pt x="100392" y="19050"/>
                    </a:cubicBezTo>
                    <a:lnTo>
                      <a:pt x="452055" y="19050"/>
                    </a:lnTo>
                    <a:cubicBezTo>
                      <a:pt x="460152" y="19060"/>
                      <a:pt x="466714" y="25621"/>
                      <a:pt x="466723" y="33719"/>
                    </a:cubicBezTo>
                    <a:lnTo>
                      <a:pt x="466723" y="268510"/>
                    </a:ln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828754" hangingPunct="1">
                  <a:lnSpc>
                    <a:spcPct val="100000"/>
                  </a:lnSpc>
                  <a:defRPr/>
                </a:pPr>
                <a:endParaRPr lang="en-US" sz="3600" b="0" kern="1200" cap="none" spc="0">
                  <a:latin typeface="Calibri" panose="020F0502020204030204"/>
                </a:endParaRPr>
              </a:p>
            </p:txBody>
          </p:sp>
        </p:grpSp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CAB9D244-E47B-4D8F-B2F0-CA5F7AD489E3}"/>
              </a:ext>
            </a:extLst>
          </p:cNvPr>
          <p:cNvGrpSpPr/>
          <p:nvPr/>
        </p:nvGrpSpPr>
        <p:grpSpPr>
          <a:xfrm>
            <a:off x="16072802" y="7126214"/>
            <a:ext cx="1828800" cy="1828800"/>
            <a:chOff x="6212942" y="1808483"/>
            <a:chExt cx="914400" cy="914400"/>
          </a:xfrm>
        </p:grpSpPr>
        <p:pic>
          <p:nvPicPr>
            <p:cNvPr id="142" name="Graphic 141" descr="Programmer female with solid fill">
              <a:extLst>
                <a:ext uri="{FF2B5EF4-FFF2-40B4-BE49-F238E27FC236}">
                  <a16:creationId xmlns:a16="http://schemas.microsoft.com/office/drawing/2014/main" id="{5B6636E8-4C7E-4422-83FF-D064EFD410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212942" y="1808483"/>
              <a:ext cx="914400" cy="914400"/>
            </a:xfrm>
            <a:prstGeom prst="rect">
              <a:avLst/>
            </a:prstGeom>
          </p:spPr>
        </p:pic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391A7C16-FDEF-4B90-ACA4-BE07C8B61795}"/>
                </a:ext>
              </a:extLst>
            </p:cNvPr>
            <p:cNvSpPr/>
            <p:nvPr/>
          </p:nvSpPr>
          <p:spPr>
            <a:xfrm>
              <a:off x="6486178" y="2457813"/>
              <a:ext cx="366712" cy="17621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828754" hangingPunct="1">
                <a:lnSpc>
                  <a:spcPct val="100000"/>
                </a:lnSpc>
                <a:defRPr/>
              </a:pPr>
              <a:endParaRPr lang="en-US" sz="3600" b="0" kern="1200" cap="none" spc="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F0FDF3AB-C11E-45DC-B87D-7C3BDCA43BEB}"/>
                </a:ext>
              </a:extLst>
            </p:cNvPr>
            <p:cNvSpPr txBox="1"/>
            <p:nvPr/>
          </p:nvSpPr>
          <p:spPr>
            <a:xfrm>
              <a:off x="6392439" y="2427311"/>
              <a:ext cx="552449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1828754" hangingPunct="1">
                <a:lnSpc>
                  <a:spcPct val="100000"/>
                </a:lnSpc>
                <a:defRPr/>
              </a:pPr>
              <a:r>
                <a:rPr lang="en-US" sz="2000" b="0" kern="1200" cap="none" spc="0">
                  <a:solidFill>
                    <a:srgbClr val="000000"/>
                  </a:solidFill>
                  <a:latin typeface="Calibri" panose="020F0502020204030204"/>
                </a:rPr>
                <a:t>JS</a:t>
              </a:r>
            </a:p>
          </p:txBody>
        </p:sp>
      </p:grp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754E492D-083A-4EAD-BB1C-EC449F34125A}"/>
              </a:ext>
            </a:extLst>
          </p:cNvPr>
          <p:cNvGrpSpPr/>
          <p:nvPr/>
        </p:nvGrpSpPr>
        <p:grpSpPr>
          <a:xfrm>
            <a:off x="13795597" y="4881077"/>
            <a:ext cx="2898634" cy="2898634"/>
            <a:chOff x="769916" y="4835245"/>
            <a:chExt cx="914400" cy="914400"/>
          </a:xfrm>
          <a:solidFill>
            <a:schemeClr val="bg1">
              <a:lumMod val="40000"/>
              <a:lumOff val="60000"/>
            </a:schemeClr>
          </a:solidFill>
        </p:grpSpPr>
        <p:grpSp>
          <p:nvGrpSpPr>
            <p:cNvPr id="159" name="Group 42">
              <a:extLst>
                <a:ext uri="{FF2B5EF4-FFF2-40B4-BE49-F238E27FC236}">
                  <a16:creationId xmlns:a16="http://schemas.microsoft.com/office/drawing/2014/main" id="{8935A7B6-0F37-4E27-9946-9B5ED09BDCB4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35999" y="5160128"/>
              <a:ext cx="179625" cy="186208"/>
              <a:chOff x="3492" y="1769"/>
              <a:chExt cx="854" cy="864"/>
            </a:xfrm>
            <a:grpFill/>
          </p:grpSpPr>
          <p:sp>
            <p:nvSpPr>
              <p:cNvPr id="161" name="Freeform 43">
                <a:extLst>
                  <a:ext uri="{FF2B5EF4-FFF2-40B4-BE49-F238E27FC236}">
                    <a16:creationId xmlns:a16="http://schemas.microsoft.com/office/drawing/2014/main" id="{48693D58-1E07-494A-9598-796DA949AB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72" y="1769"/>
                <a:ext cx="474" cy="413"/>
              </a:xfrm>
              <a:custGeom>
                <a:avLst/>
                <a:gdLst>
                  <a:gd name="T0" fmla="*/ 0 w 474"/>
                  <a:gd name="T1" fmla="*/ 413 h 413"/>
                  <a:gd name="T2" fmla="*/ 474 w 474"/>
                  <a:gd name="T3" fmla="*/ 413 h 413"/>
                  <a:gd name="T4" fmla="*/ 474 w 474"/>
                  <a:gd name="T5" fmla="*/ 0 h 413"/>
                  <a:gd name="T6" fmla="*/ 0 w 474"/>
                  <a:gd name="T7" fmla="*/ 69 h 413"/>
                  <a:gd name="T8" fmla="*/ 0 w 474"/>
                  <a:gd name="T9" fmla="*/ 413 h 4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74" h="413">
                    <a:moveTo>
                      <a:pt x="0" y="413"/>
                    </a:moveTo>
                    <a:lnTo>
                      <a:pt x="474" y="413"/>
                    </a:lnTo>
                    <a:lnTo>
                      <a:pt x="474" y="0"/>
                    </a:lnTo>
                    <a:lnTo>
                      <a:pt x="0" y="69"/>
                    </a:lnTo>
                    <a:lnTo>
                      <a:pt x="0" y="4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79262" tIns="89630" rIns="179262" bIns="89630" numCol="1" anchor="t" anchorCtr="0" compatLnSpc="1">
                <a:prstTxWarp prst="textNoShape">
                  <a:avLst/>
                </a:prstTxWarp>
              </a:bodyPr>
              <a:lstStyle/>
              <a:p>
                <a:pPr defTabSz="1828404" hangingPunct="1">
                  <a:lnSpc>
                    <a:spcPct val="100000"/>
                  </a:lnSpc>
                  <a:defRPr/>
                </a:pPr>
                <a:endParaRPr lang="en-US" sz="3530" b="0" cap="none" spc="0">
                  <a:gradFill>
                    <a:gsLst>
                      <a:gs pos="1333">
                        <a:prstClr val="white"/>
                      </a:gs>
                      <a:gs pos="8000">
                        <a:prstClr val="white"/>
                      </a:gs>
                    </a:gsLst>
                    <a:lin ang="5400000" scaled="0"/>
                  </a:gradFill>
                  <a:latin typeface="Calibri" panose="020F0502020204030204"/>
                </a:endParaRPr>
              </a:p>
            </p:txBody>
          </p:sp>
          <p:sp>
            <p:nvSpPr>
              <p:cNvPr id="162" name="Freeform 44">
                <a:extLst>
                  <a:ext uri="{FF2B5EF4-FFF2-40B4-BE49-F238E27FC236}">
                    <a16:creationId xmlns:a16="http://schemas.microsoft.com/office/drawing/2014/main" id="{8CFCF0D2-E7EB-4111-8597-B9BFCACB2A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92" y="1844"/>
                <a:ext cx="345" cy="338"/>
              </a:xfrm>
              <a:custGeom>
                <a:avLst/>
                <a:gdLst>
                  <a:gd name="T0" fmla="*/ 345 w 345"/>
                  <a:gd name="T1" fmla="*/ 338 h 338"/>
                  <a:gd name="T2" fmla="*/ 345 w 345"/>
                  <a:gd name="T3" fmla="*/ 0 h 338"/>
                  <a:gd name="T4" fmla="*/ 0 w 345"/>
                  <a:gd name="T5" fmla="*/ 50 h 338"/>
                  <a:gd name="T6" fmla="*/ 0 w 345"/>
                  <a:gd name="T7" fmla="*/ 338 h 338"/>
                  <a:gd name="T8" fmla="*/ 345 w 345"/>
                  <a:gd name="T9" fmla="*/ 338 h 3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5" h="338">
                    <a:moveTo>
                      <a:pt x="345" y="338"/>
                    </a:moveTo>
                    <a:lnTo>
                      <a:pt x="345" y="0"/>
                    </a:lnTo>
                    <a:lnTo>
                      <a:pt x="0" y="50"/>
                    </a:lnTo>
                    <a:lnTo>
                      <a:pt x="0" y="338"/>
                    </a:lnTo>
                    <a:lnTo>
                      <a:pt x="345" y="33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79262" tIns="89630" rIns="179262" bIns="89630" numCol="1" anchor="t" anchorCtr="0" compatLnSpc="1">
                <a:prstTxWarp prst="textNoShape">
                  <a:avLst/>
                </a:prstTxWarp>
              </a:bodyPr>
              <a:lstStyle/>
              <a:p>
                <a:pPr defTabSz="1828404" hangingPunct="1">
                  <a:lnSpc>
                    <a:spcPct val="100000"/>
                  </a:lnSpc>
                  <a:defRPr/>
                </a:pPr>
                <a:endParaRPr lang="en-US" sz="3530" b="0" cap="none" spc="0">
                  <a:gradFill>
                    <a:gsLst>
                      <a:gs pos="1333">
                        <a:prstClr val="white"/>
                      </a:gs>
                      <a:gs pos="8000">
                        <a:prstClr val="white"/>
                      </a:gs>
                    </a:gsLst>
                    <a:lin ang="5400000" scaled="0"/>
                  </a:gradFill>
                  <a:latin typeface="Calibri" panose="020F0502020204030204"/>
                </a:endParaRPr>
              </a:p>
            </p:txBody>
          </p:sp>
          <p:sp>
            <p:nvSpPr>
              <p:cNvPr id="163" name="Freeform 45">
                <a:extLst>
                  <a:ext uri="{FF2B5EF4-FFF2-40B4-BE49-F238E27FC236}">
                    <a16:creationId xmlns:a16="http://schemas.microsoft.com/office/drawing/2014/main" id="{F0778EC8-4A37-4A9A-8EB4-6A7F78E2F3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92" y="2214"/>
                <a:ext cx="345" cy="345"/>
              </a:xfrm>
              <a:custGeom>
                <a:avLst/>
                <a:gdLst>
                  <a:gd name="T0" fmla="*/ 345 w 345"/>
                  <a:gd name="T1" fmla="*/ 0 h 345"/>
                  <a:gd name="T2" fmla="*/ 0 w 345"/>
                  <a:gd name="T3" fmla="*/ 0 h 345"/>
                  <a:gd name="T4" fmla="*/ 0 w 345"/>
                  <a:gd name="T5" fmla="*/ 294 h 345"/>
                  <a:gd name="T6" fmla="*/ 345 w 345"/>
                  <a:gd name="T7" fmla="*/ 345 h 345"/>
                  <a:gd name="T8" fmla="*/ 345 w 345"/>
                  <a:gd name="T9" fmla="*/ 0 h 3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5" h="345">
                    <a:moveTo>
                      <a:pt x="345" y="0"/>
                    </a:moveTo>
                    <a:lnTo>
                      <a:pt x="0" y="0"/>
                    </a:lnTo>
                    <a:lnTo>
                      <a:pt x="0" y="294"/>
                    </a:lnTo>
                    <a:lnTo>
                      <a:pt x="345" y="345"/>
                    </a:lnTo>
                    <a:lnTo>
                      <a:pt x="34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79262" tIns="89630" rIns="179262" bIns="89630" numCol="1" anchor="t" anchorCtr="0" compatLnSpc="1">
                <a:prstTxWarp prst="textNoShape">
                  <a:avLst/>
                </a:prstTxWarp>
              </a:bodyPr>
              <a:lstStyle/>
              <a:p>
                <a:pPr defTabSz="1828404" hangingPunct="1">
                  <a:lnSpc>
                    <a:spcPct val="100000"/>
                  </a:lnSpc>
                  <a:defRPr/>
                </a:pPr>
                <a:endParaRPr lang="en-US" sz="3530" b="0" cap="none" spc="0">
                  <a:gradFill>
                    <a:gsLst>
                      <a:gs pos="1333">
                        <a:prstClr val="white"/>
                      </a:gs>
                      <a:gs pos="8000">
                        <a:prstClr val="white"/>
                      </a:gs>
                    </a:gsLst>
                    <a:lin ang="5400000" scaled="0"/>
                  </a:gradFill>
                  <a:latin typeface="Calibri" panose="020F0502020204030204"/>
                </a:endParaRPr>
              </a:p>
            </p:txBody>
          </p:sp>
          <p:sp>
            <p:nvSpPr>
              <p:cNvPr id="164" name="Freeform 46">
                <a:extLst>
                  <a:ext uri="{FF2B5EF4-FFF2-40B4-BE49-F238E27FC236}">
                    <a16:creationId xmlns:a16="http://schemas.microsoft.com/office/drawing/2014/main" id="{617A6898-C928-41C5-970E-C58EE1EE42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72" y="2214"/>
                <a:ext cx="474" cy="419"/>
              </a:xfrm>
              <a:custGeom>
                <a:avLst/>
                <a:gdLst>
                  <a:gd name="T0" fmla="*/ 0 w 474"/>
                  <a:gd name="T1" fmla="*/ 0 h 419"/>
                  <a:gd name="T2" fmla="*/ 0 w 474"/>
                  <a:gd name="T3" fmla="*/ 349 h 419"/>
                  <a:gd name="T4" fmla="*/ 474 w 474"/>
                  <a:gd name="T5" fmla="*/ 419 h 419"/>
                  <a:gd name="T6" fmla="*/ 474 w 474"/>
                  <a:gd name="T7" fmla="*/ 0 h 419"/>
                  <a:gd name="T8" fmla="*/ 0 w 474"/>
                  <a:gd name="T9" fmla="*/ 0 h 4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74" h="419">
                    <a:moveTo>
                      <a:pt x="0" y="0"/>
                    </a:moveTo>
                    <a:lnTo>
                      <a:pt x="0" y="349"/>
                    </a:lnTo>
                    <a:lnTo>
                      <a:pt x="474" y="419"/>
                    </a:lnTo>
                    <a:lnTo>
                      <a:pt x="474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79262" tIns="89630" rIns="179262" bIns="89630" numCol="1" anchor="t" anchorCtr="0" compatLnSpc="1">
                <a:prstTxWarp prst="textNoShape">
                  <a:avLst/>
                </a:prstTxWarp>
              </a:bodyPr>
              <a:lstStyle/>
              <a:p>
                <a:pPr defTabSz="1828404" hangingPunct="1">
                  <a:lnSpc>
                    <a:spcPct val="100000"/>
                  </a:lnSpc>
                  <a:defRPr/>
                </a:pPr>
                <a:endParaRPr lang="en-US" sz="3530" b="0" cap="none" spc="0">
                  <a:gradFill>
                    <a:gsLst>
                      <a:gs pos="1333">
                        <a:prstClr val="white"/>
                      </a:gs>
                      <a:gs pos="8000">
                        <a:prstClr val="white"/>
                      </a:gs>
                    </a:gsLst>
                    <a:lin ang="5400000" scaled="0"/>
                  </a:gradFill>
                  <a:latin typeface="Calibri" panose="020F0502020204030204"/>
                </a:endParaRPr>
              </a:p>
            </p:txBody>
          </p:sp>
        </p:grpSp>
        <p:pic>
          <p:nvPicPr>
            <p:cNvPr id="160" name="Graphic 159" descr="Laptop outline">
              <a:extLst>
                <a:ext uri="{FF2B5EF4-FFF2-40B4-BE49-F238E27FC236}">
                  <a16:creationId xmlns:a16="http://schemas.microsoft.com/office/drawing/2014/main" id="{7571DA3D-674C-4B4D-8378-297A29F66E8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769916" y="4835245"/>
              <a:ext cx="914400" cy="914400"/>
            </a:xfrm>
            <a:prstGeom prst="rect">
              <a:avLst/>
            </a:prstGeom>
          </p:spPr>
        </p:pic>
      </p:grp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4BBCC679-26EB-4185-A1D3-39F8E2413A21}"/>
              </a:ext>
            </a:extLst>
          </p:cNvPr>
          <p:cNvGrpSpPr/>
          <p:nvPr/>
        </p:nvGrpSpPr>
        <p:grpSpPr>
          <a:xfrm>
            <a:off x="3034286" y="8811579"/>
            <a:ext cx="1210432" cy="1619267"/>
            <a:chOff x="7631025" y="3554286"/>
            <a:chExt cx="605216" cy="809632"/>
          </a:xfrm>
        </p:grpSpPr>
        <p:grpSp>
          <p:nvGrpSpPr>
            <p:cNvPr id="190" name="Graphic 69" descr="Programmer female outline">
              <a:extLst>
                <a:ext uri="{FF2B5EF4-FFF2-40B4-BE49-F238E27FC236}">
                  <a16:creationId xmlns:a16="http://schemas.microsoft.com/office/drawing/2014/main" id="{42258C99-CA71-468C-A3CD-7D70F1D7A7DF}"/>
                </a:ext>
              </a:extLst>
            </p:cNvPr>
            <p:cNvGrpSpPr/>
            <p:nvPr/>
          </p:nvGrpSpPr>
          <p:grpSpPr>
            <a:xfrm>
              <a:off x="7631025" y="3554286"/>
              <a:ext cx="605216" cy="809632"/>
              <a:chOff x="7631025" y="3554286"/>
              <a:chExt cx="605216" cy="809632"/>
            </a:xfrm>
            <a:solidFill>
              <a:schemeClr val="tx1"/>
            </a:solidFill>
          </p:grpSpPr>
          <p:sp>
            <p:nvSpPr>
              <p:cNvPr id="192" name="Freeform: Shape 191">
                <a:extLst>
                  <a:ext uri="{FF2B5EF4-FFF2-40B4-BE49-F238E27FC236}">
                    <a16:creationId xmlns:a16="http://schemas.microsoft.com/office/drawing/2014/main" id="{4A01FC74-2A15-40CC-8C90-0FDA102A11B3}"/>
                  </a:ext>
                </a:extLst>
              </p:cNvPr>
              <p:cNvSpPr/>
              <p:nvPr/>
            </p:nvSpPr>
            <p:spPr>
              <a:xfrm>
                <a:off x="7631025" y="3554286"/>
                <a:ext cx="605216" cy="736499"/>
              </a:xfrm>
              <a:custGeom>
                <a:avLst/>
                <a:gdLst>
                  <a:gd name="connsiteX0" fmla="*/ 421934 w 605216"/>
                  <a:gd name="connsiteY0" fmla="*/ 419107 h 736499"/>
                  <a:gd name="connsiteX1" fmla="*/ 544016 w 605216"/>
                  <a:gd name="connsiteY1" fmla="*/ 483544 h 736499"/>
                  <a:gd name="connsiteX2" fmla="*/ 569267 w 605216"/>
                  <a:gd name="connsiteY2" fmla="*/ 533626 h 736499"/>
                  <a:gd name="connsiteX3" fmla="*/ 586002 w 605216"/>
                  <a:gd name="connsiteY3" fmla="*/ 667195 h 736499"/>
                  <a:gd name="connsiteX4" fmla="*/ 574334 w 605216"/>
                  <a:gd name="connsiteY4" fmla="*/ 693742 h 736499"/>
                  <a:gd name="connsiteX5" fmla="*/ 531167 w 605216"/>
                  <a:gd name="connsiteY5" fmla="*/ 715973 h 736499"/>
                  <a:gd name="connsiteX6" fmla="*/ 531167 w 605216"/>
                  <a:gd name="connsiteY6" fmla="*/ 736499 h 736499"/>
                  <a:gd name="connsiteX7" fmla="*/ 584993 w 605216"/>
                  <a:gd name="connsiteY7" fmla="*/ 709477 h 736499"/>
                  <a:gd name="connsiteX8" fmla="*/ 604833 w 605216"/>
                  <a:gd name="connsiteY8" fmla="*/ 664900 h 736499"/>
                  <a:gd name="connsiteX9" fmla="*/ 588317 w 605216"/>
                  <a:gd name="connsiteY9" fmla="*/ 532721 h 736499"/>
                  <a:gd name="connsiteX10" fmla="*/ 556399 w 605216"/>
                  <a:gd name="connsiteY10" fmla="*/ 469018 h 736499"/>
                  <a:gd name="connsiteX11" fmla="*/ 472055 w 605216"/>
                  <a:gd name="connsiteY11" fmla="*/ 418783 h 736499"/>
                  <a:gd name="connsiteX12" fmla="*/ 474055 w 605216"/>
                  <a:gd name="connsiteY12" fmla="*/ 177353 h 736499"/>
                  <a:gd name="connsiteX13" fmla="*/ 468397 w 605216"/>
                  <a:gd name="connsiteY13" fmla="*/ 129119 h 736499"/>
                  <a:gd name="connsiteX14" fmla="*/ 377471 w 605216"/>
                  <a:gd name="connsiteY14" fmla="*/ 17838 h 736499"/>
                  <a:gd name="connsiteX15" fmla="*/ 354878 w 605216"/>
                  <a:gd name="connsiteY15" fmla="*/ 19743 h 736499"/>
                  <a:gd name="connsiteX16" fmla="*/ 353811 w 605216"/>
                  <a:gd name="connsiteY16" fmla="*/ 20505 h 736499"/>
                  <a:gd name="connsiteX17" fmla="*/ 349592 w 605216"/>
                  <a:gd name="connsiteY17" fmla="*/ 14609 h 736499"/>
                  <a:gd name="connsiteX18" fmla="*/ 330799 w 605216"/>
                  <a:gd name="connsiteY18" fmla="*/ 2550 h 736499"/>
                  <a:gd name="connsiteX19" fmla="*/ 190562 w 605216"/>
                  <a:gd name="connsiteY19" fmla="*/ 41279 h 736499"/>
                  <a:gd name="connsiteX20" fmla="*/ 131688 w 605216"/>
                  <a:gd name="connsiteY20" fmla="*/ 174953 h 736499"/>
                  <a:gd name="connsiteX21" fmla="*/ 133212 w 605216"/>
                  <a:gd name="connsiteY21" fmla="*/ 418793 h 736499"/>
                  <a:gd name="connsiteX22" fmla="*/ 48792 w 605216"/>
                  <a:gd name="connsiteY22" fmla="*/ 469066 h 736499"/>
                  <a:gd name="connsiteX23" fmla="*/ 16864 w 605216"/>
                  <a:gd name="connsiteY23" fmla="*/ 532769 h 736499"/>
                  <a:gd name="connsiteX24" fmla="*/ 367 w 605216"/>
                  <a:gd name="connsiteY24" fmla="*/ 665014 h 736499"/>
                  <a:gd name="connsiteX25" fmla="*/ 20227 w 605216"/>
                  <a:gd name="connsiteY25" fmla="*/ 709467 h 736499"/>
                  <a:gd name="connsiteX26" fmla="*/ 73967 w 605216"/>
                  <a:gd name="connsiteY26" fmla="*/ 736490 h 736499"/>
                  <a:gd name="connsiteX27" fmla="*/ 73967 w 605216"/>
                  <a:gd name="connsiteY27" fmla="*/ 715954 h 736499"/>
                  <a:gd name="connsiteX28" fmla="*/ 30923 w 605216"/>
                  <a:gd name="connsiteY28" fmla="*/ 693732 h 736499"/>
                  <a:gd name="connsiteX29" fmla="*/ 19246 w 605216"/>
                  <a:gd name="connsiteY29" fmla="*/ 667291 h 736499"/>
                  <a:gd name="connsiteX30" fmla="*/ 35867 w 605216"/>
                  <a:gd name="connsiteY30" fmla="*/ 534607 h 736499"/>
                  <a:gd name="connsiteX31" fmla="*/ 35943 w 605216"/>
                  <a:gd name="connsiteY31" fmla="*/ 533655 h 736499"/>
                  <a:gd name="connsiteX32" fmla="*/ 61156 w 605216"/>
                  <a:gd name="connsiteY32" fmla="*/ 483572 h 736499"/>
                  <a:gd name="connsiteX33" fmla="*/ 183200 w 605216"/>
                  <a:gd name="connsiteY33" fmla="*/ 419107 h 736499"/>
                  <a:gd name="connsiteX34" fmla="*/ 302567 w 605216"/>
                  <a:gd name="connsiteY34" fmla="*/ 447682 h 736499"/>
                  <a:gd name="connsiteX35" fmla="*/ 421934 w 605216"/>
                  <a:gd name="connsiteY35" fmla="*/ 419107 h 736499"/>
                  <a:gd name="connsiteX36" fmla="*/ 175313 w 605216"/>
                  <a:gd name="connsiteY36" fmla="*/ 401781 h 736499"/>
                  <a:gd name="connsiteX37" fmla="*/ 152215 w 605216"/>
                  <a:gd name="connsiteY37" fmla="*/ 410706 h 736499"/>
                  <a:gd name="connsiteX38" fmla="*/ 150738 w 605216"/>
                  <a:gd name="connsiteY38" fmla="*/ 174829 h 736499"/>
                  <a:gd name="connsiteX39" fmla="*/ 202916 w 605216"/>
                  <a:gd name="connsiteY39" fmla="*/ 55767 h 736499"/>
                  <a:gd name="connsiteX40" fmla="*/ 327446 w 605216"/>
                  <a:gd name="connsiteY40" fmla="*/ 21334 h 736499"/>
                  <a:gd name="connsiteX41" fmla="*/ 334056 w 605216"/>
                  <a:gd name="connsiteY41" fmla="*/ 25715 h 736499"/>
                  <a:gd name="connsiteX42" fmla="*/ 343801 w 605216"/>
                  <a:gd name="connsiteY42" fmla="*/ 39336 h 736499"/>
                  <a:gd name="connsiteX43" fmla="*/ 357069 w 605216"/>
                  <a:gd name="connsiteY43" fmla="*/ 41555 h 736499"/>
                  <a:gd name="connsiteX44" fmla="*/ 365879 w 605216"/>
                  <a:gd name="connsiteY44" fmla="*/ 35278 h 736499"/>
                  <a:gd name="connsiteX45" fmla="*/ 368927 w 605216"/>
                  <a:gd name="connsiteY45" fmla="*/ 34897 h 736499"/>
                  <a:gd name="connsiteX46" fmla="*/ 449966 w 605216"/>
                  <a:gd name="connsiteY46" fmla="*/ 134148 h 736499"/>
                  <a:gd name="connsiteX47" fmla="*/ 454967 w 605216"/>
                  <a:gd name="connsiteY47" fmla="*/ 177267 h 736499"/>
                  <a:gd name="connsiteX48" fmla="*/ 453062 w 605216"/>
                  <a:gd name="connsiteY48" fmla="*/ 410754 h 736499"/>
                  <a:gd name="connsiteX49" fmla="*/ 430621 w 605216"/>
                  <a:gd name="connsiteY49" fmla="*/ 402067 h 736499"/>
                  <a:gd name="connsiteX50" fmla="*/ 400141 w 605216"/>
                  <a:gd name="connsiteY50" fmla="*/ 389561 h 736499"/>
                  <a:gd name="connsiteX51" fmla="*/ 388292 w 605216"/>
                  <a:gd name="connsiteY51" fmla="*/ 371939 h 736499"/>
                  <a:gd name="connsiteX52" fmla="*/ 388292 w 605216"/>
                  <a:gd name="connsiteY52" fmla="*/ 340145 h 736499"/>
                  <a:gd name="connsiteX53" fmla="*/ 435917 w 605216"/>
                  <a:gd name="connsiteY53" fmla="*/ 238132 h 736499"/>
                  <a:gd name="connsiteX54" fmla="*/ 435917 w 605216"/>
                  <a:gd name="connsiteY54" fmla="*/ 190507 h 736499"/>
                  <a:gd name="connsiteX55" fmla="*/ 407342 w 605216"/>
                  <a:gd name="connsiteY55" fmla="*/ 161932 h 736499"/>
                  <a:gd name="connsiteX56" fmla="*/ 197792 w 605216"/>
                  <a:gd name="connsiteY56" fmla="*/ 161932 h 736499"/>
                  <a:gd name="connsiteX57" fmla="*/ 169217 w 605216"/>
                  <a:gd name="connsiteY57" fmla="*/ 190507 h 736499"/>
                  <a:gd name="connsiteX58" fmla="*/ 169217 w 605216"/>
                  <a:gd name="connsiteY58" fmla="*/ 238132 h 736499"/>
                  <a:gd name="connsiteX59" fmla="*/ 216766 w 605216"/>
                  <a:gd name="connsiteY59" fmla="*/ 340050 h 736499"/>
                  <a:gd name="connsiteX60" fmla="*/ 216766 w 605216"/>
                  <a:gd name="connsiteY60" fmla="*/ 371901 h 736499"/>
                  <a:gd name="connsiteX61" fmla="*/ 204974 w 605216"/>
                  <a:gd name="connsiteY61" fmla="*/ 389580 h 736499"/>
                  <a:gd name="connsiteX62" fmla="*/ 188267 w 605216"/>
                  <a:gd name="connsiteY62" fmla="*/ 238132 h 736499"/>
                  <a:gd name="connsiteX63" fmla="*/ 188267 w 605216"/>
                  <a:gd name="connsiteY63" fmla="*/ 190507 h 736499"/>
                  <a:gd name="connsiteX64" fmla="*/ 197792 w 605216"/>
                  <a:gd name="connsiteY64" fmla="*/ 180982 h 736499"/>
                  <a:gd name="connsiteX65" fmla="*/ 407342 w 605216"/>
                  <a:gd name="connsiteY65" fmla="*/ 180982 h 736499"/>
                  <a:gd name="connsiteX66" fmla="*/ 416867 w 605216"/>
                  <a:gd name="connsiteY66" fmla="*/ 190507 h 736499"/>
                  <a:gd name="connsiteX67" fmla="*/ 416867 w 605216"/>
                  <a:gd name="connsiteY67" fmla="*/ 238132 h 736499"/>
                  <a:gd name="connsiteX68" fmla="*/ 302567 w 605216"/>
                  <a:gd name="connsiteY68" fmla="*/ 352432 h 736499"/>
                  <a:gd name="connsiteX69" fmla="*/ 188267 w 605216"/>
                  <a:gd name="connsiteY69" fmla="*/ 238132 h 736499"/>
                  <a:gd name="connsiteX70" fmla="*/ 302567 w 605216"/>
                  <a:gd name="connsiteY70" fmla="*/ 428632 h 736499"/>
                  <a:gd name="connsiteX71" fmla="*/ 205564 w 605216"/>
                  <a:gd name="connsiteY71" fmla="*/ 409887 h 736499"/>
                  <a:gd name="connsiteX72" fmla="*/ 212232 w 605216"/>
                  <a:gd name="connsiteY72" fmla="*/ 407163 h 736499"/>
                  <a:gd name="connsiteX73" fmla="*/ 235892 w 605216"/>
                  <a:gd name="connsiteY73" fmla="*/ 371930 h 736499"/>
                  <a:gd name="connsiteX74" fmla="*/ 235892 w 605216"/>
                  <a:gd name="connsiteY74" fmla="*/ 353385 h 736499"/>
                  <a:gd name="connsiteX75" fmla="*/ 369242 w 605216"/>
                  <a:gd name="connsiteY75" fmla="*/ 353451 h 736499"/>
                  <a:gd name="connsiteX76" fmla="*/ 369242 w 605216"/>
                  <a:gd name="connsiteY76" fmla="*/ 371930 h 736499"/>
                  <a:gd name="connsiteX77" fmla="*/ 392873 w 605216"/>
                  <a:gd name="connsiteY77" fmla="*/ 407172 h 736499"/>
                  <a:gd name="connsiteX78" fmla="*/ 399541 w 605216"/>
                  <a:gd name="connsiteY78" fmla="*/ 409906 h 736499"/>
                  <a:gd name="connsiteX79" fmla="*/ 302567 w 605216"/>
                  <a:gd name="connsiteY79" fmla="*/ 428632 h 7364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</a:cxnLst>
                <a:rect l="l" t="t" r="r" b="b"/>
                <a:pathLst>
                  <a:path w="605216" h="736499">
                    <a:moveTo>
                      <a:pt x="421934" y="419107"/>
                    </a:moveTo>
                    <a:cubicBezTo>
                      <a:pt x="475636" y="439110"/>
                      <a:pt x="516879" y="460474"/>
                      <a:pt x="544016" y="483544"/>
                    </a:cubicBezTo>
                    <a:cubicBezTo>
                      <a:pt x="559293" y="495790"/>
                      <a:pt x="568506" y="514062"/>
                      <a:pt x="569267" y="533626"/>
                    </a:cubicBezTo>
                    <a:lnTo>
                      <a:pt x="586002" y="667195"/>
                    </a:lnTo>
                    <a:cubicBezTo>
                      <a:pt x="587371" y="677528"/>
                      <a:pt x="582872" y="687764"/>
                      <a:pt x="574334" y="693742"/>
                    </a:cubicBezTo>
                    <a:cubicBezTo>
                      <a:pt x="560779" y="702670"/>
                      <a:pt x="546308" y="710124"/>
                      <a:pt x="531167" y="715973"/>
                    </a:cubicBezTo>
                    <a:lnTo>
                      <a:pt x="531167" y="736499"/>
                    </a:lnTo>
                    <a:cubicBezTo>
                      <a:pt x="550108" y="729639"/>
                      <a:pt x="568175" y="720569"/>
                      <a:pt x="584993" y="709477"/>
                    </a:cubicBezTo>
                    <a:cubicBezTo>
                      <a:pt x="599414" y="699491"/>
                      <a:pt x="607067" y="682298"/>
                      <a:pt x="604833" y="664900"/>
                    </a:cubicBezTo>
                    <a:lnTo>
                      <a:pt x="588317" y="532721"/>
                    </a:lnTo>
                    <a:cubicBezTo>
                      <a:pt x="587181" y="507925"/>
                      <a:pt x="575580" y="484774"/>
                      <a:pt x="556399" y="469018"/>
                    </a:cubicBezTo>
                    <a:cubicBezTo>
                      <a:pt x="530822" y="448339"/>
                      <a:pt x="502419" y="431423"/>
                      <a:pt x="472055" y="418783"/>
                    </a:cubicBezTo>
                    <a:cubicBezTo>
                      <a:pt x="472312" y="392390"/>
                      <a:pt x="473788" y="238427"/>
                      <a:pt x="474055" y="177353"/>
                    </a:cubicBezTo>
                    <a:cubicBezTo>
                      <a:pt x="474371" y="161092"/>
                      <a:pt x="472467" y="144864"/>
                      <a:pt x="468397" y="129119"/>
                    </a:cubicBezTo>
                    <a:cubicBezTo>
                      <a:pt x="455310" y="80774"/>
                      <a:pt x="422238" y="40298"/>
                      <a:pt x="377471" y="17838"/>
                    </a:cubicBezTo>
                    <a:cubicBezTo>
                      <a:pt x="370169" y="14239"/>
                      <a:pt x="361475" y="14972"/>
                      <a:pt x="354878" y="19743"/>
                    </a:cubicBezTo>
                    <a:lnTo>
                      <a:pt x="353811" y="20505"/>
                    </a:lnTo>
                    <a:lnTo>
                      <a:pt x="349592" y="14609"/>
                    </a:lnTo>
                    <a:cubicBezTo>
                      <a:pt x="345161" y="8271"/>
                      <a:pt x="338407" y="3938"/>
                      <a:pt x="330799" y="2550"/>
                    </a:cubicBezTo>
                    <a:cubicBezTo>
                      <a:pt x="280610" y="-6248"/>
                      <a:pt x="229123" y="7971"/>
                      <a:pt x="190562" y="41279"/>
                    </a:cubicBezTo>
                    <a:cubicBezTo>
                      <a:pt x="152215" y="74997"/>
                      <a:pt x="130677" y="123901"/>
                      <a:pt x="131688" y="174953"/>
                    </a:cubicBezTo>
                    <a:lnTo>
                      <a:pt x="133212" y="418793"/>
                    </a:lnTo>
                    <a:cubicBezTo>
                      <a:pt x="102817" y="431435"/>
                      <a:pt x="74388" y="448364"/>
                      <a:pt x="48792" y="469066"/>
                    </a:cubicBezTo>
                    <a:cubicBezTo>
                      <a:pt x="29607" y="484819"/>
                      <a:pt x="18004" y="507971"/>
                      <a:pt x="16864" y="532769"/>
                    </a:cubicBezTo>
                    <a:lnTo>
                      <a:pt x="367" y="665014"/>
                    </a:lnTo>
                    <a:cubicBezTo>
                      <a:pt x="-1814" y="682374"/>
                      <a:pt x="5840" y="699508"/>
                      <a:pt x="20227" y="709467"/>
                    </a:cubicBezTo>
                    <a:cubicBezTo>
                      <a:pt x="37017" y="720554"/>
                      <a:pt x="55055" y="729623"/>
                      <a:pt x="73967" y="736490"/>
                    </a:cubicBezTo>
                    <a:lnTo>
                      <a:pt x="73967" y="715954"/>
                    </a:lnTo>
                    <a:cubicBezTo>
                      <a:pt x="58870" y="710099"/>
                      <a:pt x="44439" y="702649"/>
                      <a:pt x="30923" y="693732"/>
                    </a:cubicBezTo>
                    <a:cubicBezTo>
                      <a:pt x="22414" y="687778"/>
                      <a:pt x="17915" y="677591"/>
                      <a:pt x="19246" y="667291"/>
                    </a:cubicBezTo>
                    <a:lnTo>
                      <a:pt x="35867" y="534607"/>
                    </a:lnTo>
                    <a:lnTo>
                      <a:pt x="35943" y="533655"/>
                    </a:lnTo>
                    <a:cubicBezTo>
                      <a:pt x="36695" y="514096"/>
                      <a:pt x="45893" y="495825"/>
                      <a:pt x="61156" y="483572"/>
                    </a:cubicBezTo>
                    <a:cubicBezTo>
                      <a:pt x="88731" y="460065"/>
                      <a:pt x="128088" y="439386"/>
                      <a:pt x="183200" y="419107"/>
                    </a:cubicBezTo>
                    <a:cubicBezTo>
                      <a:pt x="208993" y="436833"/>
                      <a:pt x="253989" y="447682"/>
                      <a:pt x="302567" y="447682"/>
                    </a:cubicBezTo>
                    <a:cubicBezTo>
                      <a:pt x="351144" y="447682"/>
                      <a:pt x="396140" y="436833"/>
                      <a:pt x="421934" y="419107"/>
                    </a:cubicBezTo>
                    <a:close/>
                    <a:moveTo>
                      <a:pt x="175313" y="401781"/>
                    </a:moveTo>
                    <a:cubicBezTo>
                      <a:pt x="167280" y="404741"/>
                      <a:pt x="159580" y="407715"/>
                      <a:pt x="152215" y="410706"/>
                    </a:cubicBezTo>
                    <a:lnTo>
                      <a:pt x="150738" y="174829"/>
                    </a:lnTo>
                    <a:cubicBezTo>
                      <a:pt x="149762" y="129397"/>
                      <a:pt x="168850" y="85842"/>
                      <a:pt x="202916" y="55767"/>
                    </a:cubicBezTo>
                    <a:cubicBezTo>
                      <a:pt x="237142" y="26158"/>
                      <a:pt x="282871" y="13514"/>
                      <a:pt x="327446" y="21334"/>
                    </a:cubicBezTo>
                    <a:cubicBezTo>
                      <a:pt x="330133" y="21885"/>
                      <a:pt x="332502" y="23455"/>
                      <a:pt x="334056" y="25715"/>
                    </a:cubicBezTo>
                    <a:lnTo>
                      <a:pt x="343801" y="39336"/>
                    </a:lnTo>
                    <a:cubicBezTo>
                      <a:pt x="346855" y="43606"/>
                      <a:pt x="352790" y="44599"/>
                      <a:pt x="357069" y="41555"/>
                    </a:cubicBezTo>
                    <a:lnTo>
                      <a:pt x="365879" y="35278"/>
                    </a:lnTo>
                    <a:cubicBezTo>
                      <a:pt x="366754" y="34615"/>
                      <a:pt x="367917" y="34470"/>
                      <a:pt x="368927" y="34897"/>
                    </a:cubicBezTo>
                    <a:cubicBezTo>
                      <a:pt x="408834" y="54940"/>
                      <a:pt x="438310" y="91039"/>
                      <a:pt x="449966" y="134148"/>
                    </a:cubicBezTo>
                    <a:cubicBezTo>
                      <a:pt x="453587" y="148227"/>
                      <a:pt x="455270" y="162733"/>
                      <a:pt x="454967" y="177267"/>
                    </a:cubicBezTo>
                    <a:cubicBezTo>
                      <a:pt x="454719" y="233770"/>
                      <a:pt x="453433" y="369920"/>
                      <a:pt x="453062" y="410754"/>
                    </a:cubicBezTo>
                    <a:cubicBezTo>
                      <a:pt x="445880" y="407846"/>
                      <a:pt x="438400" y="404950"/>
                      <a:pt x="430621" y="402067"/>
                    </a:cubicBezTo>
                    <a:lnTo>
                      <a:pt x="400141" y="389561"/>
                    </a:lnTo>
                    <a:cubicBezTo>
                      <a:pt x="392980" y="386637"/>
                      <a:pt x="388299" y="379674"/>
                      <a:pt x="388292" y="371939"/>
                    </a:cubicBezTo>
                    <a:lnTo>
                      <a:pt x="388292" y="340145"/>
                    </a:lnTo>
                    <a:cubicBezTo>
                      <a:pt x="418478" y="314862"/>
                      <a:pt x="435918" y="277508"/>
                      <a:pt x="435917" y="238132"/>
                    </a:cubicBezTo>
                    <a:lnTo>
                      <a:pt x="435917" y="190507"/>
                    </a:lnTo>
                    <a:cubicBezTo>
                      <a:pt x="435917" y="174725"/>
                      <a:pt x="423124" y="161932"/>
                      <a:pt x="407342" y="161932"/>
                    </a:cubicBezTo>
                    <a:lnTo>
                      <a:pt x="197792" y="161932"/>
                    </a:lnTo>
                    <a:cubicBezTo>
                      <a:pt x="182010" y="161932"/>
                      <a:pt x="169217" y="174725"/>
                      <a:pt x="169217" y="190507"/>
                    </a:cubicBezTo>
                    <a:lnTo>
                      <a:pt x="169217" y="238132"/>
                    </a:lnTo>
                    <a:cubicBezTo>
                      <a:pt x="169222" y="277463"/>
                      <a:pt x="186629" y="314776"/>
                      <a:pt x="216766" y="340050"/>
                    </a:cubicBezTo>
                    <a:lnTo>
                      <a:pt x="216766" y="371901"/>
                    </a:lnTo>
                    <a:cubicBezTo>
                      <a:pt x="216792" y="379642"/>
                      <a:pt x="212132" y="386630"/>
                      <a:pt x="204974" y="389580"/>
                    </a:cubicBezTo>
                    <a:close/>
                    <a:moveTo>
                      <a:pt x="188267" y="238132"/>
                    </a:moveTo>
                    <a:lnTo>
                      <a:pt x="188267" y="190507"/>
                    </a:lnTo>
                    <a:cubicBezTo>
                      <a:pt x="188267" y="185247"/>
                      <a:pt x="192531" y="180982"/>
                      <a:pt x="197792" y="180982"/>
                    </a:cubicBezTo>
                    <a:lnTo>
                      <a:pt x="407342" y="180982"/>
                    </a:lnTo>
                    <a:cubicBezTo>
                      <a:pt x="412602" y="180982"/>
                      <a:pt x="416867" y="185247"/>
                      <a:pt x="416867" y="190507"/>
                    </a:cubicBezTo>
                    <a:lnTo>
                      <a:pt x="416867" y="238132"/>
                    </a:lnTo>
                    <a:cubicBezTo>
                      <a:pt x="416867" y="301258"/>
                      <a:pt x="365693" y="352432"/>
                      <a:pt x="302567" y="352432"/>
                    </a:cubicBezTo>
                    <a:cubicBezTo>
                      <a:pt x="239441" y="352432"/>
                      <a:pt x="188267" y="301258"/>
                      <a:pt x="188267" y="238132"/>
                    </a:cubicBezTo>
                    <a:close/>
                    <a:moveTo>
                      <a:pt x="302567" y="428632"/>
                    </a:moveTo>
                    <a:cubicBezTo>
                      <a:pt x="269264" y="429399"/>
                      <a:pt x="236184" y="423006"/>
                      <a:pt x="205564" y="409887"/>
                    </a:cubicBezTo>
                    <a:lnTo>
                      <a:pt x="212232" y="407163"/>
                    </a:lnTo>
                    <a:cubicBezTo>
                      <a:pt x="226555" y="401330"/>
                      <a:pt x="235913" y="387396"/>
                      <a:pt x="235892" y="371930"/>
                    </a:cubicBezTo>
                    <a:lnTo>
                      <a:pt x="235892" y="353385"/>
                    </a:lnTo>
                    <a:cubicBezTo>
                      <a:pt x="277075" y="377460"/>
                      <a:pt x="328034" y="377486"/>
                      <a:pt x="369242" y="353451"/>
                    </a:cubicBezTo>
                    <a:lnTo>
                      <a:pt x="369242" y="371930"/>
                    </a:lnTo>
                    <a:cubicBezTo>
                      <a:pt x="369214" y="387392"/>
                      <a:pt x="378559" y="401328"/>
                      <a:pt x="392873" y="407172"/>
                    </a:cubicBezTo>
                    <a:lnTo>
                      <a:pt x="399541" y="409906"/>
                    </a:lnTo>
                    <a:cubicBezTo>
                      <a:pt x="368929" y="423018"/>
                      <a:pt x="335860" y="429405"/>
                      <a:pt x="302567" y="428632"/>
                    </a:cubicBez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828754" hangingPunct="1">
                  <a:lnSpc>
                    <a:spcPct val="100000"/>
                  </a:lnSpc>
                  <a:defRPr/>
                </a:pPr>
                <a:endParaRPr lang="en-US" sz="3600" b="0" kern="1200" cap="none" spc="0">
                  <a:latin typeface="Calibri" panose="020F0502020204030204"/>
                </a:endParaRPr>
              </a:p>
            </p:txBody>
          </p:sp>
          <p:sp>
            <p:nvSpPr>
              <p:cNvPr id="193" name="Freeform: Shape 192">
                <a:extLst>
                  <a:ext uri="{FF2B5EF4-FFF2-40B4-BE49-F238E27FC236}">
                    <a16:creationId xmlns:a16="http://schemas.microsoft.com/office/drawing/2014/main" id="{4DEF2728-AF68-419D-A3FB-D358518712CB}"/>
                  </a:ext>
                </a:extLst>
              </p:cNvPr>
              <p:cNvSpPr/>
              <p:nvPr/>
            </p:nvSpPr>
            <p:spPr>
              <a:xfrm>
                <a:off x="7657367" y="4059118"/>
                <a:ext cx="552450" cy="304800"/>
              </a:xfrm>
              <a:custGeom>
                <a:avLst/>
                <a:gdLst>
                  <a:gd name="connsiteX0" fmla="*/ 485775 w 552450"/>
                  <a:gd name="connsiteY0" fmla="*/ 33719 h 304800"/>
                  <a:gd name="connsiteX1" fmla="*/ 451866 w 552450"/>
                  <a:gd name="connsiteY1" fmla="*/ 0 h 304800"/>
                  <a:gd name="connsiteX2" fmla="*/ 451809 w 552450"/>
                  <a:gd name="connsiteY2" fmla="*/ 0 h 304800"/>
                  <a:gd name="connsiteX3" fmla="*/ 100432 w 552450"/>
                  <a:gd name="connsiteY3" fmla="*/ 0 h 304800"/>
                  <a:gd name="connsiteX4" fmla="*/ 66675 w 552450"/>
                  <a:gd name="connsiteY4" fmla="*/ 33719 h 304800"/>
                  <a:gd name="connsiteX5" fmla="*/ 66675 w 552450"/>
                  <a:gd name="connsiteY5" fmla="*/ 249460 h 304800"/>
                  <a:gd name="connsiteX6" fmla="*/ 0 w 552450"/>
                  <a:gd name="connsiteY6" fmla="*/ 249460 h 304800"/>
                  <a:gd name="connsiteX7" fmla="*/ 0 w 552450"/>
                  <a:gd name="connsiteY7" fmla="*/ 271120 h 304800"/>
                  <a:gd name="connsiteX8" fmla="*/ 33757 w 552450"/>
                  <a:gd name="connsiteY8" fmla="*/ 304800 h 304800"/>
                  <a:gd name="connsiteX9" fmla="*/ 518808 w 552450"/>
                  <a:gd name="connsiteY9" fmla="*/ 304800 h 304800"/>
                  <a:gd name="connsiteX10" fmla="*/ 552450 w 552450"/>
                  <a:gd name="connsiteY10" fmla="*/ 271082 h 304800"/>
                  <a:gd name="connsiteX11" fmla="*/ 552450 w 552450"/>
                  <a:gd name="connsiteY11" fmla="*/ 249460 h 304800"/>
                  <a:gd name="connsiteX12" fmla="*/ 485775 w 552450"/>
                  <a:gd name="connsiteY12" fmla="*/ 249460 h 304800"/>
                  <a:gd name="connsiteX13" fmla="*/ 533400 w 552450"/>
                  <a:gd name="connsiteY13" fmla="*/ 268510 h 304800"/>
                  <a:gd name="connsiteX14" fmla="*/ 533400 w 552450"/>
                  <a:gd name="connsiteY14" fmla="*/ 271044 h 304800"/>
                  <a:gd name="connsiteX15" fmla="*/ 518770 w 552450"/>
                  <a:gd name="connsiteY15" fmla="*/ 285750 h 304800"/>
                  <a:gd name="connsiteX16" fmla="*/ 33795 w 552450"/>
                  <a:gd name="connsiteY16" fmla="*/ 285750 h 304800"/>
                  <a:gd name="connsiteX17" fmla="*/ 19050 w 552450"/>
                  <a:gd name="connsiteY17" fmla="*/ 271082 h 304800"/>
                  <a:gd name="connsiteX18" fmla="*/ 19050 w 552450"/>
                  <a:gd name="connsiteY18" fmla="*/ 268510 h 304800"/>
                  <a:gd name="connsiteX19" fmla="*/ 85725 w 552450"/>
                  <a:gd name="connsiteY19" fmla="*/ 268510 h 304800"/>
                  <a:gd name="connsiteX20" fmla="*/ 85725 w 552450"/>
                  <a:gd name="connsiteY20" fmla="*/ 33719 h 304800"/>
                  <a:gd name="connsiteX21" fmla="*/ 100432 w 552450"/>
                  <a:gd name="connsiteY21" fmla="*/ 19050 h 304800"/>
                  <a:gd name="connsiteX22" fmla="*/ 452095 w 552450"/>
                  <a:gd name="connsiteY22" fmla="*/ 19050 h 304800"/>
                  <a:gd name="connsiteX23" fmla="*/ 466725 w 552450"/>
                  <a:gd name="connsiteY23" fmla="*/ 33719 h 304800"/>
                  <a:gd name="connsiteX24" fmla="*/ 466725 w 552450"/>
                  <a:gd name="connsiteY24" fmla="*/ 268510 h 304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552450" h="304800">
                    <a:moveTo>
                      <a:pt x="485775" y="33719"/>
                    </a:moveTo>
                    <a:cubicBezTo>
                      <a:pt x="485723" y="15044"/>
                      <a:pt x="470542" y="-52"/>
                      <a:pt x="451866" y="0"/>
                    </a:cubicBezTo>
                    <a:cubicBezTo>
                      <a:pt x="451847" y="0"/>
                      <a:pt x="451828" y="0"/>
                      <a:pt x="451809" y="0"/>
                    </a:cubicBezTo>
                    <a:lnTo>
                      <a:pt x="100432" y="0"/>
                    </a:lnTo>
                    <a:cubicBezTo>
                      <a:pt x="81804" y="0"/>
                      <a:pt x="66696" y="15091"/>
                      <a:pt x="66675" y="33719"/>
                    </a:cubicBezTo>
                    <a:lnTo>
                      <a:pt x="66675" y="249460"/>
                    </a:lnTo>
                    <a:lnTo>
                      <a:pt x="0" y="249460"/>
                    </a:lnTo>
                    <a:lnTo>
                      <a:pt x="0" y="271120"/>
                    </a:lnTo>
                    <a:cubicBezTo>
                      <a:pt x="125" y="289698"/>
                      <a:pt x="15177" y="304717"/>
                      <a:pt x="33757" y="304800"/>
                    </a:cubicBezTo>
                    <a:lnTo>
                      <a:pt x="518808" y="304800"/>
                    </a:lnTo>
                    <a:cubicBezTo>
                      <a:pt x="537357" y="304654"/>
                      <a:pt x="552346" y="289631"/>
                      <a:pt x="552450" y="271082"/>
                    </a:cubicBezTo>
                    <a:lnTo>
                      <a:pt x="552450" y="249460"/>
                    </a:lnTo>
                    <a:lnTo>
                      <a:pt x="485775" y="249460"/>
                    </a:lnTo>
                    <a:close/>
                    <a:moveTo>
                      <a:pt x="533400" y="268510"/>
                    </a:moveTo>
                    <a:lnTo>
                      <a:pt x="533400" y="271044"/>
                    </a:lnTo>
                    <a:cubicBezTo>
                      <a:pt x="533349" y="279115"/>
                      <a:pt x="526840" y="285657"/>
                      <a:pt x="518770" y="285750"/>
                    </a:cubicBezTo>
                    <a:lnTo>
                      <a:pt x="33795" y="285750"/>
                    </a:lnTo>
                    <a:cubicBezTo>
                      <a:pt x="25692" y="285724"/>
                      <a:pt x="19118" y="279185"/>
                      <a:pt x="19050" y="271082"/>
                    </a:cubicBezTo>
                    <a:lnTo>
                      <a:pt x="19050" y="268510"/>
                    </a:lnTo>
                    <a:lnTo>
                      <a:pt x="85725" y="268510"/>
                    </a:lnTo>
                    <a:lnTo>
                      <a:pt x="85725" y="33719"/>
                    </a:lnTo>
                    <a:cubicBezTo>
                      <a:pt x="85735" y="25607"/>
                      <a:pt x="92320" y="19040"/>
                      <a:pt x="100432" y="19050"/>
                    </a:cubicBezTo>
                    <a:lnTo>
                      <a:pt x="452095" y="19050"/>
                    </a:lnTo>
                    <a:cubicBezTo>
                      <a:pt x="460177" y="19082"/>
                      <a:pt x="466715" y="25637"/>
                      <a:pt x="466725" y="33719"/>
                    </a:cubicBezTo>
                    <a:lnTo>
                      <a:pt x="466725" y="268510"/>
                    </a:ln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828754" hangingPunct="1">
                  <a:lnSpc>
                    <a:spcPct val="100000"/>
                  </a:lnSpc>
                  <a:defRPr/>
                </a:pPr>
                <a:endParaRPr lang="en-US" sz="3600" b="0" kern="1200" cap="none" spc="0">
                  <a:latin typeface="Calibri" panose="020F0502020204030204"/>
                </a:endParaRPr>
              </a:p>
            </p:txBody>
          </p:sp>
        </p:grpSp>
        <p:sp>
          <p:nvSpPr>
            <p:cNvPr id="191" name="TextBox 190">
              <a:extLst>
                <a:ext uri="{FF2B5EF4-FFF2-40B4-BE49-F238E27FC236}">
                  <a16:creationId xmlns:a16="http://schemas.microsoft.com/office/drawing/2014/main" id="{CA551E02-F41B-43B2-A7E0-3F5DC0BDB674}"/>
                </a:ext>
              </a:extLst>
            </p:cNvPr>
            <p:cNvSpPr txBox="1"/>
            <p:nvPr/>
          </p:nvSpPr>
          <p:spPr>
            <a:xfrm>
              <a:off x="7657368" y="4096522"/>
              <a:ext cx="552449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1828754" hangingPunct="1">
                <a:lnSpc>
                  <a:spcPct val="100000"/>
                </a:lnSpc>
                <a:defRPr/>
              </a:pPr>
              <a:r>
                <a:rPr lang="en-US" sz="2000" b="0" kern="1200" cap="none" spc="0">
                  <a:latin typeface="Calibri" panose="020F0502020204030204"/>
                </a:rPr>
                <a:t>Obj-C</a:t>
              </a:r>
            </a:p>
          </p:txBody>
        </p:sp>
      </p:grp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AB6F0C5E-CDED-4945-989A-1DE17E52563C}"/>
              </a:ext>
            </a:extLst>
          </p:cNvPr>
          <p:cNvGrpSpPr/>
          <p:nvPr/>
        </p:nvGrpSpPr>
        <p:grpSpPr>
          <a:xfrm>
            <a:off x="1420742" y="9491633"/>
            <a:ext cx="1284072" cy="1619248"/>
            <a:chOff x="6362032" y="2936883"/>
            <a:chExt cx="642036" cy="809624"/>
          </a:xfrm>
        </p:grpSpPr>
        <p:grpSp>
          <p:nvGrpSpPr>
            <p:cNvPr id="185" name="Graphic 70" descr="Programmer male with solid fill">
              <a:extLst>
                <a:ext uri="{FF2B5EF4-FFF2-40B4-BE49-F238E27FC236}">
                  <a16:creationId xmlns:a16="http://schemas.microsoft.com/office/drawing/2014/main" id="{2148E88A-9E50-47ED-8B63-F0A8F80538C3}"/>
                </a:ext>
              </a:extLst>
            </p:cNvPr>
            <p:cNvGrpSpPr/>
            <p:nvPr/>
          </p:nvGrpSpPr>
          <p:grpSpPr>
            <a:xfrm>
              <a:off x="6362032" y="2936883"/>
              <a:ext cx="642036" cy="809624"/>
              <a:chOff x="6362032" y="2936883"/>
              <a:chExt cx="642036" cy="809624"/>
            </a:xfrm>
            <a:solidFill>
              <a:schemeClr val="tx1"/>
            </a:solidFill>
          </p:grpSpPr>
          <p:sp>
            <p:nvSpPr>
              <p:cNvPr id="188" name="Freeform: Shape 187">
                <a:extLst>
                  <a:ext uri="{FF2B5EF4-FFF2-40B4-BE49-F238E27FC236}">
                    <a16:creationId xmlns:a16="http://schemas.microsoft.com/office/drawing/2014/main" id="{A94C9872-1180-425B-B65A-D6A4389CB1D3}"/>
                  </a:ext>
                </a:extLst>
              </p:cNvPr>
              <p:cNvSpPr/>
              <p:nvPr/>
            </p:nvSpPr>
            <p:spPr>
              <a:xfrm>
                <a:off x="6362032" y="2936883"/>
                <a:ext cx="642036" cy="753427"/>
              </a:xfrm>
              <a:custGeom>
                <a:avLst/>
                <a:gdLst>
                  <a:gd name="connsiteX0" fmla="*/ 456750 w 642036"/>
                  <a:gd name="connsiteY0" fmla="*/ 434340 h 753427"/>
                  <a:gd name="connsiteX1" fmla="*/ 566287 w 642036"/>
                  <a:gd name="connsiteY1" fmla="*/ 490538 h 753427"/>
                  <a:gd name="connsiteX2" fmla="*/ 587242 w 642036"/>
                  <a:gd name="connsiteY2" fmla="*/ 533400 h 753427"/>
                  <a:gd name="connsiteX3" fmla="*/ 604387 w 642036"/>
                  <a:gd name="connsiteY3" fmla="*/ 681038 h 753427"/>
                  <a:gd name="connsiteX4" fmla="*/ 596767 w 642036"/>
                  <a:gd name="connsiteY4" fmla="*/ 698183 h 753427"/>
                  <a:gd name="connsiteX5" fmla="*/ 596767 w 642036"/>
                  <a:gd name="connsiteY5" fmla="*/ 698183 h 753427"/>
                  <a:gd name="connsiteX6" fmla="*/ 545332 w 642036"/>
                  <a:gd name="connsiteY6" fmla="*/ 722948 h 753427"/>
                  <a:gd name="connsiteX7" fmla="*/ 545332 w 642036"/>
                  <a:gd name="connsiteY7" fmla="*/ 753428 h 753427"/>
                  <a:gd name="connsiteX8" fmla="*/ 571050 w 642036"/>
                  <a:gd name="connsiteY8" fmla="*/ 753428 h 753427"/>
                  <a:gd name="connsiteX9" fmla="*/ 617722 w 642036"/>
                  <a:gd name="connsiteY9" fmla="*/ 729615 h 753427"/>
                  <a:gd name="connsiteX10" fmla="*/ 617722 w 642036"/>
                  <a:gd name="connsiteY10" fmla="*/ 729615 h 753427"/>
                  <a:gd name="connsiteX11" fmla="*/ 641535 w 642036"/>
                  <a:gd name="connsiteY11" fmla="*/ 676275 h 753427"/>
                  <a:gd name="connsiteX12" fmla="*/ 626295 w 642036"/>
                  <a:gd name="connsiteY12" fmla="*/ 532448 h 753427"/>
                  <a:gd name="connsiteX13" fmla="*/ 591052 w 642036"/>
                  <a:gd name="connsiteY13" fmla="*/ 461963 h 753427"/>
                  <a:gd name="connsiteX14" fmla="*/ 470085 w 642036"/>
                  <a:gd name="connsiteY14" fmla="*/ 399098 h 753427"/>
                  <a:gd name="connsiteX15" fmla="*/ 423412 w 642036"/>
                  <a:gd name="connsiteY15" fmla="*/ 380048 h 753427"/>
                  <a:gd name="connsiteX16" fmla="*/ 417697 w 642036"/>
                  <a:gd name="connsiteY16" fmla="*/ 371475 h 753427"/>
                  <a:gd name="connsiteX17" fmla="*/ 417697 w 642036"/>
                  <a:gd name="connsiteY17" fmla="*/ 348615 h 753427"/>
                  <a:gd name="connsiteX18" fmla="*/ 474847 w 642036"/>
                  <a:gd name="connsiteY18" fmla="*/ 229552 h 753427"/>
                  <a:gd name="connsiteX19" fmla="*/ 474847 w 642036"/>
                  <a:gd name="connsiteY19" fmla="*/ 195263 h 753427"/>
                  <a:gd name="connsiteX20" fmla="*/ 493897 w 642036"/>
                  <a:gd name="connsiteY20" fmla="*/ 200978 h 753427"/>
                  <a:gd name="connsiteX21" fmla="*/ 477705 w 642036"/>
                  <a:gd name="connsiteY21" fmla="*/ 153353 h 753427"/>
                  <a:gd name="connsiteX22" fmla="*/ 472942 w 642036"/>
                  <a:gd name="connsiteY22" fmla="*/ 133350 h 753427"/>
                  <a:gd name="connsiteX23" fmla="*/ 388170 w 642036"/>
                  <a:gd name="connsiteY23" fmla="*/ 17145 h 753427"/>
                  <a:gd name="connsiteX24" fmla="*/ 375787 w 642036"/>
                  <a:gd name="connsiteY24" fmla="*/ 18097 h 753427"/>
                  <a:gd name="connsiteX25" fmla="*/ 367215 w 642036"/>
                  <a:gd name="connsiteY25" fmla="*/ 24765 h 753427"/>
                  <a:gd name="connsiteX26" fmla="*/ 357690 w 642036"/>
                  <a:gd name="connsiteY26" fmla="*/ 11430 h 753427"/>
                  <a:gd name="connsiteX27" fmla="*/ 346260 w 642036"/>
                  <a:gd name="connsiteY27" fmla="*/ 2858 h 753427"/>
                  <a:gd name="connsiteX28" fmla="*/ 320542 w 642036"/>
                  <a:gd name="connsiteY28" fmla="*/ 0 h 753427"/>
                  <a:gd name="connsiteX29" fmla="*/ 169095 w 642036"/>
                  <a:gd name="connsiteY29" fmla="*/ 136208 h 753427"/>
                  <a:gd name="connsiteX30" fmla="*/ 169095 w 642036"/>
                  <a:gd name="connsiteY30" fmla="*/ 142875 h 753427"/>
                  <a:gd name="connsiteX31" fmla="*/ 169095 w 642036"/>
                  <a:gd name="connsiteY31" fmla="*/ 142875 h 753427"/>
                  <a:gd name="connsiteX32" fmla="*/ 169095 w 642036"/>
                  <a:gd name="connsiteY32" fmla="*/ 159068 h 753427"/>
                  <a:gd name="connsiteX33" fmla="*/ 156712 w 642036"/>
                  <a:gd name="connsiteY33" fmla="*/ 219075 h 753427"/>
                  <a:gd name="connsiteX34" fmla="*/ 140520 w 642036"/>
                  <a:gd name="connsiteY34" fmla="*/ 257175 h 753427"/>
                  <a:gd name="connsiteX35" fmla="*/ 171000 w 642036"/>
                  <a:gd name="connsiteY35" fmla="*/ 248602 h 753427"/>
                  <a:gd name="connsiteX36" fmla="*/ 226245 w 642036"/>
                  <a:gd name="connsiteY36" fmla="*/ 346710 h 753427"/>
                  <a:gd name="connsiteX37" fmla="*/ 226245 w 642036"/>
                  <a:gd name="connsiteY37" fmla="*/ 370523 h 753427"/>
                  <a:gd name="connsiteX38" fmla="*/ 220530 w 642036"/>
                  <a:gd name="connsiteY38" fmla="*/ 379095 h 753427"/>
                  <a:gd name="connsiteX39" fmla="*/ 173857 w 642036"/>
                  <a:gd name="connsiteY39" fmla="*/ 398145 h 753427"/>
                  <a:gd name="connsiteX40" fmla="*/ 52890 w 642036"/>
                  <a:gd name="connsiteY40" fmla="*/ 461010 h 753427"/>
                  <a:gd name="connsiteX41" fmla="*/ 16695 w 642036"/>
                  <a:gd name="connsiteY41" fmla="*/ 531495 h 753427"/>
                  <a:gd name="connsiteX42" fmla="*/ 502 w 642036"/>
                  <a:gd name="connsiteY42" fmla="*/ 676275 h 753427"/>
                  <a:gd name="connsiteX43" fmla="*/ 24315 w 642036"/>
                  <a:gd name="connsiteY43" fmla="*/ 729615 h 753427"/>
                  <a:gd name="connsiteX44" fmla="*/ 70987 w 642036"/>
                  <a:gd name="connsiteY44" fmla="*/ 753428 h 753427"/>
                  <a:gd name="connsiteX45" fmla="*/ 97657 w 642036"/>
                  <a:gd name="connsiteY45" fmla="*/ 753428 h 753427"/>
                  <a:gd name="connsiteX46" fmla="*/ 97657 w 642036"/>
                  <a:gd name="connsiteY46" fmla="*/ 723900 h 753427"/>
                  <a:gd name="connsiteX47" fmla="*/ 46222 w 642036"/>
                  <a:gd name="connsiteY47" fmla="*/ 699135 h 753427"/>
                  <a:gd name="connsiteX48" fmla="*/ 38602 w 642036"/>
                  <a:gd name="connsiteY48" fmla="*/ 681990 h 753427"/>
                  <a:gd name="connsiteX49" fmla="*/ 54795 w 642036"/>
                  <a:gd name="connsiteY49" fmla="*/ 535305 h 753427"/>
                  <a:gd name="connsiteX50" fmla="*/ 54795 w 642036"/>
                  <a:gd name="connsiteY50" fmla="*/ 533400 h 753427"/>
                  <a:gd name="connsiteX51" fmla="*/ 76702 w 642036"/>
                  <a:gd name="connsiteY51" fmla="*/ 490538 h 753427"/>
                  <a:gd name="connsiteX52" fmla="*/ 186240 w 642036"/>
                  <a:gd name="connsiteY52" fmla="*/ 434340 h 753427"/>
                  <a:gd name="connsiteX53" fmla="*/ 201480 w 642036"/>
                  <a:gd name="connsiteY53" fmla="*/ 429578 h 753427"/>
                  <a:gd name="connsiteX54" fmla="*/ 321495 w 642036"/>
                  <a:gd name="connsiteY54" fmla="*/ 457200 h 753427"/>
                  <a:gd name="connsiteX55" fmla="*/ 442462 w 642036"/>
                  <a:gd name="connsiteY55" fmla="*/ 429578 h 753427"/>
                  <a:gd name="connsiteX56" fmla="*/ 456750 w 642036"/>
                  <a:gd name="connsiteY56" fmla="*/ 434340 h 753427"/>
                  <a:gd name="connsiteX57" fmla="*/ 207195 w 642036"/>
                  <a:gd name="connsiteY57" fmla="*/ 237173 h 753427"/>
                  <a:gd name="connsiteX58" fmla="*/ 407220 w 642036"/>
                  <a:gd name="connsiteY58" fmla="*/ 123825 h 753427"/>
                  <a:gd name="connsiteX59" fmla="*/ 435795 w 642036"/>
                  <a:gd name="connsiteY59" fmla="*/ 161925 h 753427"/>
                  <a:gd name="connsiteX60" fmla="*/ 435795 w 642036"/>
                  <a:gd name="connsiteY60" fmla="*/ 228600 h 753427"/>
                  <a:gd name="connsiteX61" fmla="*/ 321495 w 642036"/>
                  <a:gd name="connsiteY61" fmla="*/ 342900 h 753427"/>
                  <a:gd name="connsiteX62" fmla="*/ 207195 w 642036"/>
                  <a:gd name="connsiteY62" fmla="*/ 237173 h 753427"/>
                  <a:gd name="connsiteX63" fmla="*/ 245295 w 642036"/>
                  <a:gd name="connsiteY63" fmla="*/ 408623 h 753427"/>
                  <a:gd name="connsiteX64" fmla="*/ 264345 w 642036"/>
                  <a:gd name="connsiteY64" fmla="*/ 370523 h 753427"/>
                  <a:gd name="connsiteX65" fmla="*/ 264345 w 642036"/>
                  <a:gd name="connsiteY65" fmla="*/ 369570 h 753427"/>
                  <a:gd name="connsiteX66" fmla="*/ 378645 w 642036"/>
                  <a:gd name="connsiteY66" fmla="*/ 369570 h 753427"/>
                  <a:gd name="connsiteX67" fmla="*/ 378645 w 642036"/>
                  <a:gd name="connsiteY67" fmla="*/ 370523 h 753427"/>
                  <a:gd name="connsiteX68" fmla="*/ 396742 w 642036"/>
                  <a:gd name="connsiteY68" fmla="*/ 408623 h 753427"/>
                  <a:gd name="connsiteX69" fmla="*/ 320542 w 642036"/>
                  <a:gd name="connsiteY69" fmla="*/ 419100 h 753427"/>
                  <a:gd name="connsiteX70" fmla="*/ 245295 w 642036"/>
                  <a:gd name="connsiteY70" fmla="*/ 408623 h 7534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</a:cxnLst>
                <a:rect l="l" t="t" r="r" b="b"/>
                <a:pathLst>
                  <a:path w="642036" h="753427">
                    <a:moveTo>
                      <a:pt x="456750" y="434340"/>
                    </a:moveTo>
                    <a:cubicBezTo>
                      <a:pt x="496755" y="448628"/>
                      <a:pt x="534855" y="464820"/>
                      <a:pt x="566287" y="490538"/>
                    </a:cubicBezTo>
                    <a:cubicBezTo>
                      <a:pt x="579622" y="501015"/>
                      <a:pt x="587242" y="516255"/>
                      <a:pt x="587242" y="533400"/>
                    </a:cubicBezTo>
                    <a:lnTo>
                      <a:pt x="604387" y="681038"/>
                    </a:lnTo>
                    <a:cubicBezTo>
                      <a:pt x="605340" y="687705"/>
                      <a:pt x="602482" y="694373"/>
                      <a:pt x="596767" y="698183"/>
                    </a:cubicBezTo>
                    <a:lnTo>
                      <a:pt x="596767" y="698183"/>
                    </a:lnTo>
                    <a:cubicBezTo>
                      <a:pt x="580575" y="708660"/>
                      <a:pt x="563430" y="717233"/>
                      <a:pt x="545332" y="722948"/>
                    </a:cubicBezTo>
                    <a:lnTo>
                      <a:pt x="545332" y="753428"/>
                    </a:lnTo>
                    <a:lnTo>
                      <a:pt x="571050" y="753428"/>
                    </a:lnTo>
                    <a:cubicBezTo>
                      <a:pt x="587242" y="746760"/>
                      <a:pt x="603435" y="739140"/>
                      <a:pt x="617722" y="729615"/>
                    </a:cubicBezTo>
                    <a:lnTo>
                      <a:pt x="617722" y="729615"/>
                    </a:lnTo>
                    <a:cubicBezTo>
                      <a:pt x="634867" y="718185"/>
                      <a:pt x="644392" y="697230"/>
                      <a:pt x="641535" y="676275"/>
                    </a:cubicBezTo>
                    <a:lnTo>
                      <a:pt x="626295" y="532448"/>
                    </a:lnTo>
                    <a:cubicBezTo>
                      <a:pt x="625342" y="504825"/>
                      <a:pt x="612960" y="479108"/>
                      <a:pt x="591052" y="461963"/>
                    </a:cubicBezTo>
                    <a:cubicBezTo>
                      <a:pt x="555810" y="432435"/>
                      <a:pt x="513900" y="414338"/>
                      <a:pt x="470085" y="399098"/>
                    </a:cubicBezTo>
                    <a:lnTo>
                      <a:pt x="423412" y="380048"/>
                    </a:lnTo>
                    <a:cubicBezTo>
                      <a:pt x="419602" y="378143"/>
                      <a:pt x="417697" y="375285"/>
                      <a:pt x="417697" y="371475"/>
                    </a:cubicBezTo>
                    <a:lnTo>
                      <a:pt x="417697" y="348615"/>
                    </a:lnTo>
                    <a:cubicBezTo>
                      <a:pt x="453892" y="320040"/>
                      <a:pt x="474847" y="276225"/>
                      <a:pt x="474847" y="229552"/>
                    </a:cubicBezTo>
                    <a:lnTo>
                      <a:pt x="474847" y="195263"/>
                    </a:lnTo>
                    <a:cubicBezTo>
                      <a:pt x="480562" y="199073"/>
                      <a:pt x="487230" y="200025"/>
                      <a:pt x="493897" y="200978"/>
                    </a:cubicBezTo>
                    <a:lnTo>
                      <a:pt x="477705" y="153353"/>
                    </a:lnTo>
                    <a:cubicBezTo>
                      <a:pt x="475800" y="146685"/>
                      <a:pt x="473895" y="140018"/>
                      <a:pt x="472942" y="133350"/>
                    </a:cubicBezTo>
                    <a:cubicBezTo>
                      <a:pt x="465322" y="79057"/>
                      <a:pt x="432937" y="40958"/>
                      <a:pt x="388170" y="17145"/>
                    </a:cubicBezTo>
                    <a:cubicBezTo>
                      <a:pt x="384360" y="15240"/>
                      <a:pt x="379597" y="15240"/>
                      <a:pt x="375787" y="18097"/>
                    </a:cubicBezTo>
                    <a:lnTo>
                      <a:pt x="367215" y="24765"/>
                    </a:lnTo>
                    <a:lnTo>
                      <a:pt x="357690" y="11430"/>
                    </a:lnTo>
                    <a:cubicBezTo>
                      <a:pt x="354832" y="7620"/>
                      <a:pt x="351022" y="3810"/>
                      <a:pt x="346260" y="2858"/>
                    </a:cubicBezTo>
                    <a:cubicBezTo>
                      <a:pt x="337687" y="953"/>
                      <a:pt x="329115" y="0"/>
                      <a:pt x="320542" y="0"/>
                    </a:cubicBezTo>
                    <a:cubicBezTo>
                      <a:pt x="245295" y="0"/>
                      <a:pt x="182430" y="59055"/>
                      <a:pt x="169095" y="136208"/>
                    </a:cubicBezTo>
                    <a:lnTo>
                      <a:pt x="169095" y="142875"/>
                    </a:lnTo>
                    <a:lnTo>
                      <a:pt x="169095" y="142875"/>
                    </a:lnTo>
                    <a:lnTo>
                      <a:pt x="169095" y="159068"/>
                    </a:lnTo>
                    <a:cubicBezTo>
                      <a:pt x="169095" y="180023"/>
                      <a:pt x="165285" y="200025"/>
                      <a:pt x="156712" y="219075"/>
                    </a:cubicBezTo>
                    <a:lnTo>
                      <a:pt x="140520" y="257175"/>
                    </a:lnTo>
                    <a:cubicBezTo>
                      <a:pt x="140520" y="257175"/>
                      <a:pt x="151950" y="254318"/>
                      <a:pt x="171000" y="248602"/>
                    </a:cubicBezTo>
                    <a:cubicBezTo>
                      <a:pt x="175762" y="287655"/>
                      <a:pt x="195765" y="322898"/>
                      <a:pt x="226245" y="346710"/>
                    </a:cubicBezTo>
                    <a:lnTo>
                      <a:pt x="226245" y="370523"/>
                    </a:lnTo>
                    <a:cubicBezTo>
                      <a:pt x="226245" y="374333"/>
                      <a:pt x="224340" y="378143"/>
                      <a:pt x="220530" y="379095"/>
                    </a:cubicBezTo>
                    <a:lnTo>
                      <a:pt x="173857" y="398145"/>
                    </a:lnTo>
                    <a:cubicBezTo>
                      <a:pt x="130042" y="413385"/>
                      <a:pt x="88132" y="431483"/>
                      <a:pt x="52890" y="461010"/>
                    </a:cubicBezTo>
                    <a:cubicBezTo>
                      <a:pt x="30982" y="478155"/>
                      <a:pt x="17647" y="503873"/>
                      <a:pt x="16695" y="531495"/>
                    </a:cubicBezTo>
                    <a:lnTo>
                      <a:pt x="502" y="676275"/>
                    </a:lnTo>
                    <a:cubicBezTo>
                      <a:pt x="-2355" y="697230"/>
                      <a:pt x="7170" y="718185"/>
                      <a:pt x="24315" y="729615"/>
                    </a:cubicBezTo>
                    <a:cubicBezTo>
                      <a:pt x="38602" y="739140"/>
                      <a:pt x="54795" y="746760"/>
                      <a:pt x="70987" y="753428"/>
                    </a:cubicBezTo>
                    <a:lnTo>
                      <a:pt x="97657" y="753428"/>
                    </a:lnTo>
                    <a:lnTo>
                      <a:pt x="97657" y="723900"/>
                    </a:lnTo>
                    <a:cubicBezTo>
                      <a:pt x="79560" y="717233"/>
                      <a:pt x="62415" y="709613"/>
                      <a:pt x="46222" y="699135"/>
                    </a:cubicBezTo>
                    <a:cubicBezTo>
                      <a:pt x="40507" y="695325"/>
                      <a:pt x="37650" y="688658"/>
                      <a:pt x="38602" y="681990"/>
                    </a:cubicBezTo>
                    <a:lnTo>
                      <a:pt x="54795" y="535305"/>
                    </a:lnTo>
                    <a:lnTo>
                      <a:pt x="54795" y="533400"/>
                    </a:lnTo>
                    <a:cubicBezTo>
                      <a:pt x="54795" y="516255"/>
                      <a:pt x="63367" y="501015"/>
                      <a:pt x="76702" y="490538"/>
                    </a:cubicBezTo>
                    <a:cubicBezTo>
                      <a:pt x="108135" y="464820"/>
                      <a:pt x="146235" y="448628"/>
                      <a:pt x="186240" y="434340"/>
                    </a:cubicBezTo>
                    <a:lnTo>
                      <a:pt x="201480" y="429578"/>
                    </a:lnTo>
                    <a:cubicBezTo>
                      <a:pt x="229102" y="446723"/>
                      <a:pt x="272917" y="457200"/>
                      <a:pt x="321495" y="457200"/>
                    </a:cubicBezTo>
                    <a:cubicBezTo>
                      <a:pt x="370072" y="457200"/>
                      <a:pt x="413887" y="446723"/>
                      <a:pt x="442462" y="429578"/>
                    </a:cubicBezTo>
                    <a:lnTo>
                      <a:pt x="456750" y="434340"/>
                    </a:lnTo>
                    <a:close/>
                    <a:moveTo>
                      <a:pt x="207195" y="237173"/>
                    </a:moveTo>
                    <a:cubicBezTo>
                      <a:pt x="271965" y="215265"/>
                      <a:pt x="365310" y="177165"/>
                      <a:pt x="407220" y="123825"/>
                    </a:cubicBezTo>
                    <a:cubicBezTo>
                      <a:pt x="415792" y="137160"/>
                      <a:pt x="425317" y="149543"/>
                      <a:pt x="435795" y="161925"/>
                    </a:cubicBezTo>
                    <a:lnTo>
                      <a:pt x="435795" y="228600"/>
                    </a:lnTo>
                    <a:cubicBezTo>
                      <a:pt x="435795" y="291465"/>
                      <a:pt x="384360" y="342900"/>
                      <a:pt x="321495" y="342900"/>
                    </a:cubicBezTo>
                    <a:cubicBezTo>
                      <a:pt x="261487" y="342900"/>
                      <a:pt x="211957" y="297180"/>
                      <a:pt x="207195" y="237173"/>
                    </a:cubicBezTo>
                    <a:close/>
                    <a:moveTo>
                      <a:pt x="245295" y="408623"/>
                    </a:moveTo>
                    <a:cubicBezTo>
                      <a:pt x="256725" y="400050"/>
                      <a:pt x="264345" y="385763"/>
                      <a:pt x="264345" y="370523"/>
                    </a:cubicBezTo>
                    <a:lnTo>
                      <a:pt x="264345" y="369570"/>
                    </a:lnTo>
                    <a:cubicBezTo>
                      <a:pt x="300540" y="384810"/>
                      <a:pt x="342450" y="384810"/>
                      <a:pt x="378645" y="369570"/>
                    </a:cubicBezTo>
                    <a:lnTo>
                      <a:pt x="378645" y="370523"/>
                    </a:lnTo>
                    <a:cubicBezTo>
                      <a:pt x="378645" y="384810"/>
                      <a:pt x="385312" y="399098"/>
                      <a:pt x="396742" y="408623"/>
                    </a:cubicBezTo>
                    <a:cubicBezTo>
                      <a:pt x="371977" y="416243"/>
                      <a:pt x="346260" y="420053"/>
                      <a:pt x="320542" y="419100"/>
                    </a:cubicBezTo>
                    <a:cubicBezTo>
                      <a:pt x="295777" y="419100"/>
                      <a:pt x="270060" y="415290"/>
                      <a:pt x="245295" y="408623"/>
                    </a:cubicBez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828754" hangingPunct="1">
                  <a:lnSpc>
                    <a:spcPct val="100000"/>
                  </a:lnSpc>
                  <a:defRPr/>
                </a:pPr>
                <a:endParaRPr lang="en-US" sz="3600" b="0" kern="1200" cap="none" spc="0">
                  <a:latin typeface="Calibri" panose="020F0502020204030204"/>
                </a:endParaRPr>
              </a:p>
            </p:txBody>
          </p:sp>
          <p:sp>
            <p:nvSpPr>
              <p:cNvPr id="189" name="Freeform: Shape 188">
                <a:extLst>
                  <a:ext uri="{FF2B5EF4-FFF2-40B4-BE49-F238E27FC236}">
                    <a16:creationId xmlns:a16="http://schemas.microsoft.com/office/drawing/2014/main" id="{E447F5D4-D0E9-4192-BF8A-2FDD9CB82C4B}"/>
                  </a:ext>
                </a:extLst>
              </p:cNvPr>
              <p:cNvSpPr/>
              <p:nvPr/>
            </p:nvSpPr>
            <p:spPr>
              <a:xfrm>
                <a:off x="6406349" y="3449327"/>
                <a:ext cx="555307" cy="297180"/>
              </a:xfrm>
              <a:custGeom>
                <a:avLst/>
                <a:gdLst>
                  <a:gd name="connsiteX0" fmla="*/ 482918 w 555307"/>
                  <a:gd name="connsiteY0" fmla="*/ 23813 h 297180"/>
                  <a:gd name="connsiteX1" fmla="*/ 459105 w 555307"/>
                  <a:gd name="connsiteY1" fmla="*/ 0 h 297180"/>
                  <a:gd name="connsiteX2" fmla="*/ 459105 w 555307"/>
                  <a:gd name="connsiteY2" fmla="*/ 0 h 297180"/>
                  <a:gd name="connsiteX3" fmla="*/ 96203 w 555307"/>
                  <a:gd name="connsiteY3" fmla="*/ 0 h 297180"/>
                  <a:gd name="connsiteX4" fmla="*/ 72390 w 555307"/>
                  <a:gd name="connsiteY4" fmla="*/ 23813 h 297180"/>
                  <a:gd name="connsiteX5" fmla="*/ 72390 w 555307"/>
                  <a:gd name="connsiteY5" fmla="*/ 23813 h 297180"/>
                  <a:gd name="connsiteX6" fmla="*/ 72390 w 555307"/>
                  <a:gd name="connsiteY6" fmla="*/ 260985 h 297180"/>
                  <a:gd name="connsiteX7" fmla="*/ 0 w 555307"/>
                  <a:gd name="connsiteY7" fmla="*/ 260985 h 297180"/>
                  <a:gd name="connsiteX8" fmla="*/ 0 w 555307"/>
                  <a:gd name="connsiteY8" fmla="*/ 273368 h 297180"/>
                  <a:gd name="connsiteX9" fmla="*/ 23813 w 555307"/>
                  <a:gd name="connsiteY9" fmla="*/ 297180 h 297180"/>
                  <a:gd name="connsiteX10" fmla="*/ 531495 w 555307"/>
                  <a:gd name="connsiteY10" fmla="*/ 297180 h 297180"/>
                  <a:gd name="connsiteX11" fmla="*/ 555308 w 555307"/>
                  <a:gd name="connsiteY11" fmla="*/ 273368 h 297180"/>
                  <a:gd name="connsiteX12" fmla="*/ 555308 w 555307"/>
                  <a:gd name="connsiteY12" fmla="*/ 260985 h 297180"/>
                  <a:gd name="connsiteX13" fmla="*/ 482918 w 555307"/>
                  <a:gd name="connsiteY13" fmla="*/ 260985 h 297180"/>
                  <a:gd name="connsiteX14" fmla="*/ 482918 w 555307"/>
                  <a:gd name="connsiteY14" fmla="*/ 23813 h 297180"/>
                  <a:gd name="connsiteX15" fmla="*/ 227648 w 555307"/>
                  <a:gd name="connsiteY15" fmla="*/ 180975 h 297180"/>
                  <a:gd name="connsiteX16" fmla="*/ 214313 w 555307"/>
                  <a:gd name="connsiteY16" fmla="*/ 194310 h 297180"/>
                  <a:gd name="connsiteX17" fmla="*/ 160973 w 555307"/>
                  <a:gd name="connsiteY17" fmla="*/ 140970 h 297180"/>
                  <a:gd name="connsiteX18" fmla="*/ 214313 w 555307"/>
                  <a:gd name="connsiteY18" fmla="*/ 87630 h 297180"/>
                  <a:gd name="connsiteX19" fmla="*/ 227648 w 555307"/>
                  <a:gd name="connsiteY19" fmla="*/ 100965 h 297180"/>
                  <a:gd name="connsiteX20" fmla="*/ 187642 w 555307"/>
                  <a:gd name="connsiteY20" fmla="*/ 140970 h 297180"/>
                  <a:gd name="connsiteX21" fmla="*/ 227648 w 555307"/>
                  <a:gd name="connsiteY21" fmla="*/ 180975 h 297180"/>
                  <a:gd name="connsiteX22" fmla="*/ 263843 w 555307"/>
                  <a:gd name="connsiteY22" fmla="*/ 200978 h 297180"/>
                  <a:gd name="connsiteX23" fmla="*/ 246698 w 555307"/>
                  <a:gd name="connsiteY23" fmla="*/ 193358 h 297180"/>
                  <a:gd name="connsiteX24" fmla="*/ 291465 w 555307"/>
                  <a:gd name="connsiteY24" fmla="*/ 85725 h 297180"/>
                  <a:gd name="connsiteX25" fmla="*/ 308610 w 555307"/>
                  <a:gd name="connsiteY25" fmla="*/ 93345 h 297180"/>
                  <a:gd name="connsiteX26" fmla="*/ 263843 w 555307"/>
                  <a:gd name="connsiteY26" fmla="*/ 200978 h 297180"/>
                  <a:gd name="connsiteX27" fmla="*/ 340043 w 555307"/>
                  <a:gd name="connsiteY27" fmla="*/ 195263 h 297180"/>
                  <a:gd name="connsiteX28" fmla="*/ 326708 w 555307"/>
                  <a:gd name="connsiteY28" fmla="*/ 181928 h 297180"/>
                  <a:gd name="connsiteX29" fmla="*/ 366713 w 555307"/>
                  <a:gd name="connsiteY29" fmla="*/ 141922 h 297180"/>
                  <a:gd name="connsiteX30" fmla="*/ 326708 w 555307"/>
                  <a:gd name="connsiteY30" fmla="*/ 101918 h 297180"/>
                  <a:gd name="connsiteX31" fmla="*/ 340043 w 555307"/>
                  <a:gd name="connsiteY31" fmla="*/ 88582 h 297180"/>
                  <a:gd name="connsiteX32" fmla="*/ 393383 w 555307"/>
                  <a:gd name="connsiteY32" fmla="*/ 141922 h 297180"/>
                  <a:gd name="connsiteX33" fmla="*/ 340043 w 555307"/>
                  <a:gd name="connsiteY33" fmla="*/ 195263 h 2971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555307" h="297180">
                    <a:moveTo>
                      <a:pt x="482918" y="23813"/>
                    </a:moveTo>
                    <a:cubicBezTo>
                      <a:pt x="482918" y="10478"/>
                      <a:pt x="472440" y="0"/>
                      <a:pt x="459105" y="0"/>
                    </a:cubicBezTo>
                    <a:lnTo>
                      <a:pt x="459105" y="0"/>
                    </a:lnTo>
                    <a:lnTo>
                      <a:pt x="96203" y="0"/>
                    </a:lnTo>
                    <a:cubicBezTo>
                      <a:pt x="82868" y="0"/>
                      <a:pt x="72390" y="10478"/>
                      <a:pt x="72390" y="23813"/>
                    </a:cubicBezTo>
                    <a:lnTo>
                      <a:pt x="72390" y="23813"/>
                    </a:lnTo>
                    <a:lnTo>
                      <a:pt x="72390" y="260985"/>
                    </a:lnTo>
                    <a:lnTo>
                      <a:pt x="0" y="260985"/>
                    </a:lnTo>
                    <a:lnTo>
                      <a:pt x="0" y="273368"/>
                    </a:lnTo>
                    <a:cubicBezTo>
                      <a:pt x="0" y="286703"/>
                      <a:pt x="10478" y="297180"/>
                      <a:pt x="23813" y="297180"/>
                    </a:cubicBezTo>
                    <a:lnTo>
                      <a:pt x="531495" y="297180"/>
                    </a:lnTo>
                    <a:cubicBezTo>
                      <a:pt x="544830" y="297180"/>
                      <a:pt x="555308" y="286703"/>
                      <a:pt x="555308" y="273368"/>
                    </a:cubicBezTo>
                    <a:lnTo>
                      <a:pt x="555308" y="260985"/>
                    </a:lnTo>
                    <a:lnTo>
                      <a:pt x="482918" y="260985"/>
                    </a:lnTo>
                    <a:lnTo>
                      <a:pt x="482918" y="23813"/>
                    </a:lnTo>
                    <a:close/>
                    <a:moveTo>
                      <a:pt x="227648" y="180975"/>
                    </a:moveTo>
                    <a:lnTo>
                      <a:pt x="214313" y="194310"/>
                    </a:lnTo>
                    <a:lnTo>
                      <a:pt x="160973" y="140970"/>
                    </a:lnTo>
                    <a:lnTo>
                      <a:pt x="214313" y="87630"/>
                    </a:lnTo>
                    <a:lnTo>
                      <a:pt x="227648" y="100965"/>
                    </a:lnTo>
                    <a:lnTo>
                      <a:pt x="187642" y="140970"/>
                    </a:lnTo>
                    <a:lnTo>
                      <a:pt x="227648" y="180975"/>
                    </a:lnTo>
                    <a:close/>
                    <a:moveTo>
                      <a:pt x="263843" y="200978"/>
                    </a:moveTo>
                    <a:lnTo>
                      <a:pt x="246698" y="193358"/>
                    </a:lnTo>
                    <a:lnTo>
                      <a:pt x="291465" y="85725"/>
                    </a:lnTo>
                    <a:lnTo>
                      <a:pt x="308610" y="93345"/>
                    </a:lnTo>
                    <a:lnTo>
                      <a:pt x="263843" y="200978"/>
                    </a:lnTo>
                    <a:close/>
                    <a:moveTo>
                      <a:pt x="340043" y="195263"/>
                    </a:moveTo>
                    <a:lnTo>
                      <a:pt x="326708" y="181928"/>
                    </a:lnTo>
                    <a:lnTo>
                      <a:pt x="366713" y="141922"/>
                    </a:lnTo>
                    <a:lnTo>
                      <a:pt x="326708" y="101918"/>
                    </a:lnTo>
                    <a:lnTo>
                      <a:pt x="340043" y="88582"/>
                    </a:lnTo>
                    <a:lnTo>
                      <a:pt x="393383" y="141922"/>
                    </a:lnTo>
                    <a:lnTo>
                      <a:pt x="340043" y="195263"/>
                    </a:ln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828754" hangingPunct="1">
                  <a:lnSpc>
                    <a:spcPct val="100000"/>
                  </a:lnSpc>
                  <a:defRPr/>
                </a:pPr>
                <a:endParaRPr lang="en-US" sz="3600" b="0" kern="1200" cap="none" spc="0">
                  <a:latin typeface="Calibri" panose="020F0502020204030204"/>
                </a:endParaRPr>
              </a:p>
            </p:txBody>
          </p:sp>
        </p:grpSp>
        <p:sp>
          <p:nvSpPr>
            <p:cNvPr id="186" name="Rectangle 185">
              <a:extLst>
                <a:ext uri="{FF2B5EF4-FFF2-40B4-BE49-F238E27FC236}">
                  <a16:creationId xmlns:a16="http://schemas.microsoft.com/office/drawing/2014/main" id="{B0EC24E5-59DF-4837-A5D2-FDFBC7EDA5A1}"/>
                </a:ext>
              </a:extLst>
            </p:cNvPr>
            <p:cNvSpPr/>
            <p:nvPr/>
          </p:nvSpPr>
          <p:spPr>
            <a:xfrm>
              <a:off x="6500813" y="3495675"/>
              <a:ext cx="366712" cy="17621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828754" hangingPunct="1">
                <a:lnSpc>
                  <a:spcPct val="100000"/>
                </a:lnSpc>
                <a:defRPr/>
              </a:pPr>
              <a:endParaRPr lang="en-US" sz="3600" b="0" kern="1200" cap="none" spc="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B85ED5B1-6CAD-4796-BEF7-0EF2728A0F50}"/>
                </a:ext>
              </a:extLst>
            </p:cNvPr>
            <p:cNvSpPr txBox="1"/>
            <p:nvPr/>
          </p:nvSpPr>
          <p:spPr>
            <a:xfrm>
              <a:off x="6393917" y="3463584"/>
              <a:ext cx="552449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1828754" hangingPunct="1">
                <a:lnSpc>
                  <a:spcPct val="100000"/>
                </a:lnSpc>
                <a:defRPr/>
              </a:pPr>
              <a:r>
                <a:rPr lang="en-US" sz="2000" b="0" kern="1200" cap="none" spc="0">
                  <a:solidFill>
                    <a:srgbClr val="000000"/>
                  </a:solidFill>
                  <a:latin typeface="Calibri" panose="020F0502020204030204"/>
                </a:rPr>
                <a:t>Obj-C</a:t>
              </a:r>
            </a:p>
          </p:txBody>
        </p:sp>
      </p:grp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B5E356B4-27B2-49E2-B3E4-8A0AD4C535EC}"/>
              </a:ext>
            </a:extLst>
          </p:cNvPr>
          <p:cNvGrpSpPr/>
          <p:nvPr/>
        </p:nvGrpSpPr>
        <p:grpSpPr>
          <a:xfrm>
            <a:off x="4720722" y="9271782"/>
            <a:ext cx="1248752" cy="1619240"/>
            <a:chOff x="7832116" y="1894212"/>
            <a:chExt cx="624376" cy="809620"/>
          </a:xfrm>
        </p:grpSpPr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965838D5-02D2-4B14-BC86-2E5985509A9C}"/>
                </a:ext>
              </a:extLst>
            </p:cNvPr>
            <p:cNvSpPr txBox="1"/>
            <p:nvPr/>
          </p:nvSpPr>
          <p:spPr>
            <a:xfrm>
              <a:off x="7868079" y="2420980"/>
              <a:ext cx="552449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1828754" hangingPunct="1">
                <a:lnSpc>
                  <a:spcPct val="100000"/>
                </a:lnSpc>
                <a:defRPr/>
              </a:pPr>
              <a:r>
                <a:rPr lang="en-US" sz="2000" b="0" kern="1200" cap="none" spc="0">
                  <a:latin typeface="Calibri" panose="020F0502020204030204"/>
                </a:rPr>
                <a:t>Obj-C</a:t>
              </a:r>
            </a:p>
          </p:txBody>
        </p:sp>
        <p:grpSp>
          <p:nvGrpSpPr>
            <p:cNvPr id="182" name="Graphic 72" descr="Programmer male outline">
              <a:extLst>
                <a:ext uri="{FF2B5EF4-FFF2-40B4-BE49-F238E27FC236}">
                  <a16:creationId xmlns:a16="http://schemas.microsoft.com/office/drawing/2014/main" id="{53562474-6840-4381-8228-5D040858B427}"/>
                </a:ext>
              </a:extLst>
            </p:cNvPr>
            <p:cNvGrpSpPr/>
            <p:nvPr/>
          </p:nvGrpSpPr>
          <p:grpSpPr>
            <a:xfrm>
              <a:off x="7832116" y="1894212"/>
              <a:ext cx="624376" cy="809620"/>
              <a:chOff x="7832116" y="1894212"/>
              <a:chExt cx="624376" cy="809620"/>
            </a:xfrm>
            <a:solidFill>
              <a:schemeClr val="tx1"/>
            </a:solidFill>
          </p:grpSpPr>
          <p:sp>
            <p:nvSpPr>
              <p:cNvPr id="183" name="Freeform: Shape 182">
                <a:extLst>
                  <a:ext uri="{FF2B5EF4-FFF2-40B4-BE49-F238E27FC236}">
                    <a16:creationId xmlns:a16="http://schemas.microsoft.com/office/drawing/2014/main" id="{63B98E34-18C7-4DBF-B8BC-8B0CD3BDF9CC}"/>
                  </a:ext>
                </a:extLst>
              </p:cNvPr>
              <p:cNvSpPr/>
              <p:nvPr/>
            </p:nvSpPr>
            <p:spPr>
              <a:xfrm>
                <a:off x="7832116" y="1894212"/>
                <a:ext cx="624376" cy="742817"/>
              </a:xfrm>
              <a:custGeom>
                <a:avLst/>
                <a:gdLst>
                  <a:gd name="connsiteX0" fmla="*/ 451419 w 624376"/>
                  <a:gd name="connsiteY0" fmla="*/ 425953 h 742817"/>
                  <a:gd name="connsiteX1" fmla="*/ 563440 w 624376"/>
                  <a:gd name="connsiteY1" fmla="*/ 483763 h 742817"/>
                  <a:gd name="connsiteX2" fmla="*/ 588364 w 624376"/>
                  <a:gd name="connsiteY2" fmla="*/ 533615 h 742817"/>
                  <a:gd name="connsiteX3" fmla="*/ 605088 w 624376"/>
                  <a:gd name="connsiteY3" fmla="*/ 670717 h 742817"/>
                  <a:gd name="connsiteX4" fmla="*/ 593288 w 624376"/>
                  <a:gd name="connsiteY4" fmla="*/ 697264 h 742817"/>
                  <a:gd name="connsiteX5" fmla="*/ 540821 w 624376"/>
                  <a:gd name="connsiteY5" fmla="*/ 722719 h 742817"/>
                  <a:gd name="connsiteX6" fmla="*/ 540821 w 624376"/>
                  <a:gd name="connsiteY6" fmla="*/ 742802 h 742817"/>
                  <a:gd name="connsiteX7" fmla="*/ 603921 w 624376"/>
                  <a:gd name="connsiteY7" fmla="*/ 713068 h 742817"/>
                  <a:gd name="connsiteX8" fmla="*/ 624007 w 624376"/>
                  <a:gd name="connsiteY8" fmla="*/ 668475 h 742817"/>
                  <a:gd name="connsiteX9" fmla="*/ 607399 w 624376"/>
                  <a:gd name="connsiteY9" fmla="*/ 532729 h 742817"/>
                  <a:gd name="connsiteX10" fmla="*/ 575346 w 624376"/>
                  <a:gd name="connsiteY10" fmla="*/ 468900 h 742817"/>
                  <a:gd name="connsiteX11" fmla="*/ 456611 w 624376"/>
                  <a:gd name="connsiteY11" fmla="*/ 407601 h 742817"/>
                  <a:gd name="connsiteX12" fmla="*/ 409728 w 624376"/>
                  <a:gd name="connsiteY12" fmla="*/ 388361 h 742817"/>
                  <a:gd name="connsiteX13" fmla="*/ 397910 w 624376"/>
                  <a:gd name="connsiteY13" fmla="*/ 370736 h 742817"/>
                  <a:gd name="connsiteX14" fmla="*/ 397910 w 624376"/>
                  <a:gd name="connsiteY14" fmla="*/ 342660 h 742817"/>
                  <a:gd name="connsiteX15" fmla="*/ 455079 w 624376"/>
                  <a:gd name="connsiteY15" fmla="*/ 228618 h 742817"/>
                  <a:gd name="connsiteX16" fmla="*/ 455079 w 624376"/>
                  <a:gd name="connsiteY16" fmla="*/ 201007 h 742817"/>
                  <a:gd name="connsiteX17" fmla="*/ 470613 w 624376"/>
                  <a:gd name="connsiteY17" fmla="*/ 204257 h 742817"/>
                  <a:gd name="connsiteX18" fmla="*/ 480138 w 624376"/>
                  <a:gd name="connsiteY18" fmla="*/ 194732 h 742817"/>
                  <a:gd name="connsiteX19" fmla="*/ 479650 w 624376"/>
                  <a:gd name="connsiteY19" fmla="*/ 191723 h 742817"/>
                  <a:gd name="connsiteX20" fmla="*/ 470004 w 624376"/>
                  <a:gd name="connsiteY20" fmla="*/ 162767 h 742817"/>
                  <a:gd name="connsiteX21" fmla="*/ 459918 w 624376"/>
                  <a:gd name="connsiteY21" fmla="*/ 122439 h 742817"/>
                  <a:gd name="connsiteX22" fmla="*/ 377965 w 624376"/>
                  <a:gd name="connsiteY22" fmla="*/ 16771 h 742817"/>
                  <a:gd name="connsiteX23" fmla="*/ 356803 w 624376"/>
                  <a:gd name="connsiteY23" fmla="*/ 18329 h 742817"/>
                  <a:gd name="connsiteX24" fmla="*/ 353929 w 624376"/>
                  <a:gd name="connsiteY24" fmla="*/ 14065 h 742817"/>
                  <a:gd name="connsiteX25" fmla="*/ 336814 w 624376"/>
                  <a:gd name="connsiteY25" fmla="*/ 2428 h 742817"/>
                  <a:gd name="connsiteX26" fmla="*/ 167761 w 624376"/>
                  <a:gd name="connsiteY26" fmla="*/ 109514 h 742817"/>
                  <a:gd name="connsiteX27" fmla="*/ 161474 w 624376"/>
                  <a:gd name="connsiteY27" fmla="*/ 149519 h 742817"/>
                  <a:gd name="connsiteX28" fmla="*/ 161385 w 624376"/>
                  <a:gd name="connsiteY28" fmla="*/ 163751 h 742817"/>
                  <a:gd name="connsiteX29" fmla="*/ 153311 w 624376"/>
                  <a:gd name="connsiteY29" fmla="*/ 202479 h 742817"/>
                  <a:gd name="connsiteX30" fmla="*/ 135572 w 624376"/>
                  <a:gd name="connsiteY30" fmla="*/ 243892 h 742817"/>
                  <a:gd name="connsiteX31" fmla="*/ 140573 w 624376"/>
                  <a:gd name="connsiteY31" fmla="*/ 256400 h 742817"/>
                  <a:gd name="connsiteX32" fmla="*/ 144325 w 624376"/>
                  <a:gd name="connsiteY32" fmla="*/ 257170 h 742817"/>
                  <a:gd name="connsiteX33" fmla="*/ 146529 w 624376"/>
                  <a:gd name="connsiteY33" fmla="*/ 256910 h 742817"/>
                  <a:gd name="connsiteX34" fmla="*/ 171073 w 624376"/>
                  <a:gd name="connsiteY34" fmla="*/ 250394 h 742817"/>
                  <a:gd name="connsiteX35" fmla="*/ 226414 w 624376"/>
                  <a:gd name="connsiteY35" fmla="*/ 342605 h 742817"/>
                  <a:gd name="connsiteX36" fmla="*/ 226414 w 624376"/>
                  <a:gd name="connsiteY36" fmla="*/ 370736 h 742817"/>
                  <a:gd name="connsiteX37" fmla="*/ 214595 w 624376"/>
                  <a:gd name="connsiteY37" fmla="*/ 388357 h 742817"/>
                  <a:gd name="connsiteX38" fmla="*/ 167396 w 624376"/>
                  <a:gd name="connsiteY38" fmla="*/ 407731 h 742817"/>
                  <a:gd name="connsiteX39" fmla="*/ 49177 w 624376"/>
                  <a:gd name="connsiteY39" fmla="*/ 468770 h 742817"/>
                  <a:gd name="connsiteX40" fmla="*/ 16961 w 624376"/>
                  <a:gd name="connsiteY40" fmla="*/ 532729 h 742817"/>
                  <a:gd name="connsiteX41" fmla="*/ 361 w 624376"/>
                  <a:gd name="connsiteY41" fmla="*/ 668546 h 742817"/>
                  <a:gd name="connsiteX42" fmla="*/ 20468 w 624376"/>
                  <a:gd name="connsiteY42" fmla="*/ 713073 h 742817"/>
                  <a:gd name="connsiteX43" fmla="*/ 83619 w 624376"/>
                  <a:gd name="connsiteY43" fmla="*/ 742818 h 742817"/>
                  <a:gd name="connsiteX44" fmla="*/ 83619 w 624376"/>
                  <a:gd name="connsiteY44" fmla="*/ 722734 h 742817"/>
                  <a:gd name="connsiteX45" fmla="*/ 31097 w 624376"/>
                  <a:gd name="connsiteY45" fmla="*/ 697264 h 742817"/>
                  <a:gd name="connsiteX46" fmla="*/ 19279 w 624376"/>
                  <a:gd name="connsiteY46" fmla="*/ 670785 h 742817"/>
                  <a:gd name="connsiteX47" fmla="*/ 35924 w 624376"/>
                  <a:gd name="connsiteY47" fmla="*/ 534577 h 742817"/>
                  <a:gd name="connsiteX48" fmla="*/ 35994 w 624376"/>
                  <a:gd name="connsiteY48" fmla="*/ 533625 h 742817"/>
                  <a:gd name="connsiteX49" fmla="*/ 61076 w 624376"/>
                  <a:gd name="connsiteY49" fmla="*/ 483647 h 742817"/>
                  <a:gd name="connsiteX50" fmla="*/ 172899 w 624376"/>
                  <a:gd name="connsiteY50" fmla="*/ 425978 h 742817"/>
                  <a:gd name="connsiteX51" fmla="*/ 192711 w 624376"/>
                  <a:gd name="connsiteY51" fmla="*/ 419032 h 742817"/>
                  <a:gd name="connsiteX52" fmla="*/ 312187 w 624376"/>
                  <a:gd name="connsiteY52" fmla="*/ 447703 h 742817"/>
                  <a:gd name="connsiteX53" fmla="*/ 431640 w 624376"/>
                  <a:gd name="connsiteY53" fmla="*/ 419032 h 742817"/>
                  <a:gd name="connsiteX54" fmla="*/ 170821 w 624376"/>
                  <a:gd name="connsiteY54" fmla="*/ 209987 h 742817"/>
                  <a:gd name="connsiteX55" fmla="*/ 180441 w 624376"/>
                  <a:gd name="connsiteY55" fmla="*/ 163869 h 742817"/>
                  <a:gd name="connsiteX56" fmla="*/ 180530 w 624376"/>
                  <a:gd name="connsiteY56" fmla="*/ 149642 h 742817"/>
                  <a:gd name="connsiteX57" fmla="*/ 185873 w 624376"/>
                  <a:gd name="connsiteY57" fmla="*/ 115430 h 742817"/>
                  <a:gd name="connsiteX58" fmla="*/ 311082 w 624376"/>
                  <a:gd name="connsiteY58" fmla="*/ 19045 h 742817"/>
                  <a:gd name="connsiteX59" fmla="*/ 333304 w 624376"/>
                  <a:gd name="connsiteY59" fmla="*/ 21152 h 742817"/>
                  <a:gd name="connsiteX60" fmla="*/ 338128 w 624376"/>
                  <a:gd name="connsiteY60" fmla="*/ 24701 h 742817"/>
                  <a:gd name="connsiteX61" fmla="*/ 346625 w 624376"/>
                  <a:gd name="connsiteY61" fmla="*/ 37314 h 742817"/>
                  <a:gd name="connsiteX62" fmla="*/ 359845 w 624376"/>
                  <a:gd name="connsiteY62" fmla="*/ 39895 h 742817"/>
                  <a:gd name="connsiteX63" fmla="*/ 360275 w 624376"/>
                  <a:gd name="connsiteY63" fmla="*/ 39588 h 742817"/>
                  <a:gd name="connsiteX64" fmla="*/ 367944 w 624376"/>
                  <a:gd name="connsiteY64" fmla="*/ 33789 h 742817"/>
                  <a:gd name="connsiteX65" fmla="*/ 369047 w 624376"/>
                  <a:gd name="connsiteY65" fmla="*/ 33599 h 742817"/>
                  <a:gd name="connsiteX66" fmla="*/ 441223 w 624376"/>
                  <a:gd name="connsiteY66" fmla="*/ 126109 h 742817"/>
                  <a:gd name="connsiteX67" fmla="*/ 441228 w 624376"/>
                  <a:gd name="connsiteY67" fmla="*/ 126109 h 742817"/>
                  <a:gd name="connsiteX68" fmla="*/ 451929 w 624376"/>
                  <a:gd name="connsiteY68" fmla="*/ 168791 h 742817"/>
                  <a:gd name="connsiteX69" fmla="*/ 455827 w 624376"/>
                  <a:gd name="connsiteY69" fmla="*/ 180492 h 742817"/>
                  <a:gd name="connsiteX70" fmla="*/ 399248 w 624376"/>
                  <a:gd name="connsiteY70" fmla="*/ 119151 h 742817"/>
                  <a:gd name="connsiteX71" fmla="*/ 391663 w 624376"/>
                  <a:gd name="connsiteY71" fmla="*/ 114695 h 742817"/>
                  <a:gd name="connsiteX72" fmla="*/ 383662 w 624376"/>
                  <a:gd name="connsiteY72" fmla="*/ 118361 h 742817"/>
                  <a:gd name="connsiteX73" fmla="*/ 160780 w 624376"/>
                  <a:gd name="connsiteY73" fmla="*/ 233427 h 742817"/>
                  <a:gd name="connsiteX74" fmla="*/ 189585 w 624376"/>
                  <a:gd name="connsiteY74" fmla="*/ 244913 h 742817"/>
                  <a:gd name="connsiteX75" fmla="*/ 390248 w 624376"/>
                  <a:gd name="connsiteY75" fmla="*/ 139968 h 742817"/>
                  <a:gd name="connsiteX76" fmla="*/ 436032 w 624376"/>
                  <a:gd name="connsiteY76" fmla="*/ 190069 h 742817"/>
                  <a:gd name="connsiteX77" fmla="*/ 436032 w 624376"/>
                  <a:gd name="connsiteY77" fmla="*/ 228616 h 742817"/>
                  <a:gd name="connsiteX78" fmla="*/ 312348 w 624376"/>
                  <a:gd name="connsiteY78" fmla="*/ 352446 h 742817"/>
                  <a:gd name="connsiteX79" fmla="*/ 189585 w 624376"/>
                  <a:gd name="connsiteY79" fmla="*/ 244911 h 742817"/>
                  <a:gd name="connsiteX80" fmla="*/ 312194 w 624376"/>
                  <a:gd name="connsiteY80" fmla="*/ 428643 h 742817"/>
                  <a:gd name="connsiteX81" fmla="*/ 213881 w 624376"/>
                  <a:gd name="connsiteY81" fmla="*/ 409240 h 742817"/>
                  <a:gd name="connsiteX82" fmla="*/ 221822 w 624376"/>
                  <a:gd name="connsiteY82" fmla="*/ 405979 h 742817"/>
                  <a:gd name="connsiteX83" fmla="*/ 245459 w 624376"/>
                  <a:gd name="connsiteY83" fmla="*/ 370737 h 742817"/>
                  <a:gd name="connsiteX84" fmla="*/ 245459 w 624376"/>
                  <a:gd name="connsiteY84" fmla="*/ 354754 h 742817"/>
                  <a:gd name="connsiteX85" fmla="*/ 378860 w 624376"/>
                  <a:gd name="connsiteY85" fmla="*/ 354897 h 742817"/>
                  <a:gd name="connsiteX86" fmla="*/ 378860 w 624376"/>
                  <a:gd name="connsiteY86" fmla="*/ 370738 h 742817"/>
                  <a:gd name="connsiteX87" fmla="*/ 402492 w 624376"/>
                  <a:gd name="connsiteY87" fmla="*/ 405980 h 742817"/>
                  <a:gd name="connsiteX88" fmla="*/ 410461 w 624376"/>
                  <a:gd name="connsiteY88" fmla="*/ 409252 h 742817"/>
                  <a:gd name="connsiteX89" fmla="*/ 312194 w 624376"/>
                  <a:gd name="connsiteY89" fmla="*/ 428643 h 7428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</a:cxnLst>
                <a:rect l="l" t="t" r="r" b="b"/>
                <a:pathLst>
                  <a:path w="624376" h="742817">
                    <a:moveTo>
                      <a:pt x="451419" y="425953"/>
                    </a:moveTo>
                    <a:cubicBezTo>
                      <a:pt x="492458" y="440680"/>
                      <a:pt x="531289" y="457461"/>
                      <a:pt x="563440" y="483763"/>
                    </a:cubicBezTo>
                    <a:cubicBezTo>
                      <a:pt x="578838" y="495773"/>
                      <a:pt x="587996" y="514090"/>
                      <a:pt x="588364" y="533615"/>
                    </a:cubicBezTo>
                    <a:lnTo>
                      <a:pt x="605088" y="670717"/>
                    </a:lnTo>
                    <a:cubicBezTo>
                      <a:pt x="606438" y="681078"/>
                      <a:pt x="601883" y="691325"/>
                      <a:pt x="593288" y="697264"/>
                    </a:cubicBezTo>
                    <a:cubicBezTo>
                      <a:pt x="576901" y="707854"/>
                      <a:pt x="559282" y="716403"/>
                      <a:pt x="540821" y="722719"/>
                    </a:cubicBezTo>
                    <a:lnTo>
                      <a:pt x="540821" y="742802"/>
                    </a:lnTo>
                    <a:cubicBezTo>
                      <a:pt x="563053" y="735663"/>
                      <a:pt x="584263" y="725669"/>
                      <a:pt x="603921" y="713068"/>
                    </a:cubicBezTo>
                    <a:cubicBezTo>
                      <a:pt x="618452" y="703150"/>
                      <a:pt x="626208" y="685931"/>
                      <a:pt x="624007" y="668475"/>
                    </a:cubicBezTo>
                    <a:lnTo>
                      <a:pt x="607399" y="532729"/>
                    </a:lnTo>
                    <a:cubicBezTo>
                      <a:pt x="606792" y="507731"/>
                      <a:pt x="595033" y="484316"/>
                      <a:pt x="575346" y="468900"/>
                    </a:cubicBezTo>
                    <a:cubicBezTo>
                      <a:pt x="540791" y="440629"/>
                      <a:pt x="499763" y="423021"/>
                      <a:pt x="456611" y="407601"/>
                    </a:cubicBezTo>
                    <a:lnTo>
                      <a:pt x="409728" y="388361"/>
                    </a:lnTo>
                    <a:cubicBezTo>
                      <a:pt x="402565" y="385443"/>
                      <a:pt x="397889" y="378470"/>
                      <a:pt x="397910" y="370736"/>
                    </a:cubicBezTo>
                    <a:lnTo>
                      <a:pt x="397910" y="342660"/>
                    </a:lnTo>
                    <a:cubicBezTo>
                      <a:pt x="433857" y="315765"/>
                      <a:pt x="455038" y="273512"/>
                      <a:pt x="455079" y="228618"/>
                    </a:cubicBezTo>
                    <a:lnTo>
                      <a:pt x="455079" y="201007"/>
                    </a:lnTo>
                    <a:cubicBezTo>
                      <a:pt x="460011" y="203042"/>
                      <a:pt x="465279" y="204144"/>
                      <a:pt x="470613" y="204257"/>
                    </a:cubicBezTo>
                    <a:cubicBezTo>
                      <a:pt x="475873" y="204257"/>
                      <a:pt x="480138" y="199993"/>
                      <a:pt x="480138" y="194732"/>
                    </a:cubicBezTo>
                    <a:cubicBezTo>
                      <a:pt x="480138" y="193709"/>
                      <a:pt x="479973" y="192694"/>
                      <a:pt x="479650" y="191723"/>
                    </a:cubicBezTo>
                    <a:lnTo>
                      <a:pt x="470004" y="162767"/>
                    </a:lnTo>
                    <a:cubicBezTo>
                      <a:pt x="465796" y="149550"/>
                      <a:pt x="462427" y="136081"/>
                      <a:pt x="459918" y="122439"/>
                    </a:cubicBezTo>
                    <a:cubicBezTo>
                      <a:pt x="450524" y="76386"/>
                      <a:pt x="420232" y="37328"/>
                      <a:pt x="377965" y="16771"/>
                    </a:cubicBezTo>
                    <a:cubicBezTo>
                      <a:pt x="371186" y="13238"/>
                      <a:pt x="362992" y="13842"/>
                      <a:pt x="356803" y="18329"/>
                    </a:cubicBezTo>
                    <a:lnTo>
                      <a:pt x="353929" y="14065"/>
                    </a:lnTo>
                    <a:cubicBezTo>
                      <a:pt x="350028" y="8035"/>
                      <a:pt x="343856" y="3838"/>
                      <a:pt x="336814" y="2428"/>
                    </a:cubicBezTo>
                    <a:cubicBezTo>
                      <a:pt x="263085" y="-11435"/>
                      <a:pt x="191987" y="35370"/>
                      <a:pt x="167761" y="109514"/>
                    </a:cubicBezTo>
                    <a:cubicBezTo>
                      <a:pt x="163610" y="122444"/>
                      <a:pt x="161488" y="135939"/>
                      <a:pt x="161474" y="149519"/>
                    </a:cubicBezTo>
                    <a:lnTo>
                      <a:pt x="161385" y="163751"/>
                    </a:lnTo>
                    <a:cubicBezTo>
                      <a:pt x="161318" y="177071"/>
                      <a:pt x="158573" y="190242"/>
                      <a:pt x="153311" y="202479"/>
                    </a:cubicBezTo>
                    <a:lnTo>
                      <a:pt x="135572" y="243892"/>
                    </a:lnTo>
                    <a:cubicBezTo>
                      <a:pt x="133499" y="248727"/>
                      <a:pt x="135738" y="254327"/>
                      <a:pt x="140573" y="256400"/>
                    </a:cubicBezTo>
                    <a:cubicBezTo>
                      <a:pt x="141759" y="256908"/>
                      <a:pt x="143036" y="257170"/>
                      <a:pt x="144325" y="257170"/>
                    </a:cubicBezTo>
                    <a:cubicBezTo>
                      <a:pt x="145067" y="257171"/>
                      <a:pt x="145807" y="257084"/>
                      <a:pt x="146529" y="256910"/>
                    </a:cubicBezTo>
                    <a:cubicBezTo>
                      <a:pt x="148122" y="256529"/>
                      <a:pt x="157183" y="254339"/>
                      <a:pt x="171073" y="250394"/>
                    </a:cubicBezTo>
                    <a:cubicBezTo>
                      <a:pt x="176797" y="287169"/>
                      <a:pt x="196654" y="320255"/>
                      <a:pt x="226414" y="342605"/>
                    </a:cubicBezTo>
                    <a:lnTo>
                      <a:pt x="226414" y="370736"/>
                    </a:lnTo>
                    <a:cubicBezTo>
                      <a:pt x="226433" y="378469"/>
                      <a:pt x="221757" y="385441"/>
                      <a:pt x="214595" y="388357"/>
                    </a:cubicBezTo>
                    <a:lnTo>
                      <a:pt x="167396" y="407731"/>
                    </a:lnTo>
                    <a:cubicBezTo>
                      <a:pt x="124379" y="423120"/>
                      <a:pt x="83502" y="440687"/>
                      <a:pt x="49177" y="468770"/>
                    </a:cubicBezTo>
                    <a:cubicBezTo>
                      <a:pt x="29408" y="484194"/>
                      <a:pt x="17587" y="507663"/>
                      <a:pt x="16961" y="532729"/>
                    </a:cubicBezTo>
                    <a:lnTo>
                      <a:pt x="361" y="668546"/>
                    </a:lnTo>
                    <a:cubicBezTo>
                      <a:pt x="-1814" y="685984"/>
                      <a:pt x="5948" y="703174"/>
                      <a:pt x="20468" y="713073"/>
                    </a:cubicBezTo>
                    <a:cubicBezTo>
                      <a:pt x="40143" y="725677"/>
                      <a:pt x="61370" y="735676"/>
                      <a:pt x="83619" y="742818"/>
                    </a:cubicBezTo>
                    <a:lnTo>
                      <a:pt x="83619" y="722734"/>
                    </a:lnTo>
                    <a:cubicBezTo>
                      <a:pt x="65139" y="716415"/>
                      <a:pt x="47501" y="707862"/>
                      <a:pt x="31097" y="697264"/>
                    </a:cubicBezTo>
                    <a:cubicBezTo>
                      <a:pt x="22514" y="691345"/>
                      <a:pt x="17954" y="681127"/>
                      <a:pt x="19279" y="670785"/>
                    </a:cubicBezTo>
                    <a:lnTo>
                      <a:pt x="35924" y="534577"/>
                    </a:lnTo>
                    <a:lnTo>
                      <a:pt x="35994" y="533625"/>
                    </a:lnTo>
                    <a:cubicBezTo>
                      <a:pt x="36378" y="514033"/>
                      <a:pt x="45597" y="495664"/>
                      <a:pt x="61076" y="483647"/>
                    </a:cubicBezTo>
                    <a:cubicBezTo>
                      <a:pt x="93087" y="457453"/>
                      <a:pt x="131876" y="440700"/>
                      <a:pt x="172899" y="425978"/>
                    </a:cubicBezTo>
                    <a:lnTo>
                      <a:pt x="192711" y="419032"/>
                    </a:lnTo>
                    <a:cubicBezTo>
                      <a:pt x="218481" y="436803"/>
                      <a:pt x="263515" y="447703"/>
                      <a:pt x="312187" y="447703"/>
                    </a:cubicBezTo>
                    <a:cubicBezTo>
                      <a:pt x="360840" y="447703"/>
                      <a:pt x="405870" y="436806"/>
                      <a:pt x="431640" y="419032"/>
                    </a:cubicBezTo>
                    <a:close/>
                    <a:moveTo>
                      <a:pt x="170821" y="209987"/>
                    </a:moveTo>
                    <a:cubicBezTo>
                      <a:pt x="177089" y="195416"/>
                      <a:pt x="180361" y="179732"/>
                      <a:pt x="180441" y="163869"/>
                    </a:cubicBezTo>
                    <a:lnTo>
                      <a:pt x="180530" y="149642"/>
                    </a:lnTo>
                    <a:cubicBezTo>
                      <a:pt x="180530" y="138030"/>
                      <a:pt x="182333" y="126488"/>
                      <a:pt x="185873" y="115430"/>
                    </a:cubicBezTo>
                    <a:cubicBezTo>
                      <a:pt x="204703" y="57778"/>
                      <a:pt x="255026" y="19045"/>
                      <a:pt x="311082" y="19045"/>
                    </a:cubicBezTo>
                    <a:cubicBezTo>
                      <a:pt x="318538" y="19059"/>
                      <a:pt x="325978" y="19763"/>
                      <a:pt x="333304" y="21152"/>
                    </a:cubicBezTo>
                    <a:cubicBezTo>
                      <a:pt x="335317" y="21654"/>
                      <a:pt x="337049" y="22930"/>
                      <a:pt x="338128" y="24701"/>
                    </a:cubicBezTo>
                    <a:lnTo>
                      <a:pt x="346625" y="37314"/>
                    </a:lnTo>
                    <a:cubicBezTo>
                      <a:pt x="349563" y="41678"/>
                      <a:pt x="355482" y="42833"/>
                      <a:pt x="359845" y="39895"/>
                    </a:cubicBezTo>
                    <a:cubicBezTo>
                      <a:pt x="359991" y="39796"/>
                      <a:pt x="360135" y="39694"/>
                      <a:pt x="360275" y="39588"/>
                    </a:cubicBezTo>
                    <a:lnTo>
                      <a:pt x="367944" y="33789"/>
                    </a:lnTo>
                    <a:cubicBezTo>
                      <a:pt x="368249" y="33529"/>
                      <a:pt x="368671" y="33456"/>
                      <a:pt x="369047" y="33599"/>
                    </a:cubicBezTo>
                    <a:cubicBezTo>
                      <a:pt x="406349" y="51326"/>
                      <a:pt x="433101" y="85615"/>
                      <a:pt x="441223" y="126109"/>
                    </a:cubicBezTo>
                    <a:lnTo>
                      <a:pt x="441228" y="126109"/>
                    </a:lnTo>
                    <a:cubicBezTo>
                      <a:pt x="443887" y="140549"/>
                      <a:pt x="447462" y="154804"/>
                      <a:pt x="451929" y="168791"/>
                    </a:cubicBezTo>
                    <a:lnTo>
                      <a:pt x="455827" y="180492"/>
                    </a:lnTo>
                    <a:cubicBezTo>
                      <a:pt x="435675" y="169079"/>
                      <a:pt x="411951" y="139401"/>
                      <a:pt x="399248" y="119151"/>
                    </a:cubicBezTo>
                    <a:cubicBezTo>
                      <a:pt x="397599" y="116517"/>
                      <a:pt x="394767" y="114854"/>
                      <a:pt x="391663" y="114695"/>
                    </a:cubicBezTo>
                    <a:cubicBezTo>
                      <a:pt x="388553" y="114515"/>
                      <a:pt x="385556" y="115888"/>
                      <a:pt x="383662" y="118361"/>
                    </a:cubicBezTo>
                    <a:cubicBezTo>
                      <a:pt x="336011" y="179622"/>
                      <a:pt x="208772" y="219977"/>
                      <a:pt x="160780" y="233427"/>
                    </a:cubicBezTo>
                    <a:close/>
                    <a:moveTo>
                      <a:pt x="189585" y="244913"/>
                    </a:moveTo>
                    <a:cubicBezTo>
                      <a:pt x="245602" y="227688"/>
                      <a:pt x="341740" y="192222"/>
                      <a:pt x="390248" y="139968"/>
                    </a:cubicBezTo>
                    <a:cubicBezTo>
                      <a:pt x="402976" y="158819"/>
                      <a:pt x="418401" y="175699"/>
                      <a:pt x="436032" y="190069"/>
                    </a:cubicBezTo>
                    <a:lnTo>
                      <a:pt x="436032" y="228616"/>
                    </a:lnTo>
                    <a:cubicBezTo>
                      <a:pt x="436072" y="296966"/>
                      <a:pt x="380697" y="352406"/>
                      <a:pt x="312348" y="352446"/>
                    </a:cubicBezTo>
                    <a:cubicBezTo>
                      <a:pt x="250240" y="352483"/>
                      <a:pt x="197726" y="306482"/>
                      <a:pt x="189585" y="244911"/>
                    </a:cubicBezTo>
                    <a:close/>
                    <a:moveTo>
                      <a:pt x="312194" y="428643"/>
                    </a:moveTo>
                    <a:cubicBezTo>
                      <a:pt x="278395" y="429476"/>
                      <a:pt x="244828" y="422851"/>
                      <a:pt x="213881" y="409240"/>
                    </a:cubicBezTo>
                    <a:lnTo>
                      <a:pt x="221822" y="405979"/>
                    </a:lnTo>
                    <a:cubicBezTo>
                      <a:pt x="236143" y="400142"/>
                      <a:pt x="245493" y="386202"/>
                      <a:pt x="245459" y="370737"/>
                    </a:cubicBezTo>
                    <a:lnTo>
                      <a:pt x="245459" y="354754"/>
                    </a:lnTo>
                    <a:cubicBezTo>
                      <a:pt x="287125" y="377024"/>
                      <a:pt x="337146" y="377078"/>
                      <a:pt x="378860" y="354897"/>
                    </a:cubicBezTo>
                    <a:lnTo>
                      <a:pt x="378860" y="370738"/>
                    </a:lnTo>
                    <a:cubicBezTo>
                      <a:pt x="378827" y="386201"/>
                      <a:pt x="388174" y="400141"/>
                      <a:pt x="402492" y="405980"/>
                    </a:cubicBezTo>
                    <a:lnTo>
                      <a:pt x="410461" y="409252"/>
                    </a:lnTo>
                    <a:cubicBezTo>
                      <a:pt x="379527" y="422854"/>
                      <a:pt x="345976" y="429475"/>
                      <a:pt x="312194" y="428643"/>
                    </a:cubicBez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828754" hangingPunct="1">
                  <a:lnSpc>
                    <a:spcPct val="100000"/>
                  </a:lnSpc>
                  <a:defRPr/>
                </a:pPr>
                <a:endParaRPr lang="en-US" sz="3600" b="0" kern="1200" cap="none" spc="0">
                  <a:latin typeface="Calibri" panose="020F0502020204030204"/>
                </a:endParaRPr>
              </a:p>
            </p:txBody>
          </p:sp>
          <p:sp>
            <p:nvSpPr>
              <p:cNvPr id="184" name="Freeform: Shape 183">
                <a:extLst>
                  <a:ext uri="{FF2B5EF4-FFF2-40B4-BE49-F238E27FC236}">
                    <a16:creationId xmlns:a16="http://schemas.microsoft.com/office/drawing/2014/main" id="{45F7994C-4CCD-400E-B95A-FFE9FADFE94E}"/>
                  </a:ext>
                </a:extLst>
              </p:cNvPr>
              <p:cNvSpPr/>
              <p:nvPr/>
            </p:nvSpPr>
            <p:spPr>
              <a:xfrm>
                <a:off x="7868115" y="2399032"/>
                <a:ext cx="552448" cy="304800"/>
              </a:xfrm>
              <a:custGeom>
                <a:avLst/>
                <a:gdLst>
                  <a:gd name="connsiteX0" fmla="*/ 485773 w 552448"/>
                  <a:gd name="connsiteY0" fmla="*/ 33719 h 304800"/>
                  <a:gd name="connsiteX1" fmla="*/ 451865 w 552448"/>
                  <a:gd name="connsiteY1" fmla="*/ 0 h 304800"/>
                  <a:gd name="connsiteX2" fmla="*/ 451771 w 552448"/>
                  <a:gd name="connsiteY2" fmla="*/ 0 h 304800"/>
                  <a:gd name="connsiteX3" fmla="*/ 100394 w 552448"/>
                  <a:gd name="connsiteY3" fmla="*/ 0 h 304800"/>
                  <a:gd name="connsiteX4" fmla="*/ 66675 w 552448"/>
                  <a:gd name="connsiteY4" fmla="*/ 33719 h 304800"/>
                  <a:gd name="connsiteX5" fmla="*/ 66675 w 552448"/>
                  <a:gd name="connsiteY5" fmla="*/ 249460 h 304800"/>
                  <a:gd name="connsiteX6" fmla="*/ 0 w 552448"/>
                  <a:gd name="connsiteY6" fmla="*/ 249460 h 304800"/>
                  <a:gd name="connsiteX7" fmla="*/ 0 w 552448"/>
                  <a:gd name="connsiteY7" fmla="*/ 271120 h 304800"/>
                  <a:gd name="connsiteX8" fmla="*/ 33718 w 552448"/>
                  <a:gd name="connsiteY8" fmla="*/ 304800 h 304800"/>
                  <a:gd name="connsiteX9" fmla="*/ 518767 w 552448"/>
                  <a:gd name="connsiteY9" fmla="*/ 304800 h 304800"/>
                  <a:gd name="connsiteX10" fmla="*/ 552448 w 552448"/>
                  <a:gd name="connsiteY10" fmla="*/ 271082 h 304800"/>
                  <a:gd name="connsiteX11" fmla="*/ 552448 w 552448"/>
                  <a:gd name="connsiteY11" fmla="*/ 249460 h 304800"/>
                  <a:gd name="connsiteX12" fmla="*/ 485773 w 552448"/>
                  <a:gd name="connsiteY12" fmla="*/ 249460 h 304800"/>
                  <a:gd name="connsiteX13" fmla="*/ 533398 w 552448"/>
                  <a:gd name="connsiteY13" fmla="*/ 268510 h 304800"/>
                  <a:gd name="connsiteX14" fmla="*/ 533398 w 552448"/>
                  <a:gd name="connsiteY14" fmla="*/ 271045 h 304800"/>
                  <a:gd name="connsiteX15" fmla="*/ 518730 w 552448"/>
                  <a:gd name="connsiteY15" fmla="*/ 285750 h 304800"/>
                  <a:gd name="connsiteX16" fmla="*/ 33755 w 552448"/>
                  <a:gd name="connsiteY16" fmla="*/ 285750 h 304800"/>
                  <a:gd name="connsiteX17" fmla="*/ 19048 w 552448"/>
                  <a:gd name="connsiteY17" fmla="*/ 271082 h 304800"/>
                  <a:gd name="connsiteX18" fmla="*/ 19048 w 552448"/>
                  <a:gd name="connsiteY18" fmla="*/ 268510 h 304800"/>
                  <a:gd name="connsiteX19" fmla="*/ 85723 w 552448"/>
                  <a:gd name="connsiteY19" fmla="*/ 268510 h 304800"/>
                  <a:gd name="connsiteX20" fmla="*/ 85723 w 552448"/>
                  <a:gd name="connsiteY20" fmla="*/ 33719 h 304800"/>
                  <a:gd name="connsiteX21" fmla="*/ 100392 w 552448"/>
                  <a:gd name="connsiteY21" fmla="*/ 19050 h 304800"/>
                  <a:gd name="connsiteX22" fmla="*/ 452055 w 552448"/>
                  <a:gd name="connsiteY22" fmla="*/ 19050 h 304800"/>
                  <a:gd name="connsiteX23" fmla="*/ 466723 w 552448"/>
                  <a:gd name="connsiteY23" fmla="*/ 33719 h 304800"/>
                  <a:gd name="connsiteX24" fmla="*/ 466723 w 552448"/>
                  <a:gd name="connsiteY24" fmla="*/ 268510 h 304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552448" h="304800">
                    <a:moveTo>
                      <a:pt x="485773" y="33719"/>
                    </a:moveTo>
                    <a:cubicBezTo>
                      <a:pt x="485721" y="15044"/>
                      <a:pt x="470540" y="-52"/>
                      <a:pt x="451865" y="0"/>
                    </a:cubicBezTo>
                    <a:cubicBezTo>
                      <a:pt x="451834" y="0"/>
                      <a:pt x="451802" y="0"/>
                      <a:pt x="451771" y="0"/>
                    </a:cubicBezTo>
                    <a:lnTo>
                      <a:pt x="100394" y="0"/>
                    </a:lnTo>
                    <a:cubicBezTo>
                      <a:pt x="81780" y="20"/>
                      <a:pt x="66695" y="15105"/>
                      <a:pt x="66675" y="33719"/>
                    </a:cubicBezTo>
                    <a:lnTo>
                      <a:pt x="66675" y="249460"/>
                    </a:lnTo>
                    <a:lnTo>
                      <a:pt x="0" y="249460"/>
                    </a:lnTo>
                    <a:lnTo>
                      <a:pt x="0" y="271120"/>
                    </a:lnTo>
                    <a:cubicBezTo>
                      <a:pt x="125" y="289683"/>
                      <a:pt x="15153" y="304695"/>
                      <a:pt x="33718" y="304800"/>
                    </a:cubicBezTo>
                    <a:lnTo>
                      <a:pt x="518767" y="304800"/>
                    </a:lnTo>
                    <a:cubicBezTo>
                      <a:pt x="537331" y="304675"/>
                      <a:pt x="552344" y="289646"/>
                      <a:pt x="552448" y="271082"/>
                    </a:cubicBezTo>
                    <a:lnTo>
                      <a:pt x="552448" y="249460"/>
                    </a:lnTo>
                    <a:lnTo>
                      <a:pt x="485773" y="249460"/>
                    </a:lnTo>
                    <a:close/>
                    <a:moveTo>
                      <a:pt x="533398" y="268510"/>
                    </a:moveTo>
                    <a:lnTo>
                      <a:pt x="533398" y="271045"/>
                    </a:lnTo>
                    <a:cubicBezTo>
                      <a:pt x="533349" y="279132"/>
                      <a:pt x="526816" y="285681"/>
                      <a:pt x="518730" y="285750"/>
                    </a:cubicBezTo>
                    <a:lnTo>
                      <a:pt x="33755" y="285750"/>
                    </a:lnTo>
                    <a:cubicBezTo>
                      <a:pt x="25668" y="285701"/>
                      <a:pt x="19119" y="279168"/>
                      <a:pt x="19048" y="271082"/>
                    </a:cubicBezTo>
                    <a:lnTo>
                      <a:pt x="19048" y="268510"/>
                    </a:lnTo>
                    <a:lnTo>
                      <a:pt x="85723" y="268510"/>
                    </a:lnTo>
                    <a:lnTo>
                      <a:pt x="85723" y="33719"/>
                    </a:lnTo>
                    <a:cubicBezTo>
                      <a:pt x="85733" y="25621"/>
                      <a:pt x="92294" y="19060"/>
                      <a:pt x="100392" y="19050"/>
                    </a:cubicBezTo>
                    <a:lnTo>
                      <a:pt x="452055" y="19050"/>
                    </a:lnTo>
                    <a:cubicBezTo>
                      <a:pt x="460152" y="19060"/>
                      <a:pt x="466714" y="25621"/>
                      <a:pt x="466723" y="33719"/>
                    </a:cubicBezTo>
                    <a:lnTo>
                      <a:pt x="466723" y="268510"/>
                    </a:ln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828754" hangingPunct="1">
                  <a:lnSpc>
                    <a:spcPct val="100000"/>
                  </a:lnSpc>
                  <a:defRPr/>
                </a:pPr>
                <a:endParaRPr lang="en-US" sz="3600" b="0" kern="1200" cap="none" spc="0">
                  <a:latin typeface="Calibri" panose="020F0502020204030204"/>
                </a:endParaRPr>
              </a:p>
            </p:txBody>
          </p:sp>
        </p:grpSp>
      </p:grp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BB43A6EC-CFC6-4019-9301-B779242DB907}"/>
              </a:ext>
            </a:extLst>
          </p:cNvPr>
          <p:cNvGrpSpPr/>
          <p:nvPr/>
        </p:nvGrpSpPr>
        <p:grpSpPr>
          <a:xfrm>
            <a:off x="4310398" y="11044014"/>
            <a:ext cx="1828800" cy="1828800"/>
            <a:chOff x="6212942" y="1808483"/>
            <a:chExt cx="914400" cy="914400"/>
          </a:xfrm>
        </p:grpSpPr>
        <p:pic>
          <p:nvPicPr>
            <p:cNvPr id="178" name="Graphic 177" descr="Programmer female with solid fill">
              <a:extLst>
                <a:ext uri="{FF2B5EF4-FFF2-40B4-BE49-F238E27FC236}">
                  <a16:creationId xmlns:a16="http://schemas.microsoft.com/office/drawing/2014/main" id="{2EDA318E-9ED5-463F-92B9-92DFCBFE3F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212942" y="1808483"/>
              <a:ext cx="914400" cy="914400"/>
            </a:xfrm>
            <a:prstGeom prst="rect">
              <a:avLst/>
            </a:prstGeom>
          </p:spPr>
        </p:pic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5E4EB883-63D5-46CF-8AEF-534E128B5BDE}"/>
                </a:ext>
              </a:extLst>
            </p:cNvPr>
            <p:cNvSpPr/>
            <p:nvPr/>
          </p:nvSpPr>
          <p:spPr>
            <a:xfrm>
              <a:off x="6486178" y="2457813"/>
              <a:ext cx="366712" cy="17621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828754" hangingPunct="1">
                <a:lnSpc>
                  <a:spcPct val="100000"/>
                </a:lnSpc>
                <a:defRPr/>
              </a:pPr>
              <a:endParaRPr lang="en-US" sz="3600" b="0" kern="1200" cap="none" spc="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80" name="TextBox 179">
              <a:extLst>
                <a:ext uri="{FF2B5EF4-FFF2-40B4-BE49-F238E27FC236}">
                  <a16:creationId xmlns:a16="http://schemas.microsoft.com/office/drawing/2014/main" id="{255655A6-32B1-4D9F-AC45-53BF8C55A181}"/>
                </a:ext>
              </a:extLst>
            </p:cNvPr>
            <p:cNvSpPr txBox="1"/>
            <p:nvPr/>
          </p:nvSpPr>
          <p:spPr>
            <a:xfrm>
              <a:off x="6392439" y="2427311"/>
              <a:ext cx="552449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1828754" hangingPunct="1">
                <a:lnSpc>
                  <a:spcPct val="100000"/>
                </a:lnSpc>
                <a:defRPr/>
              </a:pPr>
              <a:r>
                <a:rPr lang="en-US" sz="2000" b="0" kern="1200" cap="none" spc="0">
                  <a:solidFill>
                    <a:srgbClr val="000000"/>
                  </a:solidFill>
                  <a:latin typeface="Calibri" panose="020F0502020204030204"/>
                </a:rPr>
                <a:t>Obj-C</a:t>
              </a:r>
            </a:p>
          </p:txBody>
        </p:sp>
      </p:grpSp>
      <p:grpSp>
        <p:nvGrpSpPr>
          <p:cNvPr id="194" name="Group 193">
            <a:extLst>
              <a:ext uri="{FF2B5EF4-FFF2-40B4-BE49-F238E27FC236}">
                <a16:creationId xmlns:a16="http://schemas.microsoft.com/office/drawing/2014/main" id="{0DBB5EB7-FEEC-44A1-8FFA-639AC4F45BE6}"/>
              </a:ext>
            </a:extLst>
          </p:cNvPr>
          <p:cNvGrpSpPr/>
          <p:nvPr/>
        </p:nvGrpSpPr>
        <p:grpSpPr>
          <a:xfrm>
            <a:off x="2715861" y="10448440"/>
            <a:ext cx="1863281" cy="1863280"/>
            <a:chOff x="2013490" y="5337878"/>
            <a:chExt cx="914400" cy="914400"/>
          </a:xfrm>
          <a:solidFill>
            <a:schemeClr val="bg1">
              <a:lumMod val="40000"/>
              <a:lumOff val="60000"/>
            </a:schemeClr>
          </a:solidFill>
        </p:grpSpPr>
        <p:sp>
          <p:nvSpPr>
            <p:cNvPr id="195" name="TextBox 194">
              <a:extLst>
                <a:ext uri="{FF2B5EF4-FFF2-40B4-BE49-F238E27FC236}">
                  <a16:creationId xmlns:a16="http://schemas.microsoft.com/office/drawing/2014/main" id="{60F8FD4F-2352-4EA7-955C-44B848E44676}"/>
                </a:ext>
              </a:extLst>
            </p:cNvPr>
            <p:cNvSpPr txBox="1"/>
            <p:nvPr/>
          </p:nvSpPr>
          <p:spPr>
            <a:xfrm>
              <a:off x="2181566" y="5606956"/>
              <a:ext cx="516213" cy="2265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1828754" hangingPunct="1">
                <a:lnSpc>
                  <a:spcPct val="100000"/>
                </a:lnSpc>
                <a:defRPr/>
              </a:pPr>
              <a:r>
                <a:rPr lang="en-US" sz="2400" b="0" kern="1200" cap="none" spc="0">
                  <a:latin typeface="Calibri" panose="020F0502020204030204"/>
                </a:rPr>
                <a:t>macOS</a:t>
              </a:r>
            </a:p>
          </p:txBody>
        </p:sp>
        <p:pic>
          <p:nvPicPr>
            <p:cNvPr id="196" name="Graphic 195" descr="Laptop with solid fill">
              <a:extLst>
                <a:ext uri="{FF2B5EF4-FFF2-40B4-BE49-F238E27FC236}">
                  <a16:creationId xmlns:a16="http://schemas.microsoft.com/office/drawing/2014/main" id="{EFAD3706-6F64-41D5-9326-4B2112CAA1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2013490" y="5337878"/>
              <a:ext cx="914400" cy="914400"/>
            </a:xfrm>
            <a:prstGeom prst="rect">
              <a:avLst/>
            </a:prstGeom>
          </p:spPr>
        </p:pic>
      </p:grpSp>
      <p:grpSp>
        <p:nvGrpSpPr>
          <p:cNvPr id="199" name="Group 198">
            <a:extLst>
              <a:ext uri="{FF2B5EF4-FFF2-40B4-BE49-F238E27FC236}">
                <a16:creationId xmlns:a16="http://schemas.microsoft.com/office/drawing/2014/main" id="{5B9C72DD-B4D7-4E6F-9EFF-DFFEDA169FDA}"/>
              </a:ext>
            </a:extLst>
          </p:cNvPr>
          <p:cNvGrpSpPr/>
          <p:nvPr/>
        </p:nvGrpSpPr>
        <p:grpSpPr>
          <a:xfrm>
            <a:off x="2569536" y="6172160"/>
            <a:ext cx="1210432" cy="1619266"/>
            <a:chOff x="7631025" y="3554286"/>
            <a:chExt cx="605216" cy="809632"/>
          </a:xfrm>
        </p:grpSpPr>
        <p:grpSp>
          <p:nvGrpSpPr>
            <p:cNvPr id="218" name="Graphic 69" descr="Programmer female outline">
              <a:extLst>
                <a:ext uri="{FF2B5EF4-FFF2-40B4-BE49-F238E27FC236}">
                  <a16:creationId xmlns:a16="http://schemas.microsoft.com/office/drawing/2014/main" id="{03106406-1C7A-40DE-88C4-67725D345468}"/>
                </a:ext>
              </a:extLst>
            </p:cNvPr>
            <p:cNvGrpSpPr/>
            <p:nvPr/>
          </p:nvGrpSpPr>
          <p:grpSpPr>
            <a:xfrm>
              <a:off x="7631025" y="3554286"/>
              <a:ext cx="605216" cy="809632"/>
              <a:chOff x="7631025" y="3554286"/>
              <a:chExt cx="605216" cy="809632"/>
            </a:xfrm>
            <a:solidFill>
              <a:schemeClr val="tx1"/>
            </a:solidFill>
          </p:grpSpPr>
          <p:sp>
            <p:nvSpPr>
              <p:cNvPr id="220" name="Freeform: Shape 219">
                <a:extLst>
                  <a:ext uri="{FF2B5EF4-FFF2-40B4-BE49-F238E27FC236}">
                    <a16:creationId xmlns:a16="http://schemas.microsoft.com/office/drawing/2014/main" id="{C9F0635E-D60B-4C7F-BDF5-47FF3A2FD1F3}"/>
                  </a:ext>
                </a:extLst>
              </p:cNvPr>
              <p:cNvSpPr/>
              <p:nvPr/>
            </p:nvSpPr>
            <p:spPr>
              <a:xfrm>
                <a:off x="7631025" y="3554286"/>
                <a:ext cx="605216" cy="736499"/>
              </a:xfrm>
              <a:custGeom>
                <a:avLst/>
                <a:gdLst>
                  <a:gd name="connsiteX0" fmla="*/ 421934 w 605216"/>
                  <a:gd name="connsiteY0" fmla="*/ 419107 h 736499"/>
                  <a:gd name="connsiteX1" fmla="*/ 544016 w 605216"/>
                  <a:gd name="connsiteY1" fmla="*/ 483544 h 736499"/>
                  <a:gd name="connsiteX2" fmla="*/ 569267 w 605216"/>
                  <a:gd name="connsiteY2" fmla="*/ 533626 h 736499"/>
                  <a:gd name="connsiteX3" fmla="*/ 586002 w 605216"/>
                  <a:gd name="connsiteY3" fmla="*/ 667195 h 736499"/>
                  <a:gd name="connsiteX4" fmla="*/ 574334 w 605216"/>
                  <a:gd name="connsiteY4" fmla="*/ 693742 h 736499"/>
                  <a:gd name="connsiteX5" fmla="*/ 531167 w 605216"/>
                  <a:gd name="connsiteY5" fmla="*/ 715973 h 736499"/>
                  <a:gd name="connsiteX6" fmla="*/ 531167 w 605216"/>
                  <a:gd name="connsiteY6" fmla="*/ 736499 h 736499"/>
                  <a:gd name="connsiteX7" fmla="*/ 584993 w 605216"/>
                  <a:gd name="connsiteY7" fmla="*/ 709477 h 736499"/>
                  <a:gd name="connsiteX8" fmla="*/ 604833 w 605216"/>
                  <a:gd name="connsiteY8" fmla="*/ 664900 h 736499"/>
                  <a:gd name="connsiteX9" fmla="*/ 588317 w 605216"/>
                  <a:gd name="connsiteY9" fmla="*/ 532721 h 736499"/>
                  <a:gd name="connsiteX10" fmla="*/ 556399 w 605216"/>
                  <a:gd name="connsiteY10" fmla="*/ 469018 h 736499"/>
                  <a:gd name="connsiteX11" fmla="*/ 472055 w 605216"/>
                  <a:gd name="connsiteY11" fmla="*/ 418783 h 736499"/>
                  <a:gd name="connsiteX12" fmla="*/ 474055 w 605216"/>
                  <a:gd name="connsiteY12" fmla="*/ 177353 h 736499"/>
                  <a:gd name="connsiteX13" fmla="*/ 468397 w 605216"/>
                  <a:gd name="connsiteY13" fmla="*/ 129119 h 736499"/>
                  <a:gd name="connsiteX14" fmla="*/ 377471 w 605216"/>
                  <a:gd name="connsiteY14" fmla="*/ 17838 h 736499"/>
                  <a:gd name="connsiteX15" fmla="*/ 354878 w 605216"/>
                  <a:gd name="connsiteY15" fmla="*/ 19743 h 736499"/>
                  <a:gd name="connsiteX16" fmla="*/ 353811 w 605216"/>
                  <a:gd name="connsiteY16" fmla="*/ 20505 h 736499"/>
                  <a:gd name="connsiteX17" fmla="*/ 349592 w 605216"/>
                  <a:gd name="connsiteY17" fmla="*/ 14609 h 736499"/>
                  <a:gd name="connsiteX18" fmla="*/ 330799 w 605216"/>
                  <a:gd name="connsiteY18" fmla="*/ 2550 h 736499"/>
                  <a:gd name="connsiteX19" fmla="*/ 190562 w 605216"/>
                  <a:gd name="connsiteY19" fmla="*/ 41279 h 736499"/>
                  <a:gd name="connsiteX20" fmla="*/ 131688 w 605216"/>
                  <a:gd name="connsiteY20" fmla="*/ 174953 h 736499"/>
                  <a:gd name="connsiteX21" fmla="*/ 133212 w 605216"/>
                  <a:gd name="connsiteY21" fmla="*/ 418793 h 736499"/>
                  <a:gd name="connsiteX22" fmla="*/ 48792 w 605216"/>
                  <a:gd name="connsiteY22" fmla="*/ 469066 h 736499"/>
                  <a:gd name="connsiteX23" fmla="*/ 16864 w 605216"/>
                  <a:gd name="connsiteY23" fmla="*/ 532769 h 736499"/>
                  <a:gd name="connsiteX24" fmla="*/ 367 w 605216"/>
                  <a:gd name="connsiteY24" fmla="*/ 665014 h 736499"/>
                  <a:gd name="connsiteX25" fmla="*/ 20227 w 605216"/>
                  <a:gd name="connsiteY25" fmla="*/ 709467 h 736499"/>
                  <a:gd name="connsiteX26" fmla="*/ 73967 w 605216"/>
                  <a:gd name="connsiteY26" fmla="*/ 736490 h 736499"/>
                  <a:gd name="connsiteX27" fmla="*/ 73967 w 605216"/>
                  <a:gd name="connsiteY27" fmla="*/ 715954 h 736499"/>
                  <a:gd name="connsiteX28" fmla="*/ 30923 w 605216"/>
                  <a:gd name="connsiteY28" fmla="*/ 693732 h 736499"/>
                  <a:gd name="connsiteX29" fmla="*/ 19246 w 605216"/>
                  <a:gd name="connsiteY29" fmla="*/ 667291 h 736499"/>
                  <a:gd name="connsiteX30" fmla="*/ 35867 w 605216"/>
                  <a:gd name="connsiteY30" fmla="*/ 534607 h 736499"/>
                  <a:gd name="connsiteX31" fmla="*/ 35943 w 605216"/>
                  <a:gd name="connsiteY31" fmla="*/ 533655 h 736499"/>
                  <a:gd name="connsiteX32" fmla="*/ 61156 w 605216"/>
                  <a:gd name="connsiteY32" fmla="*/ 483572 h 736499"/>
                  <a:gd name="connsiteX33" fmla="*/ 183200 w 605216"/>
                  <a:gd name="connsiteY33" fmla="*/ 419107 h 736499"/>
                  <a:gd name="connsiteX34" fmla="*/ 302567 w 605216"/>
                  <a:gd name="connsiteY34" fmla="*/ 447682 h 736499"/>
                  <a:gd name="connsiteX35" fmla="*/ 421934 w 605216"/>
                  <a:gd name="connsiteY35" fmla="*/ 419107 h 736499"/>
                  <a:gd name="connsiteX36" fmla="*/ 175313 w 605216"/>
                  <a:gd name="connsiteY36" fmla="*/ 401781 h 736499"/>
                  <a:gd name="connsiteX37" fmla="*/ 152215 w 605216"/>
                  <a:gd name="connsiteY37" fmla="*/ 410706 h 736499"/>
                  <a:gd name="connsiteX38" fmla="*/ 150738 w 605216"/>
                  <a:gd name="connsiteY38" fmla="*/ 174829 h 736499"/>
                  <a:gd name="connsiteX39" fmla="*/ 202916 w 605216"/>
                  <a:gd name="connsiteY39" fmla="*/ 55767 h 736499"/>
                  <a:gd name="connsiteX40" fmla="*/ 327446 w 605216"/>
                  <a:gd name="connsiteY40" fmla="*/ 21334 h 736499"/>
                  <a:gd name="connsiteX41" fmla="*/ 334056 w 605216"/>
                  <a:gd name="connsiteY41" fmla="*/ 25715 h 736499"/>
                  <a:gd name="connsiteX42" fmla="*/ 343801 w 605216"/>
                  <a:gd name="connsiteY42" fmla="*/ 39336 h 736499"/>
                  <a:gd name="connsiteX43" fmla="*/ 357069 w 605216"/>
                  <a:gd name="connsiteY43" fmla="*/ 41555 h 736499"/>
                  <a:gd name="connsiteX44" fmla="*/ 365879 w 605216"/>
                  <a:gd name="connsiteY44" fmla="*/ 35278 h 736499"/>
                  <a:gd name="connsiteX45" fmla="*/ 368927 w 605216"/>
                  <a:gd name="connsiteY45" fmla="*/ 34897 h 736499"/>
                  <a:gd name="connsiteX46" fmla="*/ 449966 w 605216"/>
                  <a:gd name="connsiteY46" fmla="*/ 134148 h 736499"/>
                  <a:gd name="connsiteX47" fmla="*/ 454967 w 605216"/>
                  <a:gd name="connsiteY47" fmla="*/ 177267 h 736499"/>
                  <a:gd name="connsiteX48" fmla="*/ 453062 w 605216"/>
                  <a:gd name="connsiteY48" fmla="*/ 410754 h 736499"/>
                  <a:gd name="connsiteX49" fmla="*/ 430621 w 605216"/>
                  <a:gd name="connsiteY49" fmla="*/ 402067 h 736499"/>
                  <a:gd name="connsiteX50" fmla="*/ 400141 w 605216"/>
                  <a:gd name="connsiteY50" fmla="*/ 389561 h 736499"/>
                  <a:gd name="connsiteX51" fmla="*/ 388292 w 605216"/>
                  <a:gd name="connsiteY51" fmla="*/ 371939 h 736499"/>
                  <a:gd name="connsiteX52" fmla="*/ 388292 w 605216"/>
                  <a:gd name="connsiteY52" fmla="*/ 340145 h 736499"/>
                  <a:gd name="connsiteX53" fmla="*/ 435917 w 605216"/>
                  <a:gd name="connsiteY53" fmla="*/ 238132 h 736499"/>
                  <a:gd name="connsiteX54" fmla="*/ 435917 w 605216"/>
                  <a:gd name="connsiteY54" fmla="*/ 190507 h 736499"/>
                  <a:gd name="connsiteX55" fmla="*/ 407342 w 605216"/>
                  <a:gd name="connsiteY55" fmla="*/ 161932 h 736499"/>
                  <a:gd name="connsiteX56" fmla="*/ 197792 w 605216"/>
                  <a:gd name="connsiteY56" fmla="*/ 161932 h 736499"/>
                  <a:gd name="connsiteX57" fmla="*/ 169217 w 605216"/>
                  <a:gd name="connsiteY57" fmla="*/ 190507 h 736499"/>
                  <a:gd name="connsiteX58" fmla="*/ 169217 w 605216"/>
                  <a:gd name="connsiteY58" fmla="*/ 238132 h 736499"/>
                  <a:gd name="connsiteX59" fmla="*/ 216766 w 605216"/>
                  <a:gd name="connsiteY59" fmla="*/ 340050 h 736499"/>
                  <a:gd name="connsiteX60" fmla="*/ 216766 w 605216"/>
                  <a:gd name="connsiteY60" fmla="*/ 371901 h 736499"/>
                  <a:gd name="connsiteX61" fmla="*/ 204974 w 605216"/>
                  <a:gd name="connsiteY61" fmla="*/ 389580 h 736499"/>
                  <a:gd name="connsiteX62" fmla="*/ 188267 w 605216"/>
                  <a:gd name="connsiteY62" fmla="*/ 238132 h 736499"/>
                  <a:gd name="connsiteX63" fmla="*/ 188267 w 605216"/>
                  <a:gd name="connsiteY63" fmla="*/ 190507 h 736499"/>
                  <a:gd name="connsiteX64" fmla="*/ 197792 w 605216"/>
                  <a:gd name="connsiteY64" fmla="*/ 180982 h 736499"/>
                  <a:gd name="connsiteX65" fmla="*/ 407342 w 605216"/>
                  <a:gd name="connsiteY65" fmla="*/ 180982 h 736499"/>
                  <a:gd name="connsiteX66" fmla="*/ 416867 w 605216"/>
                  <a:gd name="connsiteY66" fmla="*/ 190507 h 736499"/>
                  <a:gd name="connsiteX67" fmla="*/ 416867 w 605216"/>
                  <a:gd name="connsiteY67" fmla="*/ 238132 h 736499"/>
                  <a:gd name="connsiteX68" fmla="*/ 302567 w 605216"/>
                  <a:gd name="connsiteY68" fmla="*/ 352432 h 736499"/>
                  <a:gd name="connsiteX69" fmla="*/ 188267 w 605216"/>
                  <a:gd name="connsiteY69" fmla="*/ 238132 h 736499"/>
                  <a:gd name="connsiteX70" fmla="*/ 302567 w 605216"/>
                  <a:gd name="connsiteY70" fmla="*/ 428632 h 736499"/>
                  <a:gd name="connsiteX71" fmla="*/ 205564 w 605216"/>
                  <a:gd name="connsiteY71" fmla="*/ 409887 h 736499"/>
                  <a:gd name="connsiteX72" fmla="*/ 212232 w 605216"/>
                  <a:gd name="connsiteY72" fmla="*/ 407163 h 736499"/>
                  <a:gd name="connsiteX73" fmla="*/ 235892 w 605216"/>
                  <a:gd name="connsiteY73" fmla="*/ 371930 h 736499"/>
                  <a:gd name="connsiteX74" fmla="*/ 235892 w 605216"/>
                  <a:gd name="connsiteY74" fmla="*/ 353385 h 736499"/>
                  <a:gd name="connsiteX75" fmla="*/ 369242 w 605216"/>
                  <a:gd name="connsiteY75" fmla="*/ 353451 h 736499"/>
                  <a:gd name="connsiteX76" fmla="*/ 369242 w 605216"/>
                  <a:gd name="connsiteY76" fmla="*/ 371930 h 736499"/>
                  <a:gd name="connsiteX77" fmla="*/ 392873 w 605216"/>
                  <a:gd name="connsiteY77" fmla="*/ 407172 h 736499"/>
                  <a:gd name="connsiteX78" fmla="*/ 399541 w 605216"/>
                  <a:gd name="connsiteY78" fmla="*/ 409906 h 736499"/>
                  <a:gd name="connsiteX79" fmla="*/ 302567 w 605216"/>
                  <a:gd name="connsiteY79" fmla="*/ 428632 h 7364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</a:cxnLst>
                <a:rect l="l" t="t" r="r" b="b"/>
                <a:pathLst>
                  <a:path w="605216" h="736499">
                    <a:moveTo>
                      <a:pt x="421934" y="419107"/>
                    </a:moveTo>
                    <a:cubicBezTo>
                      <a:pt x="475636" y="439110"/>
                      <a:pt x="516879" y="460474"/>
                      <a:pt x="544016" y="483544"/>
                    </a:cubicBezTo>
                    <a:cubicBezTo>
                      <a:pt x="559293" y="495790"/>
                      <a:pt x="568506" y="514062"/>
                      <a:pt x="569267" y="533626"/>
                    </a:cubicBezTo>
                    <a:lnTo>
                      <a:pt x="586002" y="667195"/>
                    </a:lnTo>
                    <a:cubicBezTo>
                      <a:pt x="587371" y="677528"/>
                      <a:pt x="582872" y="687764"/>
                      <a:pt x="574334" y="693742"/>
                    </a:cubicBezTo>
                    <a:cubicBezTo>
                      <a:pt x="560779" y="702670"/>
                      <a:pt x="546308" y="710124"/>
                      <a:pt x="531167" y="715973"/>
                    </a:cubicBezTo>
                    <a:lnTo>
                      <a:pt x="531167" y="736499"/>
                    </a:lnTo>
                    <a:cubicBezTo>
                      <a:pt x="550108" y="729639"/>
                      <a:pt x="568175" y="720569"/>
                      <a:pt x="584993" y="709477"/>
                    </a:cubicBezTo>
                    <a:cubicBezTo>
                      <a:pt x="599414" y="699491"/>
                      <a:pt x="607067" y="682298"/>
                      <a:pt x="604833" y="664900"/>
                    </a:cubicBezTo>
                    <a:lnTo>
                      <a:pt x="588317" y="532721"/>
                    </a:lnTo>
                    <a:cubicBezTo>
                      <a:pt x="587181" y="507925"/>
                      <a:pt x="575580" y="484774"/>
                      <a:pt x="556399" y="469018"/>
                    </a:cubicBezTo>
                    <a:cubicBezTo>
                      <a:pt x="530822" y="448339"/>
                      <a:pt x="502419" y="431423"/>
                      <a:pt x="472055" y="418783"/>
                    </a:cubicBezTo>
                    <a:cubicBezTo>
                      <a:pt x="472312" y="392390"/>
                      <a:pt x="473788" y="238427"/>
                      <a:pt x="474055" y="177353"/>
                    </a:cubicBezTo>
                    <a:cubicBezTo>
                      <a:pt x="474371" y="161092"/>
                      <a:pt x="472467" y="144864"/>
                      <a:pt x="468397" y="129119"/>
                    </a:cubicBezTo>
                    <a:cubicBezTo>
                      <a:pt x="455310" y="80774"/>
                      <a:pt x="422238" y="40298"/>
                      <a:pt x="377471" y="17838"/>
                    </a:cubicBezTo>
                    <a:cubicBezTo>
                      <a:pt x="370169" y="14239"/>
                      <a:pt x="361475" y="14972"/>
                      <a:pt x="354878" y="19743"/>
                    </a:cubicBezTo>
                    <a:lnTo>
                      <a:pt x="353811" y="20505"/>
                    </a:lnTo>
                    <a:lnTo>
                      <a:pt x="349592" y="14609"/>
                    </a:lnTo>
                    <a:cubicBezTo>
                      <a:pt x="345161" y="8271"/>
                      <a:pt x="338407" y="3938"/>
                      <a:pt x="330799" y="2550"/>
                    </a:cubicBezTo>
                    <a:cubicBezTo>
                      <a:pt x="280610" y="-6248"/>
                      <a:pt x="229123" y="7971"/>
                      <a:pt x="190562" y="41279"/>
                    </a:cubicBezTo>
                    <a:cubicBezTo>
                      <a:pt x="152215" y="74997"/>
                      <a:pt x="130677" y="123901"/>
                      <a:pt x="131688" y="174953"/>
                    </a:cubicBezTo>
                    <a:lnTo>
                      <a:pt x="133212" y="418793"/>
                    </a:lnTo>
                    <a:cubicBezTo>
                      <a:pt x="102817" y="431435"/>
                      <a:pt x="74388" y="448364"/>
                      <a:pt x="48792" y="469066"/>
                    </a:cubicBezTo>
                    <a:cubicBezTo>
                      <a:pt x="29607" y="484819"/>
                      <a:pt x="18004" y="507971"/>
                      <a:pt x="16864" y="532769"/>
                    </a:cubicBezTo>
                    <a:lnTo>
                      <a:pt x="367" y="665014"/>
                    </a:lnTo>
                    <a:cubicBezTo>
                      <a:pt x="-1814" y="682374"/>
                      <a:pt x="5840" y="699508"/>
                      <a:pt x="20227" y="709467"/>
                    </a:cubicBezTo>
                    <a:cubicBezTo>
                      <a:pt x="37017" y="720554"/>
                      <a:pt x="55055" y="729623"/>
                      <a:pt x="73967" y="736490"/>
                    </a:cubicBezTo>
                    <a:lnTo>
                      <a:pt x="73967" y="715954"/>
                    </a:lnTo>
                    <a:cubicBezTo>
                      <a:pt x="58870" y="710099"/>
                      <a:pt x="44439" y="702649"/>
                      <a:pt x="30923" y="693732"/>
                    </a:cubicBezTo>
                    <a:cubicBezTo>
                      <a:pt x="22414" y="687778"/>
                      <a:pt x="17915" y="677591"/>
                      <a:pt x="19246" y="667291"/>
                    </a:cubicBezTo>
                    <a:lnTo>
                      <a:pt x="35867" y="534607"/>
                    </a:lnTo>
                    <a:lnTo>
                      <a:pt x="35943" y="533655"/>
                    </a:lnTo>
                    <a:cubicBezTo>
                      <a:pt x="36695" y="514096"/>
                      <a:pt x="45893" y="495825"/>
                      <a:pt x="61156" y="483572"/>
                    </a:cubicBezTo>
                    <a:cubicBezTo>
                      <a:pt x="88731" y="460065"/>
                      <a:pt x="128088" y="439386"/>
                      <a:pt x="183200" y="419107"/>
                    </a:cubicBezTo>
                    <a:cubicBezTo>
                      <a:pt x="208993" y="436833"/>
                      <a:pt x="253989" y="447682"/>
                      <a:pt x="302567" y="447682"/>
                    </a:cubicBezTo>
                    <a:cubicBezTo>
                      <a:pt x="351144" y="447682"/>
                      <a:pt x="396140" y="436833"/>
                      <a:pt x="421934" y="419107"/>
                    </a:cubicBezTo>
                    <a:close/>
                    <a:moveTo>
                      <a:pt x="175313" y="401781"/>
                    </a:moveTo>
                    <a:cubicBezTo>
                      <a:pt x="167280" y="404741"/>
                      <a:pt x="159580" y="407715"/>
                      <a:pt x="152215" y="410706"/>
                    </a:cubicBezTo>
                    <a:lnTo>
                      <a:pt x="150738" y="174829"/>
                    </a:lnTo>
                    <a:cubicBezTo>
                      <a:pt x="149762" y="129397"/>
                      <a:pt x="168850" y="85842"/>
                      <a:pt x="202916" y="55767"/>
                    </a:cubicBezTo>
                    <a:cubicBezTo>
                      <a:pt x="237142" y="26158"/>
                      <a:pt x="282871" y="13514"/>
                      <a:pt x="327446" y="21334"/>
                    </a:cubicBezTo>
                    <a:cubicBezTo>
                      <a:pt x="330133" y="21885"/>
                      <a:pt x="332502" y="23455"/>
                      <a:pt x="334056" y="25715"/>
                    </a:cubicBezTo>
                    <a:lnTo>
                      <a:pt x="343801" y="39336"/>
                    </a:lnTo>
                    <a:cubicBezTo>
                      <a:pt x="346855" y="43606"/>
                      <a:pt x="352790" y="44599"/>
                      <a:pt x="357069" y="41555"/>
                    </a:cubicBezTo>
                    <a:lnTo>
                      <a:pt x="365879" y="35278"/>
                    </a:lnTo>
                    <a:cubicBezTo>
                      <a:pt x="366754" y="34615"/>
                      <a:pt x="367917" y="34470"/>
                      <a:pt x="368927" y="34897"/>
                    </a:cubicBezTo>
                    <a:cubicBezTo>
                      <a:pt x="408834" y="54940"/>
                      <a:pt x="438310" y="91039"/>
                      <a:pt x="449966" y="134148"/>
                    </a:cubicBezTo>
                    <a:cubicBezTo>
                      <a:pt x="453587" y="148227"/>
                      <a:pt x="455270" y="162733"/>
                      <a:pt x="454967" y="177267"/>
                    </a:cubicBezTo>
                    <a:cubicBezTo>
                      <a:pt x="454719" y="233770"/>
                      <a:pt x="453433" y="369920"/>
                      <a:pt x="453062" y="410754"/>
                    </a:cubicBezTo>
                    <a:cubicBezTo>
                      <a:pt x="445880" y="407846"/>
                      <a:pt x="438400" y="404950"/>
                      <a:pt x="430621" y="402067"/>
                    </a:cubicBezTo>
                    <a:lnTo>
                      <a:pt x="400141" y="389561"/>
                    </a:lnTo>
                    <a:cubicBezTo>
                      <a:pt x="392980" y="386637"/>
                      <a:pt x="388299" y="379674"/>
                      <a:pt x="388292" y="371939"/>
                    </a:cubicBezTo>
                    <a:lnTo>
                      <a:pt x="388292" y="340145"/>
                    </a:lnTo>
                    <a:cubicBezTo>
                      <a:pt x="418478" y="314862"/>
                      <a:pt x="435918" y="277508"/>
                      <a:pt x="435917" y="238132"/>
                    </a:cubicBezTo>
                    <a:lnTo>
                      <a:pt x="435917" y="190507"/>
                    </a:lnTo>
                    <a:cubicBezTo>
                      <a:pt x="435917" y="174725"/>
                      <a:pt x="423124" y="161932"/>
                      <a:pt x="407342" y="161932"/>
                    </a:cubicBezTo>
                    <a:lnTo>
                      <a:pt x="197792" y="161932"/>
                    </a:lnTo>
                    <a:cubicBezTo>
                      <a:pt x="182010" y="161932"/>
                      <a:pt x="169217" y="174725"/>
                      <a:pt x="169217" y="190507"/>
                    </a:cubicBezTo>
                    <a:lnTo>
                      <a:pt x="169217" y="238132"/>
                    </a:lnTo>
                    <a:cubicBezTo>
                      <a:pt x="169222" y="277463"/>
                      <a:pt x="186629" y="314776"/>
                      <a:pt x="216766" y="340050"/>
                    </a:cubicBezTo>
                    <a:lnTo>
                      <a:pt x="216766" y="371901"/>
                    </a:lnTo>
                    <a:cubicBezTo>
                      <a:pt x="216792" y="379642"/>
                      <a:pt x="212132" y="386630"/>
                      <a:pt x="204974" y="389580"/>
                    </a:cubicBezTo>
                    <a:close/>
                    <a:moveTo>
                      <a:pt x="188267" y="238132"/>
                    </a:moveTo>
                    <a:lnTo>
                      <a:pt x="188267" y="190507"/>
                    </a:lnTo>
                    <a:cubicBezTo>
                      <a:pt x="188267" y="185247"/>
                      <a:pt x="192531" y="180982"/>
                      <a:pt x="197792" y="180982"/>
                    </a:cubicBezTo>
                    <a:lnTo>
                      <a:pt x="407342" y="180982"/>
                    </a:lnTo>
                    <a:cubicBezTo>
                      <a:pt x="412602" y="180982"/>
                      <a:pt x="416867" y="185247"/>
                      <a:pt x="416867" y="190507"/>
                    </a:cubicBezTo>
                    <a:lnTo>
                      <a:pt x="416867" y="238132"/>
                    </a:lnTo>
                    <a:cubicBezTo>
                      <a:pt x="416867" y="301258"/>
                      <a:pt x="365693" y="352432"/>
                      <a:pt x="302567" y="352432"/>
                    </a:cubicBezTo>
                    <a:cubicBezTo>
                      <a:pt x="239441" y="352432"/>
                      <a:pt x="188267" y="301258"/>
                      <a:pt x="188267" y="238132"/>
                    </a:cubicBezTo>
                    <a:close/>
                    <a:moveTo>
                      <a:pt x="302567" y="428632"/>
                    </a:moveTo>
                    <a:cubicBezTo>
                      <a:pt x="269264" y="429399"/>
                      <a:pt x="236184" y="423006"/>
                      <a:pt x="205564" y="409887"/>
                    </a:cubicBezTo>
                    <a:lnTo>
                      <a:pt x="212232" y="407163"/>
                    </a:lnTo>
                    <a:cubicBezTo>
                      <a:pt x="226555" y="401330"/>
                      <a:pt x="235913" y="387396"/>
                      <a:pt x="235892" y="371930"/>
                    </a:cubicBezTo>
                    <a:lnTo>
                      <a:pt x="235892" y="353385"/>
                    </a:lnTo>
                    <a:cubicBezTo>
                      <a:pt x="277075" y="377460"/>
                      <a:pt x="328034" y="377486"/>
                      <a:pt x="369242" y="353451"/>
                    </a:cubicBezTo>
                    <a:lnTo>
                      <a:pt x="369242" y="371930"/>
                    </a:lnTo>
                    <a:cubicBezTo>
                      <a:pt x="369214" y="387392"/>
                      <a:pt x="378559" y="401328"/>
                      <a:pt x="392873" y="407172"/>
                    </a:cubicBezTo>
                    <a:lnTo>
                      <a:pt x="399541" y="409906"/>
                    </a:lnTo>
                    <a:cubicBezTo>
                      <a:pt x="368929" y="423018"/>
                      <a:pt x="335860" y="429405"/>
                      <a:pt x="302567" y="428632"/>
                    </a:cubicBez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828754" hangingPunct="1">
                  <a:lnSpc>
                    <a:spcPct val="100000"/>
                  </a:lnSpc>
                  <a:defRPr/>
                </a:pPr>
                <a:endParaRPr lang="en-US" sz="3600" b="0" kern="1200" cap="none" spc="0">
                  <a:latin typeface="Calibri" panose="020F0502020204030204"/>
                </a:endParaRPr>
              </a:p>
            </p:txBody>
          </p:sp>
          <p:sp>
            <p:nvSpPr>
              <p:cNvPr id="221" name="Freeform: Shape 220">
                <a:extLst>
                  <a:ext uri="{FF2B5EF4-FFF2-40B4-BE49-F238E27FC236}">
                    <a16:creationId xmlns:a16="http://schemas.microsoft.com/office/drawing/2014/main" id="{02E12893-6542-4C92-8272-0DB86FC7D170}"/>
                  </a:ext>
                </a:extLst>
              </p:cNvPr>
              <p:cNvSpPr/>
              <p:nvPr/>
            </p:nvSpPr>
            <p:spPr>
              <a:xfrm>
                <a:off x="7657367" y="4059118"/>
                <a:ext cx="552450" cy="304800"/>
              </a:xfrm>
              <a:custGeom>
                <a:avLst/>
                <a:gdLst>
                  <a:gd name="connsiteX0" fmla="*/ 485775 w 552450"/>
                  <a:gd name="connsiteY0" fmla="*/ 33719 h 304800"/>
                  <a:gd name="connsiteX1" fmla="*/ 451866 w 552450"/>
                  <a:gd name="connsiteY1" fmla="*/ 0 h 304800"/>
                  <a:gd name="connsiteX2" fmla="*/ 451809 w 552450"/>
                  <a:gd name="connsiteY2" fmla="*/ 0 h 304800"/>
                  <a:gd name="connsiteX3" fmla="*/ 100432 w 552450"/>
                  <a:gd name="connsiteY3" fmla="*/ 0 h 304800"/>
                  <a:gd name="connsiteX4" fmla="*/ 66675 w 552450"/>
                  <a:gd name="connsiteY4" fmla="*/ 33719 h 304800"/>
                  <a:gd name="connsiteX5" fmla="*/ 66675 w 552450"/>
                  <a:gd name="connsiteY5" fmla="*/ 249460 h 304800"/>
                  <a:gd name="connsiteX6" fmla="*/ 0 w 552450"/>
                  <a:gd name="connsiteY6" fmla="*/ 249460 h 304800"/>
                  <a:gd name="connsiteX7" fmla="*/ 0 w 552450"/>
                  <a:gd name="connsiteY7" fmla="*/ 271120 h 304800"/>
                  <a:gd name="connsiteX8" fmla="*/ 33757 w 552450"/>
                  <a:gd name="connsiteY8" fmla="*/ 304800 h 304800"/>
                  <a:gd name="connsiteX9" fmla="*/ 518808 w 552450"/>
                  <a:gd name="connsiteY9" fmla="*/ 304800 h 304800"/>
                  <a:gd name="connsiteX10" fmla="*/ 552450 w 552450"/>
                  <a:gd name="connsiteY10" fmla="*/ 271082 h 304800"/>
                  <a:gd name="connsiteX11" fmla="*/ 552450 w 552450"/>
                  <a:gd name="connsiteY11" fmla="*/ 249460 h 304800"/>
                  <a:gd name="connsiteX12" fmla="*/ 485775 w 552450"/>
                  <a:gd name="connsiteY12" fmla="*/ 249460 h 304800"/>
                  <a:gd name="connsiteX13" fmla="*/ 533400 w 552450"/>
                  <a:gd name="connsiteY13" fmla="*/ 268510 h 304800"/>
                  <a:gd name="connsiteX14" fmla="*/ 533400 w 552450"/>
                  <a:gd name="connsiteY14" fmla="*/ 271044 h 304800"/>
                  <a:gd name="connsiteX15" fmla="*/ 518770 w 552450"/>
                  <a:gd name="connsiteY15" fmla="*/ 285750 h 304800"/>
                  <a:gd name="connsiteX16" fmla="*/ 33795 w 552450"/>
                  <a:gd name="connsiteY16" fmla="*/ 285750 h 304800"/>
                  <a:gd name="connsiteX17" fmla="*/ 19050 w 552450"/>
                  <a:gd name="connsiteY17" fmla="*/ 271082 h 304800"/>
                  <a:gd name="connsiteX18" fmla="*/ 19050 w 552450"/>
                  <a:gd name="connsiteY18" fmla="*/ 268510 h 304800"/>
                  <a:gd name="connsiteX19" fmla="*/ 85725 w 552450"/>
                  <a:gd name="connsiteY19" fmla="*/ 268510 h 304800"/>
                  <a:gd name="connsiteX20" fmla="*/ 85725 w 552450"/>
                  <a:gd name="connsiteY20" fmla="*/ 33719 h 304800"/>
                  <a:gd name="connsiteX21" fmla="*/ 100432 w 552450"/>
                  <a:gd name="connsiteY21" fmla="*/ 19050 h 304800"/>
                  <a:gd name="connsiteX22" fmla="*/ 452095 w 552450"/>
                  <a:gd name="connsiteY22" fmla="*/ 19050 h 304800"/>
                  <a:gd name="connsiteX23" fmla="*/ 466725 w 552450"/>
                  <a:gd name="connsiteY23" fmla="*/ 33719 h 304800"/>
                  <a:gd name="connsiteX24" fmla="*/ 466725 w 552450"/>
                  <a:gd name="connsiteY24" fmla="*/ 268510 h 304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552450" h="304800">
                    <a:moveTo>
                      <a:pt x="485775" y="33719"/>
                    </a:moveTo>
                    <a:cubicBezTo>
                      <a:pt x="485723" y="15044"/>
                      <a:pt x="470542" y="-52"/>
                      <a:pt x="451866" y="0"/>
                    </a:cubicBezTo>
                    <a:cubicBezTo>
                      <a:pt x="451847" y="0"/>
                      <a:pt x="451828" y="0"/>
                      <a:pt x="451809" y="0"/>
                    </a:cubicBezTo>
                    <a:lnTo>
                      <a:pt x="100432" y="0"/>
                    </a:lnTo>
                    <a:cubicBezTo>
                      <a:pt x="81804" y="0"/>
                      <a:pt x="66696" y="15091"/>
                      <a:pt x="66675" y="33719"/>
                    </a:cubicBezTo>
                    <a:lnTo>
                      <a:pt x="66675" y="249460"/>
                    </a:lnTo>
                    <a:lnTo>
                      <a:pt x="0" y="249460"/>
                    </a:lnTo>
                    <a:lnTo>
                      <a:pt x="0" y="271120"/>
                    </a:lnTo>
                    <a:cubicBezTo>
                      <a:pt x="125" y="289698"/>
                      <a:pt x="15177" y="304717"/>
                      <a:pt x="33757" y="304800"/>
                    </a:cubicBezTo>
                    <a:lnTo>
                      <a:pt x="518808" y="304800"/>
                    </a:lnTo>
                    <a:cubicBezTo>
                      <a:pt x="537357" y="304654"/>
                      <a:pt x="552346" y="289631"/>
                      <a:pt x="552450" y="271082"/>
                    </a:cubicBezTo>
                    <a:lnTo>
                      <a:pt x="552450" y="249460"/>
                    </a:lnTo>
                    <a:lnTo>
                      <a:pt x="485775" y="249460"/>
                    </a:lnTo>
                    <a:close/>
                    <a:moveTo>
                      <a:pt x="533400" y="268510"/>
                    </a:moveTo>
                    <a:lnTo>
                      <a:pt x="533400" y="271044"/>
                    </a:lnTo>
                    <a:cubicBezTo>
                      <a:pt x="533349" y="279115"/>
                      <a:pt x="526840" y="285657"/>
                      <a:pt x="518770" y="285750"/>
                    </a:cubicBezTo>
                    <a:lnTo>
                      <a:pt x="33795" y="285750"/>
                    </a:lnTo>
                    <a:cubicBezTo>
                      <a:pt x="25692" y="285724"/>
                      <a:pt x="19118" y="279185"/>
                      <a:pt x="19050" y="271082"/>
                    </a:cubicBezTo>
                    <a:lnTo>
                      <a:pt x="19050" y="268510"/>
                    </a:lnTo>
                    <a:lnTo>
                      <a:pt x="85725" y="268510"/>
                    </a:lnTo>
                    <a:lnTo>
                      <a:pt x="85725" y="33719"/>
                    </a:lnTo>
                    <a:cubicBezTo>
                      <a:pt x="85735" y="25607"/>
                      <a:pt x="92320" y="19040"/>
                      <a:pt x="100432" y="19050"/>
                    </a:cubicBezTo>
                    <a:lnTo>
                      <a:pt x="452095" y="19050"/>
                    </a:lnTo>
                    <a:cubicBezTo>
                      <a:pt x="460177" y="19082"/>
                      <a:pt x="466715" y="25637"/>
                      <a:pt x="466725" y="33719"/>
                    </a:cubicBezTo>
                    <a:lnTo>
                      <a:pt x="466725" y="268510"/>
                    </a:ln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828754" hangingPunct="1">
                  <a:lnSpc>
                    <a:spcPct val="100000"/>
                  </a:lnSpc>
                  <a:defRPr/>
                </a:pPr>
                <a:endParaRPr lang="en-US" sz="3600" b="0" kern="1200" cap="none" spc="0">
                  <a:latin typeface="Calibri" panose="020F0502020204030204"/>
                </a:endParaRPr>
              </a:p>
            </p:txBody>
          </p:sp>
        </p:grpSp>
        <p:sp>
          <p:nvSpPr>
            <p:cNvPr id="219" name="TextBox 218">
              <a:extLst>
                <a:ext uri="{FF2B5EF4-FFF2-40B4-BE49-F238E27FC236}">
                  <a16:creationId xmlns:a16="http://schemas.microsoft.com/office/drawing/2014/main" id="{BA12600B-61F0-4C61-8ECF-624BAA6AA0D2}"/>
                </a:ext>
              </a:extLst>
            </p:cNvPr>
            <p:cNvSpPr txBox="1"/>
            <p:nvPr/>
          </p:nvSpPr>
          <p:spPr>
            <a:xfrm>
              <a:off x="7657368" y="4096522"/>
              <a:ext cx="552449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1828754" hangingPunct="1">
                <a:lnSpc>
                  <a:spcPct val="100000"/>
                </a:lnSpc>
                <a:defRPr/>
              </a:pPr>
              <a:r>
                <a:rPr lang="en-US" sz="2000" b="0" kern="1200" cap="none" spc="0">
                  <a:latin typeface="Calibri" panose="020F0502020204030204"/>
                </a:rPr>
                <a:t>JS</a:t>
              </a:r>
            </a:p>
          </p:txBody>
        </p:sp>
      </p:grpSp>
      <p:grpSp>
        <p:nvGrpSpPr>
          <p:cNvPr id="200" name="Group 199">
            <a:extLst>
              <a:ext uri="{FF2B5EF4-FFF2-40B4-BE49-F238E27FC236}">
                <a16:creationId xmlns:a16="http://schemas.microsoft.com/office/drawing/2014/main" id="{EB6217C1-33D4-421F-AB71-174F2F3D72B5}"/>
              </a:ext>
            </a:extLst>
          </p:cNvPr>
          <p:cNvGrpSpPr/>
          <p:nvPr/>
        </p:nvGrpSpPr>
        <p:grpSpPr>
          <a:xfrm>
            <a:off x="1458110" y="3407883"/>
            <a:ext cx="1284072" cy="1619248"/>
            <a:chOff x="6362032" y="2936883"/>
            <a:chExt cx="642036" cy="809624"/>
          </a:xfrm>
        </p:grpSpPr>
        <p:grpSp>
          <p:nvGrpSpPr>
            <p:cNvPr id="213" name="Graphic 70" descr="Programmer male with solid fill">
              <a:extLst>
                <a:ext uri="{FF2B5EF4-FFF2-40B4-BE49-F238E27FC236}">
                  <a16:creationId xmlns:a16="http://schemas.microsoft.com/office/drawing/2014/main" id="{EA2507E8-BC0C-4C1F-B254-46837AA6D822}"/>
                </a:ext>
              </a:extLst>
            </p:cNvPr>
            <p:cNvGrpSpPr/>
            <p:nvPr/>
          </p:nvGrpSpPr>
          <p:grpSpPr>
            <a:xfrm>
              <a:off x="6362032" y="2936883"/>
              <a:ext cx="642036" cy="809624"/>
              <a:chOff x="6362032" y="2936883"/>
              <a:chExt cx="642036" cy="809624"/>
            </a:xfrm>
            <a:solidFill>
              <a:schemeClr val="tx1"/>
            </a:solidFill>
          </p:grpSpPr>
          <p:sp>
            <p:nvSpPr>
              <p:cNvPr id="216" name="Freeform: Shape 215">
                <a:extLst>
                  <a:ext uri="{FF2B5EF4-FFF2-40B4-BE49-F238E27FC236}">
                    <a16:creationId xmlns:a16="http://schemas.microsoft.com/office/drawing/2014/main" id="{1B6F0825-5ADC-4B37-A663-68932A769000}"/>
                  </a:ext>
                </a:extLst>
              </p:cNvPr>
              <p:cNvSpPr/>
              <p:nvPr/>
            </p:nvSpPr>
            <p:spPr>
              <a:xfrm>
                <a:off x="6362032" y="2936883"/>
                <a:ext cx="642036" cy="753427"/>
              </a:xfrm>
              <a:custGeom>
                <a:avLst/>
                <a:gdLst>
                  <a:gd name="connsiteX0" fmla="*/ 456750 w 642036"/>
                  <a:gd name="connsiteY0" fmla="*/ 434340 h 753427"/>
                  <a:gd name="connsiteX1" fmla="*/ 566287 w 642036"/>
                  <a:gd name="connsiteY1" fmla="*/ 490538 h 753427"/>
                  <a:gd name="connsiteX2" fmla="*/ 587242 w 642036"/>
                  <a:gd name="connsiteY2" fmla="*/ 533400 h 753427"/>
                  <a:gd name="connsiteX3" fmla="*/ 604387 w 642036"/>
                  <a:gd name="connsiteY3" fmla="*/ 681038 h 753427"/>
                  <a:gd name="connsiteX4" fmla="*/ 596767 w 642036"/>
                  <a:gd name="connsiteY4" fmla="*/ 698183 h 753427"/>
                  <a:gd name="connsiteX5" fmla="*/ 596767 w 642036"/>
                  <a:gd name="connsiteY5" fmla="*/ 698183 h 753427"/>
                  <a:gd name="connsiteX6" fmla="*/ 545332 w 642036"/>
                  <a:gd name="connsiteY6" fmla="*/ 722948 h 753427"/>
                  <a:gd name="connsiteX7" fmla="*/ 545332 w 642036"/>
                  <a:gd name="connsiteY7" fmla="*/ 753428 h 753427"/>
                  <a:gd name="connsiteX8" fmla="*/ 571050 w 642036"/>
                  <a:gd name="connsiteY8" fmla="*/ 753428 h 753427"/>
                  <a:gd name="connsiteX9" fmla="*/ 617722 w 642036"/>
                  <a:gd name="connsiteY9" fmla="*/ 729615 h 753427"/>
                  <a:gd name="connsiteX10" fmla="*/ 617722 w 642036"/>
                  <a:gd name="connsiteY10" fmla="*/ 729615 h 753427"/>
                  <a:gd name="connsiteX11" fmla="*/ 641535 w 642036"/>
                  <a:gd name="connsiteY11" fmla="*/ 676275 h 753427"/>
                  <a:gd name="connsiteX12" fmla="*/ 626295 w 642036"/>
                  <a:gd name="connsiteY12" fmla="*/ 532448 h 753427"/>
                  <a:gd name="connsiteX13" fmla="*/ 591052 w 642036"/>
                  <a:gd name="connsiteY13" fmla="*/ 461963 h 753427"/>
                  <a:gd name="connsiteX14" fmla="*/ 470085 w 642036"/>
                  <a:gd name="connsiteY14" fmla="*/ 399098 h 753427"/>
                  <a:gd name="connsiteX15" fmla="*/ 423412 w 642036"/>
                  <a:gd name="connsiteY15" fmla="*/ 380048 h 753427"/>
                  <a:gd name="connsiteX16" fmla="*/ 417697 w 642036"/>
                  <a:gd name="connsiteY16" fmla="*/ 371475 h 753427"/>
                  <a:gd name="connsiteX17" fmla="*/ 417697 w 642036"/>
                  <a:gd name="connsiteY17" fmla="*/ 348615 h 753427"/>
                  <a:gd name="connsiteX18" fmla="*/ 474847 w 642036"/>
                  <a:gd name="connsiteY18" fmla="*/ 229552 h 753427"/>
                  <a:gd name="connsiteX19" fmla="*/ 474847 w 642036"/>
                  <a:gd name="connsiteY19" fmla="*/ 195263 h 753427"/>
                  <a:gd name="connsiteX20" fmla="*/ 493897 w 642036"/>
                  <a:gd name="connsiteY20" fmla="*/ 200978 h 753427"/>
                  <a:gd name="connsiteX21" fmla="*/ 477705 w 642036"/>
                  <a:gd name="connsiteY21" fmla="*/ 153353 h 753427"/>
                  <a:gd name="connsiteX22" fmla="*/ 472942 w 642036"/>
                  <a:gd name="connsiteY22" fmla="*/ 133350 h 753427"/>
                  <a:gd name="connsiteX23" fmla="*/ 388170 w 642036"/>
                  <a:gd name="connsiteY23" fmla="*/ 17145 h 753427"/>
                  <a:gd name="connsiteX24" fmla="*/ 375787 w 642036"/>
                  <a:gd name="connsiteY24" fmla="*/ 18097 h 753427"/>
                  <a:gd name="connsiteX25" fmla="*/ 367215 w 642036"/>
                  <a:gd name="connsiteY25" fmla="*/ 24765 h 753427"/>
                  <a:gd name="connsiteX26" fmla="*/ 357690 w 642036"/>
                  <a:gd name="connsiteY26" fmla="*/ 11430 h 753427"/>
                  <a:gd name="connsiteX27" fmla="*/ 346260 w 642036"/>
                  <a:gd name="connsiteY27" fmla="*/ 2858 h 753427"/>
                  <a:gd name="connsiteX28" fmla="*/ 320542 w 642036"/>
                  <a:gd name="connsiteY28" fmla="*/ 0 h 753427"/>
                  <a:gd name="connsiteX29" fmla="*/ 169095 w 642036"/>
                  <a:gd name="connsiteY29" fmla="*/ 136208 h 753427"/>
                  <a:gd name="connsiteX30" fmla="*/ 169095 w 642036"/>
                  <a:gd name="connsiteY30" fmla="*/ 142875 h 753427"/>
                  <a:gd name="connsiteX31" fmla="*/ 169095 w 642036"/>
                  <a:gd name="connsiteY31" fmla="*/ 142875 h 753427"/>
                  <a:gd name="connsiteX32" fmla="*/ 169095 w 642036"/>
                  <a:gd name="connsiteY32" fmla="*/ 159068 h 753427"/>
                  <a:gd name="connsiteX33" fmla="*/ 156712 w 642036"/>
                  <a:gd name="connsiteY33" fmla="*/ 219075 h 753427"/>
                  <a:gd name="connsiteX34" fmla="*/ 140520 w 642036"/>
                  <a:gd name="connsiteY34" fmla="*/ 257175 h 753427"/>
                  <a:gd name="connsiteX35" fmla="*/ 171000 w 642036"/>
                  <a:gd name="connsiteY35" fmla="*/ 248602 h 753427"/>
                  <a:gd name="connsiteX36" fmla="*/ 226245 w 642036"/>
                  <a:gd name="connsiteY36" fmla="*/ 346710 h 753427"/>
                  <a:gd name="connsiteX37" fmla="*/ 226245 w 642036"/>
                  <a:gd name="connsiteY37" fmla="*/ 370523 h 753427"/>
                  <a:gd name="connsiteX38" fmla="*/ 220530 w 642036"/>
                  <a:gd name="connsiteY38" fmla="*/ 379095 h 753427"/>
                  <a:gd name="connsiteX39" fmla="*/ 173857 w 642036"/>
                  <a:gd name="connsiteY39" fmla="*/ 398145 h 753427"/>
                  <a:gd name="connsiteX40" fmla="*/ 52890 w 642036"/>
                  <a:gd name="connsiteY40" fmla="*/ 461010 h 753427"/>
                  <a:gd name="connsiteX41" fmla="*/ 16695 w 642036"/>
                  <a:gd name="connsiteY41" fmla="*/ 531495 h 753427"/>
                  <a:gd name="connsiteX42" fmla="*/ 502 w 642036"/>
                  <a:gd name="connsiteY42" fmla="*/ 676275 h 753427"/>
                  <a:gd name="connsiteX43" fmla="*/ 24315 w 642036"/>
                  <a:gd name="connsiteY43" fmla="*/ 729615 h 753427"/>
                  <a:gd name="connsiteX44" fmla="*/ 70987 w 642036"/>
                  <a:gd name="connsiteY44" fmla="*/ 753428 h 753427"/>
                  <a:gd name="connsiteX45" fmla="*/ 97657 w 642036"/>
                  <a:gd name="connsiteY45" fmla="*/ 753428 h 753427"/>
                  <a:gd name="connsiteX46" fmla="*/ 97657 w 642036"/>
                  <a:gd name="connsiteY46" fmla="*/ 723900 h 753427"/>
                  <a:gd name="connsiteX47" fmla="*/ 46222 w 642036"/>
                  <a:gd name="connsiteY47" fmla="*/ 699135 h 753427"/>
                  <a:gd name="connsiteX48" fmla="*/ 38602 w 642036"/>
                  <a:gd name="connsiteY48" fmla="*/ 681990 h 753427"/>
                  <a:gd name="connsiteX49" fmla="*/ 54795 w 642036"/>
                  <a:gd name="connsiteY49" fmla="*/ 535305 h 753427"/>
                  <a:gd name="connsiteX50" fmla="*/ 54795 w 642036"/>
                  <a:gd name="connsiteY50" fmla="*/ 533400 h 753427"/>
                  <a:gd name="connsiteX51" fmla="*/ 76702 w 642036"/>
                  <a:gd name="connsiteY51" fmla="*/ 490538 h 753427"/>
                  <a:gd name="connsiteX52" fmla="*/ 186240 w 642036"/>
                  <a:gd name="connsiteY52" fmla="*/ 434340 h 753427"/>
                  <a:gd name="connsiteX53" fmla="*/ 201480 w 642036"/>
                  <a:gd name="connsiteY53" fmla="*/ 429578 h 753427"/>
                  <a:gd name="connsiteX54" fmla="*/ 321495 w 642036"/>
                  <a:gd name="connsiteY54" fmla="*/ 457200 h 753427"/>
                  <a:gd name="connsiteX55" fmla="*/ 442462 w 642036"/>
                  <a:gd name="connsiteY55" fmla="*/ 429578 h 753427"/>
                  <a:gd name="connsiteX56" fmla="*/ 456750 w 642036"/>
                  <a:gd name="connsiteY56" fmla="*/ 434340 h 753427"/>
                  <a:gd name="connsiteX57" fmla="*/ 207195 w 642036"/>
                  <a:gd name="connsiteY57" fmla="*/ 237173 h 753427"/>
                  <a:gd name="connsiteX58" fmla="*/ 407220 w 642036"/>
                  <a:gd name="connsiteY58" fmla="*/ 123825 h 753427"/>
                  <a:gd name="connsiteX59" fmla="*/ 435795 w 642036"/>
                  <a:gd name="connsiteY59" fmla="*/ 161925 h 753427"/>
                  <a:gd name="connsiteX60" fmla="*/ 435795 w 642036"/>
                  <a:gd name="connsiteY60" fmla="*/ 228600 h 753427"/>
                  <a:gd name="connsiteX61" fmla="*/ 321495 w 642036"/>
                  <a:gd name="connsiteY61" fmla="*/ 342900 h 753427"/>
                  <a:gd name="connsiteX62" fmla="*/ 207195 w 642036"/>
                  <a:gd name="connsiteY62" fmla="*/ 237173 h 753427"/>
                  <a:gd name="connsiteX63" fmla="*/ 245295 w 642036"/>
                  <a:gd name="connsiteY63" fmla="*/ 408623 h 753427"/>
                  <a:gd name="connsiteX64" fmla="*/ 264345 w 642036"/>
                  <a:gd name="connsiteY64" fmla="*/ 370523 h 753427"/>
                  <a:gd name="connsiteX65" fmla="*/ 264345 w 642036"/>
                  <a:gd name="connsiteY65" fmla="*/ 369570 h 753427"/>
                  <a:gd name="connsiteX66" fmla="*/ 378645 w 642036"/>
                  <a:gd name="connsiteY66" fmla="*/ 369570 h 753427"/>
                  <a:gd name="connsiteX67" fmla="*/ 378645 w 642036"/>
                  <a:gd name="connsiteY67" fmla="*/ 370523 h 753427"/>
                  <a:gd name="connsiteX68" fmla="*/ 396742 w 642036"/>
                  <a:gd name="connsiteY68" fmla="*/ 408623 h 753427"/>
                  <a:gd name="connsiteX69" fmla="*/ 320542 w 642036"/>
                  <a:gd name="connsiteY69" fmla="*/ 419100 h 753427"/>
                  <a:gd name="connsiteX70" fmla="*/ 245295 w 642036"/>
                  <a:gd name="connsiteY70" fmla="*/ 408623 h 7534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</a:cxnLst>
                <a:rect l="l" t="t" r="r" b="b"/>
                <a:pathLst>
                  <a:path w="642036" h="753427">
                    <a:moveTo>
                      <a:pt x="456750" y="434340"/>
                    </a:moveTo>
                    <a:cubicBezTo>
                      <a:pt x="496755" y="448628"/>
                      <a:pt x="534855" y="464820"/>
                      <a:pt x="566287" y="490538"/>
                    </a:cubicBezTo>
                    <a:cubicBezTo>
                      <a:pt x="579622" y="501015"/>
                      <a:pt x="587242" y="516255"/>
                      <a:pt x="587242" y="533400"/>
                    </a:cubicBezTo>
                    <a:lnTo>
                      <a:pt x="604387" y="681038"/>
                    </a:lnTo>
                    <a:cubicBezTo>
                      <a:pt x="605340" y="687705"/>
                      <a:pt x="602482" y="694373"/>
                      <a:pt x="596767" y="698183"/>
                    </a:cubicBezTo>
                    <a:lnTo>
                      <a:pt x="596767" y="698183"/>
                    </a:lnTo>
                    <a:cubicBezTo>
                      <a:pt x="580575" y="708660"/>
                      <a:pt x="563430" y="717233"/>
                      <a:pt x="545332" y="722948"/>
                    </a:cubicBezTo>
                    <a:lnTo>
                      <a:pt x="545332" y="753428"/>
                    </a:lnTo>
                    <a:lnTo>
                      <a:pt x="571050" y="753428"/>
                    </a:lnTo>
                    <a:cubicBezTo>
                      <a:pt x="587242" y="746760"/>
                      <a:pt x="603435" y="739140"/>
                      <a:pt x="617722" y="729615"/>
                    </a:cubicBezTo>
                    <a:lnTo>
                      <a:pt x="617722" y="729615"/>
                    </a:lnTo>
                    <a:cubicBezTo>
                      <a:pt x="634867" y="718185"/>
                      <a:pt x="644392" y="697230"/>
                      <a:pt x="641535" y="676275"/>
                    </a:cubicBezTo>
                    <a:lnTo>
                      <a:pt x="626295" y="532448"/>
                    </a:lnTo>
                    <a:cubicBezTo>
                      <a:pt x="625342" y="504825"/>
                      <a:pt x="612960" y="479108"/>
                      <a:pt x="591052" y="461963"/>
                    </a:cubicBezTo>
                    <a:cubicBezTo>
                      <a:pt x="555810" y="432435"/>
                      <a:pt x="513900" y="414338"/>
                      <a:pt x="470085" y="399098"/>
                    </a:cubicBezTo>
                    <a:lnTo>
                      <a:pt x="423412" y="380048"/>
                    </a:lnTo>
                    <a:cubicBezTo>
                      <a:pt x="419602" y="378143"/>
                      <a:pt x="417697" y="375285"/>
                      <a:pt x="417697" y="371475"/>
                    </a:cubicBezTo>
                    <a:lnTo>
                      <a:pt x="417697" y="348615"/>
                    </a:lnTo>
                    <a:cubicBezTo>
                      <a:pt x="453892" y="320040"/>
                      <a:pt x="474847" y="276225"/>
                      <a:pt x="474847" y="229552"/>
                    </a:cubicBezTo>
                    <a:lnTo>
                      <a:pt x="474847" y="195263"/>
                    </a:lnTo>
                    <a:cubicBezTo>
                      <a:pt x="480562" y="199073"/>
                      <a:pt x="487230" y="200025"/>
                      <a:pt x="493897" y="200978"/>
                    </a:cubicBezTo>
                    <a:lnTo>
                      <a:pt x="477705" y="153353"/>
                    </a:lnTo>
                    <a:cubicBezTo>
                      <a:pt x="475800" y="146685"/>
                      <a:pt x="473895" y="140018"/>
                      <a:pt x="472942" y="133350"/>
                    </a:cubicBezTo>
                    <a:cubicBezTo>
                      <a:pt x="465322" y="79057"/>
                      <a:pt x="432937" y="40958"/>
                      <a:pt x="388170" y="17145"/>
                    </a:cubicBezTo>
                    <a:cubicBezTo>
                      <a:pt x="384360" y="15240"/>
                      <a:pt x="379597" y="15240"/>
                      <a:pt x="375787" y="18097"/>
                    </a:cubicBezTo>
                    <a:lnTo>
                      <a:pt x="367215" y="24765"/>
                    </a:lnTo>
                    <a:lnTo>
                      <a:pt x="357690" y="11430"/>
                    </a:lnTo>
                    <a:cubicBezTo>
                      <a:pt x="354832" y="7620"/>
                      <a:pt x="351022" y="3810"/>
                      <a:pt x="346260" y="2858"/>
                    </a:cubicBezTo>
                    <a:cubicBezTo>
                      <a:pt x="337687" y="953"/>
                      <a:pt x="329115" y="0"/>
                      <a:pt x="320542" y="0"/>
                    </a:cubicBezTo>
                    <a:cubicBezTo>
                      <a:pt x="245295" y="0"/>
                      <a:pt x="182430" y="59055"/>
                      <a:pt x="169095" y="136208"/>
                    </a:cubicBezTo>
                    <a:lnTo>
                      <a:pt x="169095" y="142875"/>
                    </a:lnTo>
                    <a:lnTo>
                      <a:pt x="169095" y="142875"/>
                    </a:lnTo>
                    <a:lnTo>
                      <a:pt x="169095" y="159068"/>
                    </a:lnTo>
                    <a:cubicBezTo>
                      <a:pt x="169095" y="180023"/>
                      <a:pt x="165285" y="200025"/>
                      <a:pt x="156712" y="219075"/>
                    </a:cubicBezTo>
                    <a:lnTo>
                      <a:pt x="140520" y="257175"/>
                    </a:lnTo>
                    <a:cubicBezTo>
                      <a:pt x="140520" y="257175"/>
                      <a:pt x="151950" y="254318"/>
                      <a:pt x="171000" y="248602"/>
                    </a:cubicBezTo>
                    <a:cubicBezTo>
                      <a:pt x="175762" y="287655"/>
                      <a:pt x="195765" y="322898"/>
                      <a:pt x="226245" y="346710"/>
                    </a:cubicBezTo>
                    <a:lnTo>
                      <a:pt x="226245" y="370523"/>
                    </a:lnTo>
                    <a:cubicBezTo>
                      <a:pt x="226245" y="374333"/>
                      <a:pt x="224340" y="378143"/>
                      <a:pt x="220530" y="379095"/>
                    </a:cubicBezTo>
                    <a:lnTo>
                      <a:pt x="173857" y="398145"/>
                    </a:lnTo>
                    <a:cubicBezTo>
                      <a:pt x="130042" y="413385"/>
                      <a:pt x="88132" y="431483"/>
                      <a:pt x="52890" y="461010"/>
                    </a:cubicBezTo>
                    <a:cubicBezTo>
                      <a:pt x="30982" y="478155"/>
                      <a:pt x="17647" y="503873"/>
                      <a:pt x="16695" y="531495"/>
                    </a:cubicBezTo>
                    <a:lnTo>
                      <a:pt x="502" y="676275"/>
                    </a:lnTo>
                    <a:cubicBezTo>
                      <a:pt x="-2355" y="697230"/>
                      <a:pt x="7170" y="718185"/>
                      <a:pt x="24315" y="729615"/>
                    </a:cubicBezTo>
                    <a:cubicBezTo>
                      <a:pt x="38602" y="739140"/>
                      <a:pt x="54795" y="746760"/>
                      <a:pt x="70987" y="753428"/>
                    </a:cubicBezTo>
                    <a:lnTo>
                      <a:pt x="97657" y="753428"/>
                    </a:lnTo>
                    <a:lnTo>
                      <a:pt x="97657" y="723900"/>
                    </a:lnTo>
                    <a:cubicBezTo>
                      <a:pt x="79560" y="717233"/>
                      <a:pt x="62415" y="709613"/>
                      <a:pt x="46222" y="699135"/>
                    </a:cubicBezTo>
                    <a:cubicBezTo>
                      <a:pt x="40507" y="695325"/>
                      <a:pt x="37650" y="688658"/>
                      <a:pt x="38602" y="681990"/>
                    </a:cubicBezTo>
                    <a:lnTo>
                      <a:pt x="54795" y="535305"/>
                    </a:lnTo>
                    <a:lnTo>
                      <a:pt x="54795" y="533400"/>
                    </a:lnTo>
                    <a:cubicBezTo>
                      <a:pt x="54795" y="516255"/>
                      <a:pt x="63367" y="501015"/>
                      <a:pt x="76702" y="490538"/>
                    </a:cubicBezTo>
                    <a:cubicBezTo>
                      <a:pt x="108135" y="464820"/>
                      <a:pt x="146235" y="448628"/>
                      <a:pt x="186240" y="434340"/>
                    </a:cubicBezTo>
                    <a:lnTo>
                      <a:pt x="201480" y="429578"/>
                    </a:lnTo>
                    <a:cubicBezTo>
                      <a:pt x="229102" y="446723"/>
                      <a:pt x="272917" y="457200"/>
                      <a:pt x="321495" y="457200"/>
                    </a:cubicBezTo>
                    <a:cubicBezTo>
                      <a:pt x="370072" y="457200"/>
                      <a:pt x="413887" y="446723"/>
                      <a:pt x="442462" y="429578"/>
                    </a:cubicBezTo>
                    <a:lnTo>
                      <a:pt x="456750" y="434340"/>
                    </a:lnTo>
                    <a:close/>
                    <a:moveTo>
                      <a:pt x="207195" y="237173"/>
                    </a:moveTo>
                    <a:cubicBezTo>
                      <a:pt x="271965" y="215265"/>
                      <a:pt x="365310" y="177165"/>
                      <a:pt x="407220" y="123825"/>
                    </a:cubicBezTo>
                    <a:cubicBezTo>
                      <a:pt x="415792" y="137160"/>
                      <a:pt x="425317" y="149543"/>
                      <a:pt x="435795" y="161925"/>
                    </a:cubicBezTo>
                    <a:lnTo>
                      <a:pt x="435795" y="228600"/>
                    </a:lnTo>
                    <a:cubicBezTo>
                      <a:pt x="435795" y="291465"/>
                      <a:pt x="384360" y="342900"/>
                      <a:pt x="321495" y="342900"/>
                    </a:cubicBezTo>
                    <a:cubicBezTo>
                      <a:pt x="261487" y="342900"/>
                      <a:pt x="211957" y="297180"/>
                      <a:pt x="207195" y="237173"/>
                    </a:cubicBezTo>
                    <a:close/>
                    <a:moveTo>
                      <a:pt x="245295" y="408623"/>
                    </a:moveTo>
                    <a:cubicBezTo>
                      <a:pt x="256725" y="400050"/>
                      <a:pt x="264345" y="385763"/>
                      <a:pt x="264345" y="370523"/>
                    </a:cubicBezTo>
                    <a:lnTo>
                      <a:pt x="264345" y="369570"/>
                    </a:lnTo>
                    <a:cubicBezTo>
                      <a:pt x="300540" y="384810"/>
                      <a:pt x="342450" y="384810"/>
                      <a:pt x="378645" y="369570"/>
                    </a:cubicBezTo>
                    <a:lnTo>
                      <a:pt x="378645" y="370523"/>
                    </a:lnTo>
                    <a:cubicBezTo>
                      <a:pt x="378645" y="384810"/>
                      <a:pt x="385312" y="399098"/>
                      <a:pt x="396742" y="408623"/>
                    </a:cubicBezTo>
                    <a:cubicBezTo>
                      <a:pt x="371977" y="416243"/>
                      <a:pt x="346260" y="420053"/>
                      <a:pt x="320542" y="419100"/>
                    </a:cubicBezTo>
                    <a:cubicBezTo>
                      <a:pt x="295777" y="419100"/>
                      <a:pt x="270060" y="415290"/>
                      <a:pt x="245295" y="408623"/>
                    </a:cubicBez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828754" hangingPunct="1">
                  <a:lnSpc>
                    <a:spcPct val="100000"/>
                  </a:lnSpc>
                  <a:defRPr/>
                </a:pPr>
                <a:endParaRPr lang="en-US" sz="3600" b="0" kern="1200" cap="none" spc="0">
                  <a:latin typeface="Calibri" panose="020F0502020204030204"/>
                </a:endParaRPr>
              </a:p>
            </p:txBody>
          </p:sp>
          <p:sp>
            <p:nvSpPr>
              <p:cNvPr id="217" name="Freeform: Shape 216">
                <a:extLst>
                  <a:ext uri="{FF2B5EF4-FFF2-40B4-BE49-F238E27FC236}">
                    <a16:creationId xmlns:a16="http://schemas.microsoft.com/office/drawing/2014/main" id="{36EA1CB6-C615-4B8D-A44D-D2C806B07DC2}"/>
                  </a:ext>
                </a:extLst>
              </p:cNvPr>
              <p:cNvSpPr/>
              <p:nvPr/>
            </p:nvSpPr>
            <p:spPr>
              <a:xfrm>
                <a:off x="6406349" y="3449327"/>
                <a:ext cx="555307" cy="297180"/>
              </a:xfrm>
              <a:custGeom>
                <a:avLst/>
                <a:gdLst>
                  <a:gd name="connsiteX0" fmla="*/ 482918 w 555307"/>
                  <a:gd name="connsiteY0" fmla="*/ 23813 h 297180"/>
                  <a:gd name="connsiteX1" fmla="*/ 459105 w 555307"/>
                  <a:gd name="connsiteY1" fmla="*/ 0 h 297180"/>
                  <a:gd name="connsiteX2" fmla="*/ 459105 w 555307"/>
                  <a:gd name="connsiteY2" fmla="*/ 0 h 297180"/>
                  <a:gd name="connsiteX3" fmla="*/ 96203 w 555307"/>
                  <a:gd name="connsiteY3" fmla="*/ 0 h 297180"/>
                  <a:gd name="connsiteX4" fmla="*/ 72390 w 555307"/>
                  <a:gd name="connsiteY4" fmla="*/ 23813 h 297180"/>
                  <a:gd name="connsiteX5" fmla="*/ 72390 w 555307"/>
                  <a:gd name="connsiteY5" fmla="*/ 23813 h 297180"/>
                  <a:gd name="connsiteX6" fmla="*/ 72390 w 555307"/>
                  <a:gd name="connsiteY6" fmla="*/ 260985 h 297180"/>
                  <a:gd name="connsiteX7" fmla="*/ 0 w 555307"/>
                  <a:gd name="connsiteY7" fmla="*/ 260985 h 297180"/>
                  <a:gd name="connsiteX8" fmla="*/ 0 w 555307"/>
                  <a:gd name="connsiteY8" fmla="*/ 273368 h 297180"/>
                  <a:gd name="connsiteX9" fmla="*/ 23813 w 555307"/>
                  <a:gd name="connsiteY9" fmla="*/ 297180 h 297180"/>
                  <a:gd name="connsiteX10" fmla="*/ 531495 w 555307"/>
                  <a:gd name="connsiteY10" fmla="*/ 297180 h 297180"/>
                  <a:gd name="connsiteX11" fmla="*/ 555308 w 555307"/>
                  <a:gd name="connsiteY11" fmla="*/ 273368 h 297180"/>
                  <a:gd name="connsiteX12" fmla="*/ 555308 w 555307"/>
                  <a:gd name="connsiteY12" fmla="*/ 260985 h 297180"/>
                  <a:gd name="connsiteX13" fmla="*/ 482918 w 555307"/>
                  <a:gd name="connsiteY13" fmla="*/ 260985 h 297180"/>
                  <a:gd name="connsiteX14" fmla="*/ 482918 w 555307"/>
                  <a:gd name="connsiteY14" fmla="*/ 23813 h 297180"/>
                  <a:gd name="connsiteX15" fmla="*/ 227648 w 555307"/>
                  <a:gd name="connsiteY15" fmla="*/ 180975 h 297180"/>
                  <a:gd name="connsiteX16" fmla="*/ 214313 w 555307"/>
                  <a:gd name="connsiteY16" fmla="*/ 194310 h 297180"/>
                  <a:gd name="connsiteX17" fmla="*/ 160973 w 555307"/>
                  <a:gd name="connsiteY17" fmla="*/ 140970 h 297180"/>
                  <a:gd name="connsiteX18" fmla="*/ 214313 w 555307"/>
                  <a:gd name="connsiteY18" fmla="*/ 87630 h 297180"/>
                  <a:gd name="connsiteX19" fmla="*/ 227648 w 555307"/>
                  <a:gd name="connsiteY19" fmla="*/ 100965 h 297180"/>
                  <a:gd name="connsiteX20" fmla="*/ 187642 w 555307"/>
                  <a:gd name="connsiteY20" fmla="*/ 140970 h 297180"/>
                  <a:gd name="connsiteX21" fmla="*/ 227648 w 555307"/>
                  <a:gd name="connsiteY21" fmla="*/ 180975 h 297180"/>
                  <a:gd name="connsiteX22" fmla="*/ 263843 w 555307"/>
                  <a:gd name="connsiteY22" fmla="*/ 200978 h 297180"/>
                  <a:gd name="connsiteX23" fmla="*/ 246698 w 555307"/>
                  <a:gd name="connsiteY23" fmla="*/ 193358 h 297180"/>
                  <a:gd name="connsiteX24" fmla="*/ 291465 w 555307"/>
                  <a:gd name="connsiteY24" fmla="*/ 85725 h 297180"/>
                  <a:gd name="connsiteX25" fmla="*/ 308610 w 555307"/>
                  <a:gd name="connsiteY25" fmla="*/ 93345 h 297180"/>
                  <a:gd name="connsiteX26" fmla="*/ 263843 w 555307"/>
                  <a:gd name="connsiteY26" fmla="*/ 200978 h 297180"/>
                  <a:gd name="connsiteX27" fmla="*/ 340043 w 555307"/>
                  <a:gd name="connsiteY27" fmla="*/ 195263 h 297180"/>
                  <a:gd name="connsiteX28" fmla="*/ 326708 w 555307"/>
                  <a:gd name="connsiteY28" fmla="*/ 181928 h 297180"/>
                  <a:gd name="connsiteX29" fmla="*/ 366713 w 555307"/>
                  <a:gd name="connsiteY29" fmla="*/ 141922 h 297180"/>
                  <a:gd name="connsiteX30" fmla="*/ 326708 w 555307"/>
                  <a:gd name="connsiteY30" fmla="*/ 101918 h 297180"/>
                  <a:gd name="connsiteX31" fmla="*/ 340043 w 555307"/>
                  <a:gd name="connsiteY31" fmla="*/ 88582 h 297180"/>
                  <a:gd name="connsiteX32" fmla="*/ 393383 w 555307"/>
                  <a:gd name="connsiteY32" fmla="*/ 141922 h 297180"/>
                  <a:gd name="connsiteX33" fmla="*/ 340043 w 555307"/>
                  <a:gd name="connsiteY33" fmla="*/ 195263 h 2971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555307" h="297180">
                    <a:moveTo>
                      <a:pt x="482918" y="23813"/>
                    </a:moveTo>
                    <a:cubicBezTo>
                      <a:pt x="482918" y="10478"/>
                      <a:pt x="472440" y="0"/>
                      <a:pt x="459105" y="0"/>
                    </a:cubicBezTo>
                    <a:lnTo>
                      <a:pt x="459105" y="0"/>
                    </a:lnTo>
                    <a:lnTo>
                      <a:pt x="96203" y="0"/>
                    </a:lnTo>
                    <a:cubicBezTo>
                      <a:pt x="82868" y="0"/>
                      <a:pt x="72390" y="10478"/>
                      <a:pt x="72390" y="23813"/>
                    </a:cubicBezTo>
                    <a:lnTo>
                      <a:pt x="72390" y="23813"/>
                    </a:lnTo>
                    <a:lnTo>
                      <a:pt x="72390" y="260985"/>
                    </a:lnTo>
                    <a:lnTo>
                      <a:pt x="0" y="260985"/>
                    </a:lnTo>
                    <a:lnTo>
                      <a:pt x="0" y="273368"/>
                    </a:lnTo>
                    <a:cubicBezTo>
                      <a:pt x="0" y="286703"/>
                      <a:pt x="10478" y="297180"/>
                      <a:pt x="23813" y="297180"/>
                    </a:cubicBezTo>
                    <a:lnTo>
                      <a:pt x="531495" y="297180"/>
                    </a:lnTo>
                    <a:cubicBezTo>
                      <a:pt x="544830" y="297180"/>
                      <a:pt x="555308" y="286703"/>
                      <a:pt x="555308" y="273368"/>
                    </a:cubicBezTo>
                    <a:lnTo>
                      <a:pt x="555308" y="260985"/>
                    </a:lnTo>
                    <a:lnTo>
                      <a:pt x="482918" y="260985"/>
                    </a:lnTo>
                    <a:lnTo>
                      <a:pt x="482918" y="23813"/>
                    </a:lnTo>
                    <a:close/>
                    <a:moveTo>
                      <a:pt x="227648" y="180975"/>
                    </a:moveTo>
                    <a:lnTo>
                      <a:pt x="214313" y="194310"/>
                    </a:lnTo>
                    <a:lnTo>
                      <a:pt x="160973" y="140970"/>
                    </a:lnTo>
                    <a:lnTo>
                      <a:pt x="214313" y="87630"/>
                    </a:lnTo>
                    <a:lnTo>
                      <a:pt x="227648" y="100965"/>
                    </a:lnTo>
                    <a:lnTo>
                      <a:pt x="187642" y="140970"/>
                    </a:lnTo>
                    <a:lnTo>
                      <a:pt x="227648" y="180975"/>
                    </a:lnTo>
                    <a:close/>
                    <a:moveTo>
                      <a:pt x="263843" y="200978"/>
                    </a:moveTo>
                    <a:lnTo>
                      <a:pt x="246698" y="193358"/>
                    </a:lnTo>
                    <a:lnTo>
                      <a:pt x="291465" y="85725"/>
                    </a:lnTo>
                    <a:lnTo>
                      <a:pt x="308610" y="93345"/>
                    </a:lnTo>
                    <a:lnTo>
                      <a:pt x="263843" y="200978"/>
                    </a:lnTo>
                    <a:close/>
                    <a:moveTo>
                      <a:pt x="340043" y="195263"/>
                    </a:moveTo>
                    <a:lnTo>
                      <a:pt x="326708" y="181928"/>
                    </a:lnTo>
                    <a:lnTo>
                      <a:pt x="366713" y="141922"/>
                    </a:lnTo>
                    <a:lnTo>
                      <a:pt x="326708" y="101918"/>
                    </a:lnTo>
                    <a:lnTo>
                      <a:pt x="340043" y="88582"/>
                    </a:lnTo>
                    <a:lnTo>
                      <a:pt x="393383" y="141922"/>
                    </a:lnTo>
                    <a:lnTo>
                      <a:pt x="340043" y="195263"/>
                    </a:ln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828754" hangingPunct="1">
                  <a:lnSpc>
                    <a:spcPct val="100000"/>
                  </a:lnSpc>
                  <a:defRPr/>
                </a:pPr>
                <a:endParaRPr lang="en-US" sz="3600" b="0" kern="1200" cap="none" spc="0">
                  <a:latin typeface="Calibri" panose="020F0502020204030204"/>
                </a:endParaRPr>
              </a:p>
            </p:txBody>
          </p:sp>
        </p:grpSp>
        <p:sp>
          <p:nvSpPr>
            <p:cNvPr id="214" name="Rectangle 213">
              <a:extLst>
                <a:ext uri="{FF2B5EF4-FFF2-40B4-BE49-F238E27FC236}">
                  <a16:creationId xmlns:a16="http://schemas.microsoft.com/office/drawing/2014/main" id="{D1669A01-8A44-4327-9EB9-3EE81A3651E7}"/>
                </a:ext>
              </a:extLst>
            </p:cNvPr>
            <p:cNvSpPr/>
            <p:nvPr/>
          </p:nvSpPr>
          <p:spPr>
            <a:xfrm>
              <a:off x="6500813" y="3495675"/>
              <a:ext cx="366712" cy="17621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828754" hangingPunct="1">
                <a:lnSpc>
                  <a:spcPct val="100000"/>
                </a:lnSpc>
                <a:defRPr/>
              </a:pPr>
              <a:endParaRPr lang="en-US" sz="3600" b="0" kern="1200" cap="none" spc="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15" name="TextBox 214">
              <a:extLst>
                <a:ext uri="{FF2B5EF4-FFF2-40B4-BE49-F238E27FC236}">
                  <a16:creationId xmlns:a16="http://schemas.microsoft.com/office/drawing/2014/main" id="{87EC312A-49FE-49FC-B16A-4434E314F220}"/>
                </a:ext>
              </a:extLst>
            </p:cNvPr>
            <p:cNvSpPr txBox="1"/>
            <p:nvPr/>
          </p:nvSpPr>
          <p:spPr>
            <a:xfrm>
              <a:off x="6393917" y="3463584"/>
              <a:ext cx="552449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1828754" hangingPunct="1">
                <a:lnSpc>
                  <a:spcPct val="100000"/>
                </a:lnSpc>
                <a:defRPr/>
              </a:pPr>
              <a:r>
                <a:rPr lang="en-US" sz="2000" b="0" kern="1200" cap="none" spc="0">
                  <a:solidFill>
                    <a:srgbClr val="000000"/>
                  </a:solidFill>
                  <a:latin typeface="Calibri" panose="020F0502020204030204"/>
                </a:rPr>
                <a:t>JS</a:t>
              </a:r>
            </a:p>
          </p:txBody>
        </p:sp>
      </p:grpSp>
      <p:grpSp>
        <p:nvGrpSpPr>
          <p:cNvPr id="201" name="Group 200">
            <a:extLst>
              <a:ext uri="{FF2B5EF4-FFF2-40B4-BE49-F238E27FC236}">
                <a16:creationId xmlns:a16="http://schemas.microsoft.com/office/drawing/2014/main" id="{F9AE5AB6-1A61-4A4E-995A-34CAB4ED4419}"/>
              </a:ext>
            </a:extLst>
          </p:cNvPr>
          <p:cNvGrpSpPr/>
          <p:nvPr/>
        </p:nvGrpSpPr>
        <p:grpSpPr>
          <a:xfrm>
            <a:off x="3953814" y="2236050"/>
            <a:ext cx="1248752" cy="1619240"/>
            <a:chOff x="7832116" y="1894212"/>
            <a:chExt cx="624376" cy="809620"/>
          </a:xfrm>
        </p:grpSpPr>
        <p:sp>
          <p:nvSpPr>
            <p:cNvPr id="209" name="TextBox 208">
              <a:extLst>
                <a:ext uri="{FF2B5EF4-FFF2-40B4-BE49-F238E27FC236}">
                  <a16:creationId xmlns:a16="http://schemas.microsoft.com/office/drawing/2014/main" id="{BE716FDF-B4DE-41C3-84FF-2534F0C26578}"/>
                </a:ext>
              </a:extLst>
            </p:cNvPr>
            <p:cNvSpPr txBox="1"/>
            <p:nvPr/>
          </p:nvSpPr>
          <p:spPr>
            <a:xfrm>
              <a:off x="7868079" y="2420980"/>
              <a:ext cx="552449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1828754" hangingPunct="1">
                <a:lnSpc>
                  <a:spcPct val="100000"/>
                </a:lnSpc>
                <a:defRPr/>
              </a:pPr>
              <a:r>
                <a:rPr lang="en-US" sz="2000" b="0" kern="1200" cap="none" spc="0">
                  <a:latin typeface="Calibri" panose="020F0502020204030204"/>
                </a:rPr>
                <a:t>JS</a:t>
              </a:r>
            </a:p>
          </p:txBody>
        </p:sp>
        <p:grpSp>
          <p:nvGrpSpPr>
            <p:cNvPr id="210" name="Graphic 72" descr="Programmer male outline">
              <a:extLst>
                <a:ext uri="{FF2B5EF4-FFF2-40B4-BE49-F238E27FC236}">
                  <a16:creationId xmlns:a16="http://schemas.microsoft.com/office/drawing/2014/main" id="{BAA0AC9F-26AF-408F-B507-25CB7C0BE060}"/>
                </a:ext>
              </a:extLst>
            </p:cNvPr>
            <p:cNvGrpSpPr/>
            <p:nvPr/>
          </p:nvGrpSpPr>
          <p:grpSpPr>
            <a:xfrm>
              <a:off x="7832116" y="1894212"/>
              <a:ext cx="624376" cy="809620"/>
              <a:chOff x="7832116" y="1894212"/>
              <a:chExt cx="624376" cy="809620"/>
            </a:xfrm>
            <a:solidFill>
              <a:schemeClr val="tx1"/>
            </a:solidFill>
          </p:grpSpPr>
          <p:sp>
            <p:nvSpPr>
              <p:cNvPr id="211" name="Freeform: Shape 210">
                <a:extLst>
                  <a:ext uri="{FF2B5EF4-FFF2-40B4-BE49-F238E27FC236}">
                    <a16:creationId xmlns:a16="http://schemas.microsoft.com/office/drawing/2014/main" id="{36A8A2A3-62E5-409C-8540-153DDDA27135}"/>
                  </a:ext>
                </a:extLst>
              </p:cNvPr>
              <p:cNvSpPr/>
              <p:nvPr/>
            </p:nvSpPr>
            <p:spPr>
              <a:xfrm>
                <a:off x="7832116" y="1894212"/>
                <a:ext cx="624376" cy="742817"/>
              </a:xfrm>
              <a:custGeom>
                <a:avLst/>
                <a:gdLst>
                  <a:gd name="connsiteX0" fmla="*/ 451419 w 624376"/>
                  <a:gd name="connsiteY0" fmla="*/ 425953 h 742817"/>
                  <a:gd name="connsiteX1" fmla="*/ 563440 w 624376"/>
                  <a:gd name="connsiteY1" fmla="*/ 483763 h 742817"/>
                  <a:gd name="connsiteX2" fmla="*/ 588364 w 624376"/>
                  <a:gd name="connsiteY2" fmla="*/ 533615 h 742817"/>
                  <a:gd name="connsiteX3" fmla="*/ 605088 w 624376"/>
                  <a:gd name="connsiteY3" fmla="*/ 670717 h 742817"/>
                  <a:gd name="connsiteX4" fmla="*/ 593288 w 624376"/>
                  <a:gd name="connsiteY4" fmla="*/ 697264 h 742817"/>
                  <a:gd name="connsiteX5" fmla="*/ 540821 w 624376"/>
                  <a:gd name="connsiteY5" fmla="*/ 722719 h 742817"/>
                  <a:gd name="connsiteX6" fmla="*/ 540821 w 624376"/>
                  <a:gd name="connsiteY6" fmla="*/ 742802 h 742817"/>
                  <a:gd name="connsiteX7" fmla="*/ 603921 w 624376"/>
                  <a:gd name="connsiteY7" fmla="*/ 713068 h 742817"/>
                  <a:gd name="connsiteX8" fmla="*/ 624007 w 624376"/>
                  <a:gd name="connsiteY8" fmla="*/ 668475 h 742817"/>
                  <a:gd name="connsiteX9" fmla="*/ 607399 w 624376"/>
                  <a:gd name="connsiteY9" fmla="*/ 532729 h 742817"/>
                  <a:gd name="connsiteX10" fmla="*/ 575346 w 624376"/>
                  <a:gd name="connsiteY10" fmla="*/ 468900 h 742817"/>
                  <a:gd name="connsiteX11" fmla="*/ 456611 w 624376"/>
                  <a:gd name="connsiteY11" fmla="*/ 407601 h 742817"/>
                  <a:gd name="connsiteX12" fmla="*/ 409728 w 624376"/>
                  <a:gd name="connsiteY12" fmla="*/ 388361 h 742817"/>
                  <a:gd name="connsiteX13" fmla="*/ 397910 w 624376"/>
                  <a:gd name="connsiteY13" fmla="*/ 370736 h 742817"/>
                  <a:gd name="connsiteX14" fmla="*/ 397910 w 624376"/>
                  <a:gd name="connsiteY14" fmla="*/ 342660 h 742817"/>
                  <a:gd name="connsiteX15" fmla="*/ 455079 w 624376"/>
                  <a:gd name="connsiteY15" fmla="*/ 228618 h 742817"/>
                  <a:gd name="connsiteX16" fmla="*/ 455079 w 624376"/>
                  <a:gd name="connsiteY16" fmla="*/ 201007 h 742817"/>
                  <a:gd name="connsiteX17" fmla="*/ 470613 w 624376"/>
                  <a:gd name="connsiteY17" fmla="*/ 204257 h 742817"/>
                  <a:gd name="connsiteX18" fmla="*/ 480138 w 624376"/>
                  <a:gd name="connsiteY18" fmla="*/ 194732 h 742817"/>
                  <a:gd name="connsiteX19" fmla="*/ 479650 w 624376"/>
                  <a:gd name="connsiteY19" fmla="*/ 191723 h 742817"/>
                  <a:gd name="connsiteX20" fmla="*/ 470004 w 624376"/>
                  <a:gd name="connsiteY20" fmla="*/ 162767 h 742817"/>
                  <a:gd name="connsiteX21" fmla="*/ 459918 w 624376"/>
                  <a:gd name="connsiteY21" fmla="*/ 122439 h 742817"/>
                  <a:gd name="connsiteX22" fmla="*/ 377965 w 624376"/>
                  <a:gd name="connsiteY22" fmla="*/ 16771 h 742817"/>
                  <a:gd name="connsiteX23" fmla="*/ 356803 w 624376"/>
                  <a:gd name="connsiteY23" fmla="*/ 18329 h 742817"/>
                  <a:gd name="connsiteX24" fmla="*/ 353929 w 624376"/>
                  <a:gd name="connsiteY24" fmla="*/ 14065 h 742817"/>
                  <a:gd name="connsiteX25" fmla="*/ 336814 w 624376"/>
                  <a:gd name="connsiteY25" fmla="*/ 2428 h 742817"/>
                  <a:gd name="connsiteX26" fmla="*/ 167761 w 624376"/>
                  <a:gd name="connsiteY26" fmla="*/ 109514 h 742817"/>
                  <a:gd name="connsiteX27" fmla="*/ 161474 w 624376"/>
                  <a:gd name="connsiteY27" fmla="*/ 149519 h 742817"/>
                  <a:gd name="connsiteX28" fmla="*/ 161385 w 624376"/>
                  <a:gd name="connsiteY28" fmla="*/ 163751 h 742817"/>
                  <a:gd name="connsiteX29" fmla="*/ 153311 w 624376"/>
                  <a:gd name="connsiteY29" fmla="*/ 202479 h 742817"/>
                  <a:gd name="connsiteX30" fmla="*/ 135572 w 624376"/>
                  <a:gd name="connsiteY30" fmla="*/ 243892 h 742817"/>
                  <a:gd name="connsiteX31" fmla="*/ 140573 w 624376"/>
                  <a:gd name="connsiteY31" fmla="*/ 256400 h 742817"/>
                  <a:gd name="connsiteX32" fmla="*/ 144325 w 624376"/>
                  <a:gd name="connsiteY32" fmla="*/ 257170 h 742817"/>
                  <a:gd name="connsiteX33" fmla="*/ 146529 w 624376"/>
                  <a:gd name="connsiteY33" fmla="*/ 256910 h 742817"/>
                  <a:gd name="connsiteX34" fmla="*/ 171073 w 624376"/>
                  <a:gd name="connsiteY34" fmla="*/ 250394 h 742817"/>
                  <a:gd name="connsiteX35" fmla="*/ 226414 w 624376"/>
                  <a:gd name="connsiteY35" fmla="*/ 342605 h 742817"/>
                  <a:gd name="connsiteX36" fmla="*/ 226414 w 624376"/>
                  <a:gd name="connsiteY36" fmla="*/ 370736 h 742817"/>
                  <a:gd name="connsiteX37" fmla="*/ 214595 w 624376"/>
                  <a:gd name="connsiteY37" fmla="*/ 388357 h 742817"/>
                  <a:gd name="connsiteX38" fmla="*/ 167396 w 624376"/>
                  <a:gd name="connsiteY38" fmla="*/ 407731 h 742817"/>
                  <a:gd name="connsiteX39" fmla="*/ 49177 w 624376"/>
                  <a:gd name="connsiteY39" fmla="*/ 468770 h 742817"/>
                  <a:gd name="connsiteX40" fmla="*/ 16961 w 624376"/>
                  <a:gd name="connsiteY40" fmla="*/ 532729 h 742817"/>
                  <a:gd name="connsiteX41" fmla="*/ 361 w 624376"/>
                  <a:gd name="connsiteY41" fmla="*/ 668546 h 742817"/>
                  <a:gd name="connsiteX42" fmla="*/ 20468 w 624376"/>
                  <a:gd name="connsiteY42" fmla="*/ 713073 h 742817"/>
                  <a:gd name="connsiteX43" fmla="*/ 83619 w 624376"/>
                  <a:gd name="connsiteY43" fmla="*/ 742818 h 742817"/>
                  <a:gd name="connsiteX44" fmla="*/ 83619 w 624376"/>
                  <a:gd name="connsiteY44" fmla="*/ 722734 h 742817"/>
                  <a:gd name="connsiteX45" fmla="*/ 31097 w 624376"/>
                  <a:gd name="connsiteY45" fmla="*/ 697264 h 742817"/>
                  <a:gd name="connsiteX46" fmla="*/ 19279 w 624376"/>
                  <a:gd name="connsiteY46" fmla="*/ 670785 h 742817"/>
                  <a:gd name="connsiteX47" fmla="*/ 35924 w 624376"/>
                  <a:gd name="connsiteY47" fmla="*/ 534577 h 742817"/>
                  <a:gd name="connsiteX48" fmla="*/ 35994 w 624376"/>
                  <a:gd name="connsiteY48" fmla="*/ 533625 h 742817"/>
                  <a:gd name="connsiteX49" fmla="*/ 61076 w 624376"/>
                  <a:gd name="connsiteY49" fmla="*/ 483647 h 742817"/>
                  <a:gd name="connsiteX50" fmla="*/ 172899 w 624376"/>
                  <a:gd name="connsiteY50" fmla="*/ 425978 h 742817"/>
                  <a:gd name="connsiteX51" fmla="*/ 192711 w 624376"/>
                  <a:gd name="connsiteY51" fmla="*/ 419032 h 742817"/>
                  <a:gd name="connsiteX52" fmla="*/ 312187 w 624376"/>
                  <a:gd name="connsiteY52" fmla="*/ 447703 h 742817"/>
                  <a:gd name="connsiteX53" fmla="*/ 431640 w 624376"/>
                  <a:gd name="connsiteY53" fmla="*/ 419032 h 742817"/>
                  <a:gd name="connsiteX54" fmla="*/ 170821 w 624376"/>
                  <a:gd name="connsiteY54" fmla="*/ 209987 h 742817"/>
                  <a:gd name="connsiteX55" fmla="*/ 180441 w 624376"/>
                  <a:gd name="connsiteY55" fmla="*/ 163869 h 742817"/>
                  <a:gd name="connsiteX56" fmla="*/ 180530 w 624376"/>
                  <a:gd name="connsiteY56" fmla="*/ 149642 h 742817"/>
                  <a:gd name="connsiteX57" fmla="*/ 185873 w 624376"/>
                  <a:gd name="connsiteY57" fmla="*/ 115430 h 742817"/>
                  <a:gd name="connsiteX58" fmla="*/ 311082 w 624376"/>
                  <a:gd name="connsiteY58" fmla="*/ 19045 h 742817"/>
                  <a:gd name="connsiteX59" fmla="*/ 333304 w 624376"/>
                  <a:gd name="connsiteY59" fmla="*/ 21152 h 742817"/>
                  <a:gd name="connsiteX60" fmla="*/ 338128 w 624376"/>
                  <a:gd name="connsiteY60" fmla="*/ 24701 h 742817"/>
                  <a:gd name="connsiteX61" fmla="*/ 346625 w 624376"/>
                  <a:gd name="connsiteY61" fmla="*/ 37314 h 742817"/>
                  <a:gd name="connsiteX62" fmla="*/ 359845 w 624376"/>
                  <a:gd name="connsiteY62" fmla="*/ 39895 h 742817"/>
                  <a:gd name="connsiteX63" fmla="*/ 360275 w 624376"/>
                  <a:gd name="connsiteY63" fmla="*/ 39588 h 742817"/>
                  <a:gd name="connsiteX64" fmla="*/ 367944 w 624376"/>
                  <a:gd name="connsiteY64" fmla="*/ 33789 h 742817"/>
                  <a:gd name="connsiteX65" fmla="*/ 369047 w 624376"/>
                  <a:gd name="connsiteY65" fmla="*/ 33599 h 742817"/>
                  <a:gd name="connsiteX66" fmla="*/ 441223 w 624376"/>
                  <a:gd name="connsiteY66" fmla="*/ 126109 h 742817"/>
                  <a:gd name="connsiteX67" fmla="*/ 441228 w 624376"/>
                  <a:gd name="connsiteY67" fmla="*/ 126109 h 742817"/>
                  <a:gd name="connsiteX68" fmla="*/ 451929 w 624376"/>
                  <a:gd name="connsiteY68" fmla="*/ 168791 h 742817"/>
                  <a:gd name="connsiteX69" fmla="*/ 455827 w 624376"/>
                  <a:gd name="connsiteY69" fmla="*/ 180492 h 742817"/>
                  <a:gd name="connsiteX70" fmla="*/ 399248 w 624376"/>
                  <a:gd name="connsiteY70" fmla="*/ 119151 h 742817"/>
                  <a:gd name="connsiteX71" fmla="*/ 391663 w 624376"/>
                  <a:gd name="connsiteY71" fmla="*/ 114695 h 742817"/>
                  <a:gd name="connsiteX72" fmla="*/ 383662 w 624376"/>
                  <a:gd name="connsiteY72" fmla="*/ 118361 h 742817"/>
                  <a:gd name="connsiteX73" fmla="*/ 160780 w 624376"/>
                  <a:gd name="connsiteY73" fmla="*/ 233427 h 742817"/>
                  <a:gd name="connsiteX74" fmla="*/ 189585 w 624376"/>
                  <a:gd name="connsiteY74" fmla="*/ 244913 h 742817"/>
                  <a:gd name="connsiteX75" fmla="*/ 390248 w 624376"/>
                  <a:gd name="connsiteY75" fmla="*/ 139968 h 742817"/>
                  <a:gd name="connsiteX76" fmla="*/ 436032 w 624376"/>
                  <a:gd name="connsiteY76" fmla="*/ 190069 h 742817"/>
                  <a:gd name="connsiteX77" fmla="*/ 436032 w 624376"/>
                  <a:gd name="connsiteY77" fmla="*/ 228616 h 742817"/>
                  <a:gd name="connsiteX78" fmla="*/ 312348 w 624376"/>
                  <a:gd name="connsiteY78" fmla="*/ 352446 h 742817"/>
                  <a:gd name="connsiteX79" fmla="*/ 189585 w 624376"/>
                  <a:gd name="connsiteY79" fmla="*/ 244911 h 742817"/>
                  <a:gd name="connsiteX80" fmla="*/ 312194 w 624376"/>
                  <a:gd name="connsiteY80" fmla="*/ 428643 h 742817"/>
                  <a:gd name="connsiteX81" fmla="*/ 213881 w 624376"/>
                  <a:gd name="connsiteY81" fmla="*/ 409240 h 742817"/>
                  <a:gd name="connsiteX82" fmla="*/ 221822 w 624376"/>
                  <a:gd name="connsiteY82" fmla="*/ 405979 h 742817"/>
                  <a:gd name="connsiteX83" fmla="*/ 245459 w 624376"/>
                  <a:gd name="connsiteY83" fmla="*/ 370737 h 742817"/>
                  <a:gd name="connsiteX84" fmla="*/ 245459 w 624376"/>
                  <a:gd name="connsiteY84" fmla="*/ 354754 h 742817"/>
                  <a:gd name="connsiteX85" fmla="*/ 378860 w 624376"/>
                  <a:gd name="connsiteY85" fmla="*/ 354897 h 742817"/>
                  <a:gd name="connsiteX86" fmla="*/ 378860 w 624376"/>
                  <a:gd name="connsiteY86" fmla="*/ 370738 h 742817"/>
                  <a:gd name="connsiteX87" fmla="*/ 402492 w 624376"/>
                  <a:gd name="connsiteY87" fmla="*/ 405980 h 742817"/>
                  <a:gd name="connsiteX88" fmla="*/ 410461 w 624376"/>
                  <a:gd name="connsiteY88" fmla="*/ 409252 h 742817"/>
                  <a:gd name="connsiteX89" fmla="*/ 312194 w 624376"/>
                  <a:gd name="connsiteY89" fmla="*/ 428643 h 7428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</a:cxnLst>
                <a:rect l="l" t="t" r="r" b="b"/>
                <a:pathLst>
                  <a:path w="624376" h="742817">
                    <a:moveTo>
                      <a:pt x="451419" y="425953"/>
                    </a:moveTo>
                    <a:cubicBezTo>
                      <a:pt x="492458" y="440680"/>
                      <a:pt x="531289" y="457461"/>
                      <a:pt x="563440" y="483763"/>
                    </a:cubicBezTo>
                    <a:cubicBezTo>
                      <a:pt x="578838" y="495773"/>
                      <a:pt x="587996" y="514090"/>
                      <a:pt x="588364" y="533615"/>
                    </a:cubicBezTo>
                    <a:lnTo>
                      <a:pt x="605088" y="670717"/>
                    </a:lnTo>
                    <a:cubicBezTo>
                      <a:pt x="606438" y="681078"/>
                      <a:pt x="601883" y="691325"/>
                      <a:pt x="593288" y="697264"/>
                    </a:cubicBezTo>
                    <a:cubicBezTo>
                      <a:pt x="576901" y="707854"/>
                      <a:pt x="559282" y="716403"/>
                      <a:pt x="540821" y="722719"/>
                    </a:cubicBezTo>
                    <a:lnTo>
                      <a:pt x="540821" y="742802"/>
                    </a:lnTo>
                    <a:cubicBezTo>
                      <a:pt x="563053" y="735663"/>
                      <a:pt x="584263" y="725669"/>
                      <a:pt x="603921" y="713068"/>
                    </a:cubicBezTo>
                    <a:cubicBezTo>
                      <a:pt x="618452" y="703150"/>
                      <a:pt x="626208" y="685931"/>
                      <a:pt x="624007" y="668475"/>
                    </a:cubicBezTo>
                    <a:lnTo>
                      <a:pt x="607399" y="532729"/>
                    </a:lnTo>
                    <a:cubicBezTo>
                      <a:pt x="606792" y="507731"/>
                      <a:pt x="595033" y="484316"/>
                      <a:pt x="575346" y="468900"/>
                    </a:cubicBezTo>
                    <a:cubicBezTo>
                      <a:pt x="540791" y="440629"/>
                      <a:pt x="499763" y="423021"/>
                      <a:pt x="456611" y="407601"/>
                    </a:cubicBezTo>
                    <a:lnTo>
                      <a:pt x="409728" y="388361"/>
                    </a:lnTo>
                    <a:cubicBezTo>
                      <a:pt x="402565" y="385443"/>
                      <a:pt x="397889" y="378470"/>
                      <a:pt x="397910" y="370736"/>
                    </a:cubicBezTo>
                    <a:lnTo>
                      <a:pt x="397910" y="342660"/>
                    </a:lnTo>
                    <a:cubicBezTo>
                      <a:pt x="433857" y="315765"/>
                      <a:pt x="455038" y="273512"/>
                      <a:pt x="455079" y="228618"/>
                    </a:cubicBezTo>
                    <a:lnTo>
                      <a:pt x="455079" y="201007"/>
                    </a:lnTo>
                    <a:cubicBezTo>
                      <a:pt x="460011" y="203042"/>
                      <a:pt x="465279" y="204144"/>
                      <a:pt x="470613" y="204257"/>
                    </a:cubicBezTo>
                    <a:cubicBezTo>
                      <a:pt x="475873" y="204257"/>
                      <a:pt x="480138" y="199993"/>
                      <a:pt x="480138" y="194732"/>
                    </a:cubicBezTo>
                    <a:cubicBezTo>
                      <a:pt x="480138" y="193709"/>
                      <a:pt x="479973" y="192694"/>
                      <a:pt x="479650" y="191723"/>
                    </a:cubicBezTo>
                    <a:lnTo>
                      <a:pt x="470004" y="162767"/>
                    </a:lnTo>
                    <a:cubicBezTo>
                      <a:pt x="465796" y="149550"/>
                      <a:pt x="462427" y="136081"/>
                      <a:pt x="459918" y="122439"/>
                    </a:cubicBezTo>
                    <a:cubicBezTo>
                      <a:pt x="450524" y="76386"/>
                      <a:pt x="420232" y="37328"/>
                      <a:pt x="377965" y="16771"/>
                    </a:cubicBezTo>
                    <a:cubicBezTo>
                      <a:pt x="371186" y="13238"/>
                      <a:pt x="362992" y="13842"/>
                      <a:pt x="356803" y="18329"/>
                    </a:cubicBezTo>
                    <a:lnTo>
                      <a:pt x="353929" y="14065"/>
                    </a:lnTo>
                    <a:cubicBezTo>
                      <a:pt x="350028" y="8035"/>
                      <a:pt x="343856" y="3838"/>
                      <a:pt x="336814" y="2428"/>
                    </a:cubicBezTo>
                    <a:cubicBezTo>
                      <a:pt x="263085" y="-11435"/>
                      <a:pt x="191987" y="35370"/>
                      <a:pt x="167761" y="109514"/>
                    </a:cubicBezTo>
                    <a:cubicBezTo>
                      <a:pt x="163610" y="122444"/>
                      <a:pt x="161488" y="135939"/>
                      <a:pt x="161474" y="149519"/>
                    </a:cubicBezTo>
                    <a:lnTo>
                      <a:pt x="161385" y="163751"/>
                    </a:lnTo>
                    <a:cubicBezTo>
                      <a:pt x="161318" y="177071"/>
                      <a:pt x="158573" y="190242"/>
                      <a:pt x="153311" y="202479"/>
                    </a:cubicBezTo>
                    <a:lnTo>
                      <a:pt x="135572" y="243892"/>
                    </a:lnTo>
                    <a:cubicBezTo>
                      <a:pt x="133499" y="248727"/>
                      <a:pt x="135738" y="254327"/>
                      <a:pt x="140573" y="256400"/>
                    </a:cubicBezTo>
                    <a:cubicBezTo>
                      <a:pt x="141759" y="256908"/>
                      <a:pt x="143036" y="257170"/>
                      <a:pt x="144325" y="257170"/>
                    </a:cubicBezTo>
                    <a:cubicBezTo>
                      <a:pt x="145067" y="257171"/>
                      <a:pt x="145807" y="257084"/>
                      <a:pt x="146529" y="256910"/>
                    </a:cubicBezTo>
                    <a:cubicBezTo>
                      <a:pt x="148122" y="256529"/>
                      <a:pt x="157183" y="254339"/>
                      <a:pt x="171073" y="250394"/>
                    </a:cubicBezTo>
                    <a:cubicBezTo>
                      <a:pt x="176797" y="287169"/>
                      <a:pt x="196654" y="320255"/>
                      <a:pt x="226414" y="342605"/>
                    </a:cubicBezTo>
                    <a:lnTo>
                      <a:pt x="226414" y="370736"/>
                    </a:lnTo>
                    <a:cubicBezTo>
                      <a:pt x="226433" y="378469"/>
                      <a:pt x="221757" y="385441"/>
                      <a:pt x="214595" y="388357"/>
                    </a:cubicBezTo>
                    <a:lnTo>
                      <a:pt x="167396" y="407731"/>
                    </a:lnTo>
                    <a:cubicBezTo>
                      <a:pt x="124379" y="423120"/>
                      <a:pt x="83502" y="440687"/>
                      <a:pt x="49177" y="468770"/>
                    </a:cubicBezTo>
                    <a:cubicBezTo>
                      <a:pt x="29408" y="484194"/>
                      <a:pt x="17587" y="507663"/>
                      <a:pt x="16961" y="532729"/>
                    </a:cubicBezTo>
                    <a:lnTo>
                      <a:pt x="361" y="668546"/>
                    </a:lnTo>
                    <a:cubicBezTo>
                      <a:pt x="-1814" y="685984"/>
                      <a:pt x="5948" y="703174"/>
                      <a:pt x="20468" y="713073"/>
                    </a:cubicBezTo>
                    <a:cubicBezTo>
                      <a:pt x="40143" y="725677"/>
                      <a:pt x="61370" y="735676"/>
                      <a:pt x="83619" y="742818"/>
                    </a:cubicBezTo>
                    <a:lnTo>
                      <a:pt x="83619" y="722734"/>
                    </a:lnTo>
                    <a:cubicBezTo>
                      <a:pt x="65139" y="716415"/>
                      <a:pt x="47501" y="707862"/>
                      <a:pt x="31097" y="697264"/>
                    </a:cubicBezTo>
                    <a:cubicBezTo>
                      <a:pt x="22514" y="691345"/>
                      <a:pt x="17954" y="681127"/>
                      <a:pt x="19279" y="670785"/>
                    </a:cubicBezTo>
                    <a:lnTo>
                      <a:pt x="35924" y="534577"/>
                    </a:lnTo>
                    <a:lnTo>
                      <a:pt x="35994" y="533625"/>
                    </a:lnTo>
                    <a:cubicBezTo>
                      <a:pt x="36378" y="514033"/>
                      <a:pt x="45597" y="495664"/>
                      <a:pt x="61076" y="483647"/>
                    </a:cubicBezTo>
                    <a:cubicBezTo>
                      <a:pt x="93087" y="457453"/>
                      <a:pt x="131876" y="440700"/>
                      <a:pt x="172899" y="425978"/>
                    </a:cubicBezTo>
                    <a:lnTo>
                      <a:pt x="192711" y="419032"/>
                    </a:lnTo>
                    <a:cubicBezTo>
                      <a:pt x="218481" y="436803"/>
                      <a:pt x="263515" y="447703"/>
                      <a:pt x="312187" y="447703"/>
                    </a:cubicBezTo>
                    <a:cubicBezTo>
                      <a:pt x="360840" y="447703"/>
                      <a:pt x="405870" y="436806"/>
                      <a:pt x="431640" y="419032"/>
                    </a:cubicBezTo>
                    <a:close/>
                    <a:moveTo>
                      <a:pt x="170821" y="209987"/>
                    </a:moveTo>
                    <a:cubicBezTo>
                      <a:pt x="177089" y="195416"/>
                      <a:pt x="180361" y="179732"/>
                      <a:pt x="180441" y="163869"/>
                    </a:cubicBezTo>
                    <a:lnTo>
                      <a:pt x="180530" y="149642"/>
                    </a:lnTo>
                    <a:cubicBezTo>
                      <a:pt x="180530" y="138030"/>
                      <a:pt x="182333" y="126488"/>
                      <a:pt x="185873" y="115430"/>
                    </a:cubicBezTo>
                    <a:cubicBezTo>
                      <a:pt x="204703" y="57778"/>
                      <a:pt x="255026" y="19045"/>
                      <a:pt x="311082" y="19045"/>
                    </a:cubicBezTo>
                    <a:cubicBezTo>
                      <a:pt x="318538" y="19059"/>
                      <a:pt x="325978" y="19763"/>
                      <a:pt x="333304" y="21152"/>
                    </a:cubicBezTo>
                    <a:cubicBezTo>
                      <a:pt x="335317" y="21654"/>
                      <a:pt x="337049" y="22930"/>
                      <a:pt x="338128" y="24701"/>
                    </a:cubicBezTo>
                    <a:lnTo>
                      <a:pt x="346625" y="37314"/>
                    </a:lnTo>
                    <a:cubicBezTo>
                      <a:pt x="349563" y="41678"/>
                      <a:pt x="355482" y="42833"/>
                      <a:pt x="359845" y="39895"/>
                    </a:cubicBezTo>
                    <a:cubicBezTo>
                      <a:pt x="359991" y="39796"/>
                      <a:pt x="360135" y="39694"/>
                      <a:pt x="360275" y="39588"/>
                    </a:cubicBezTo>
                    <a:lnTo>
                      <a:pt x="367944" y="33789"/>
                    </a:lnTo>
                    <a:cubicBezTo>
                      <a:pt x="368249" y="33529"/>
                      <a:pt x="368671" y="33456"/>
                      <a:pt x="369047" y="33599"/>
                    </a:cubicBezTo>
                    <a:cubicBezTo>
                      <a:pt x="406349" y="51326"/>
                      <a:pt x="433101" y="85615"/>
                      <a:pt x="441223" y="126109"/>
                    </a:cubicBezTo>
                    <a:lnTo>
                      <a:pt x="441228" y="126109"/>
                    </a:lnTo>
                    <a:cubicBezTo>
                      <a:pt x="443887" y="140549"/>
                      <a:pt x="447462" y="154804"/>
                      <a:pt x="451929" y="168791"/>
                    </a:cubicBezTo>
                    <a:lnTo>
                      <a:pt x="455827" y="180492"/>
                    </a:lnTo>
                    <a:cubicBezTo>
                      <a:pt x="435675" y="169079"/>
                      <a:pt x="411951" y="139401"/>
                      <a:pt x="399248" y="119151"/>
                    </a:cubicBezTo>
                    <a:cubicBezTo>
                      <a:pt x="397599" y="116517"/>
                      <a:pt x="394767" y="114854"/>
                      <a:pt x="391663" y="114695"/>
                    </a:cubicBezTo>
                    <a:cubicBezTo>
                      <a:pt x="388553" y="114515"/>
                      <a:pt x="385556" y="115888"/>
                      <a:pt x="383662" y="118361"/>
                    </a:cubicBezTo>
                    <a:cubicBezTo>
                      <a:pt x="336011" y="179622"/>
                      <a:pt x="208772" y="219977"/>
                      <a:pt x="160780" y="233427"/>
                    </a:cubicBezTo>
                    <a:close/>
                    <a:moveTo>
                      <a:pt x="189585" y="244913"/>
                    </a:moveTo>
                    <a:cubicBezTo>
                      <a:pt x="245602" y="227688"/>
                      <a:pt x="341740" y="192222"/>
                      <a:pt x="390248" y="139968"/>
                    </a:cubicBezTo>
                    <a:cubicBezTo>
                      <a:pt x="402976" y="158819"/>
                      <a:pt x="418401" y="175699"/>
                      <a:pt x="436032" y="190069"/>
                    </a:cubicBezTo>
                    <a:lnTo>
                      <a:pt x="436032" y="228616"/>
                    </a:lnTo>
                    <a:cubicBezTo>
                      <a:pt x="436072" y="296966"/>
                      <a:pt x="380697" y="352406"/>
                      <a:pt x="312348" y="352446"/>
                    </a:cubicBezTo>
                    <a:cubicBezTo>
                      <a:pt x="250240" y="352483"/>
                      <a:pt x="197726" y="306482"/>
                      <a:pt x="189585" y="244911"/>
                    </a:cubicBezTo>
                    <a:close/>
                    <a:moveTo>
                      <a:pt x="312194" y="428643"/>
                    </a:moveTo>
                    <a:cubicBezTo>
                      <a:pt x="278395" y="429476"/>
                      <a:pt x="244828" y="422851"/>
                      <a:pt x="213881" y="409240"/>
                    </a:cubicBezTo>
                    <a:lnTo>
                      <a:pt x="221822" y="405979"/>
                    </a:lnTo>
                    <a:cubicBezTo>
                      <a:pt x="236143" y="400142"/>
                      <a:pt x="245493" y="386202"/>
                      <a:pt x="245459" y="370737"/>
                    </a:cubicBezTo>
                    <a:lnTo>
                      <a:pt x="245459" y="354754"/>
                    </a:lnTo>
                    <a:cubicBezTo>
                      <a:pt x="287125" y="377024"/>
                      <a:pt x="337146" y="377078"/>
                      <a:pt x="378860" y="354897"/>
                    </a:cubicBezTo>
                    <a:lnTo>
                      <a:pt x="378860" y="370738"/>
                    </a:lnTo>
                    <a:cubicBezTo>
                      <a:pt x="378827" y="386201"/>
                      <a:pt x="388174" y="400141"/>
                      <a:pt x="402492" y="405980"/>
                    </a:cubicBezTo>
                    <a:lnTo>
                      <a:pt x="410461" y="409252"/>
                    </a:lnTo>
                    <a:cubicBezTo>
                      <a:pt x="379527" y="422854"/>
                      <a:pt x="345976" y="429475"/>
                      <a:pt x="312194" y="428643"/>
                    </a:cubicBez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828754" hangingPunct="1">
                  <a:lnSpc>
                    <a:spcPct val="100000"/>
                  </a:lnSpc>
                  <a:defRPr/>
                </a:pPr>
                <a:endParaRPr lang="en-US" sz="3600" b="0" kern="1200" cap="none" spc="0">
                  <a:latin typeface="Calibri" panose="020F0502020204030204"/>
                </a:endParaRPr>
              </a:p>
            </p:txBody>
          </p:sp>
          <p:sp>
            <p:nvSpPr>
              <p:cNvPr id="212" name="Freeform: Shape 211">
                <a:extLst>
                  <a:ext uri="{FF2B5EF4-FFF2-40B4-BE49-F238E27FC236}">
                    <a16:creationId xmlns:a16="http://schemas.microsoft.com/office/drawing/2014/main" id="{525892BB-8926-480A-BC2C-492D80378AA2}"/>
                  </a:ext>
                </a:extLst>
              </p:cNvPr>
              <p:cNvSpPr/>
              <p:nvPr/>
            </p:nvSpPr>
            <p:spPr>
              <a:xfrm>
                <a:off x="7868115" y="2399032"/>
                <a:ext cx="552448" cy="304800"/>
              </a:xfrm>
              <a:custGeom>
                <a:avLst/>
                <a:gdLst>
                  <a:gd name="connsiteX0" fmla="*/ 485773 w 552448"/>
                  <a:gd name="connsiteY0" fmla="*/ 33719 h 304800"/>
                  <a:gd name="connsiteX1" fmla="*/ 451865 w 552448"/>
                  <a:gd name="connsiteY1" fmla="*/ 0 h 304800"/>
                  <a:gd name="connsiteX2" fmla="*/ 451771 w 552448"/>
                  <a:gd name="connsiteY2" fmla="*/ 0 h 304800"/>
                  <a:gd name="connsiteX3" fmla="*/ 100394 w 552448"/>
                  <a:gd name="connsiteY3" fmla="*/ 0 h 304800"/>
                  <a:gd name="connsiteX4" fmla="*/ 66675 w 552448"/>
                  <a:gd name="connsiteY4" fmla="*/ 33719 h 304800"/>
                  <a:gd name="connsiteX5" fmla="*/ 66675 w 552448"/>
                  <a:gd name="connsiteY5" fmla="*/ 249460 h 304800"/>
                  <a:gd name="connsiteX6" fmla="*/ 0 w 552448"/>
                  <a:gd name="connsiteY6" fmla="*/ 249460 h 304800"/>
                  <a:gd name="connsiteX7" fmla="*/ 0 w 552448"/>
                  <a:gd name="connsiteY7" fmla="*/ 271120 h 304800"/>
                  <a:gd name="connsiteX8" fmla="*/ 33718 w 552448"/>
                  <a:gd name="connsiteY8" fmla="*/ 304800 h 304800"/>
                  <a:gd name="connsiteX9" fmla="*/ 518767 w 552448"/>
                  <a:gd name="connsiteY9" fmla="*/ 304800 h 304800"/>
                  <a:gd name="connsiteX10" fmla="*/ 552448 w 552448"/>
                  <a:gd name="connsiteY10" fmla="*/ 271082 h 304800"/>
                  <a:gd name="connsiteX11" fmla="*/ 552448 w 552448"/>
                  <a:gd name="connsiteY11" fmla="*/ 249460 h 304800"/>
                  <a:gd name="connsiteX12" fmla="*/ 485773 w 552448"/>
                  <a:gd name="connsiteY12" fmla="*/ 249460 h 304800"/>
                  <a:gd name="connsiteX13" fmla="*/ 533398 w 552448"/>
                  <a:gd name="connsiteY13" fmla="*/ 268510 h 304800"/>
                  <a:gd name="connsiteX14" fmla="*/ 533398 w 552448"/>
                  <a:gd name="connsiteY14" fmla="*/ 271045 h 304800"/>
                  <a:gd name="connsiteX15" fmla="*/ 518730 w 552448"/>
                  <a:gd name="connsiteY15" fmla="*/ 285750 h 304800"/>
                  <a:gd name="connsiteX16" fmla="*/ 33755 w 552448"/>
                  <a:gd name="connsiteY16" fmla="*/ 285750 h 304800"/>
                  <a:gd name="connsiteX17" fmla="*/ 19048 w 552448"/>
                  <a:gd name="connsiteY17" fmla="*/ 271082 h 304800"/>
                  <a:gd name="connsiteX18" fmla="*/ 19048 w 552448"/>
                  <a:gd name="connsiteY18" fmla="*/ 268510 h 304800"/>
                  <a:gd name="connsiteX19" fmla="*/ 85723 w 552448"/>
                  <a:gd name="connsiteY19" fmla="*/ 268510 h 304800"/>
                  <a:gd name="connsiteX20" fmla="*/ 85723 w 552448"/>
                  <a:gd name="connsiteY20" fmla="*/ 33719 h 304800"/>
                  <a:gd name="connsiteX21" fmla="*/ 100392 w 552448"/>
                  <a:gd name="connsiteY21" fmla="*/ 19050 h 304800"/>
                  <a:gd name="connsiteX22" fmla="*/ 452055 w 552448"/>
                  <a:gd name="connsiteY22" fmla="*/ 19050 h 304800"/>
                  <a:gd name="connsiteX23" fmla="*/ 466723 w 552448"/>
                  <a:gd name="connsiteY23" fmla="*/ 33719 h 304800"/>
                  <a:gd name="connsiteX24" fmla="*/ 466723 w 552448"/>
                  <a:gd name="connsiteY24" fmla="*/ 268510 h 304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552448" h="304800">
                    <a:moveTo>
                      <a:pt x="485773" y="33719"/>
                    </a:moveTo>
                    <a:cubicBezTo>
                      <a:pt x="485721" y="15044"/>
                      <a:pt x="470540" y="-52"/>
                      <a:pt x="451865" y="0"/>
                    </a:cubicBezTo>
                    <a:cubicBezTo>
                      <a:pt x="451834" y="0"/>
                      <a:pt x="451802" y="0"/>
                      <a:pt x="451771" y="0"/>
                    </a:cubicBezTo>
                    <a:lnTo>
                      <a:pt x="100394" y="0"/>
                    </a:lnTo>
                    <a:cubicBezTo>
                      <a:pt x="81780" y="20"/>
                      <a:pt x="66695" y="15105"/>
                      <a:pt x="66675" y="33719"/>
                    </a:cubicBezTo>
                    <a:lnTo>
                      <a:pt x="66675" y="249460"/>
                    </a:lnTo>
                    <a:lnTo>
                      <a:pt x="0" y="249460"/>
                    </a:lnTo>
                    <a:lnTo>
                      <a:pt x="0" y="271120"/>
                    </a:lnTo>
                    <a:cubicBezTo>
                      <a:pt x="125" y="289683"/>
                      <a:pt x="15153" y="304695"/>
                      <a:pt x="33718" y="304800"/>
                    </a:cubicBezTo>
                    <a:lnTo>
                      <a:pt x="518767" y="304800"/>
                    </a:lnTo>
                    <a:cubicBezTo>
                      <a:pt x="537331" y="304675"/>
                      <a:pt x="552344" y="289646"/>
                      <a:pt x="552448" y="271082"/>
                    </a:cubicBezTo>
                    <a:lnTo>
                      <a:pt x="552448" y="249460"/>
                    </a:lnTo>
                    <a:lnTo>
                      <a:pt x="485773" y="249460"/>
                    </a:lnTo>
                    <a:close/>
                    <a:moveTo>
                      <a:pt x="533398" y="268510"/>
                    </a:moveTo>
                    <a:lnTo>
                      <a:pt x="533398" y="271045"/>
                    </a:lnTo>
                    <a:cubicBezTo>
                      <a:pt x="533349" y="279132"/>
                      <a:pt x="526816" y="285681"/>
                      <a:pt x="518730" y="285750"/>
                    </a:cubicBezTo>
                    <a:lnTo>
                      <a:pt x="33755" y="285750"/>
                    </a:lnTo>
                    <a:cubicBezTo>
                      <a:pt x="25668" y="285701"/>
                      <a:pt x="19119" y="279168"/>
                      <a:pt x="19048" y="271082"/>
                    </a:cubicBezTo>
                    <a:lnTo>
                      <a:pt x="19048" y="268510"/>
                    </a:lnTo>
                    <a:lnTo>
                      <a:pt x="85723" y="268510"/>
                    </a:lnTo>
                    <a:lnTo>
                      <a:pt x="85723" y="33719"/>
                    </a:lnTo>
                    <a:cubicBezTo>
                      <a:pt x="85733" y="25621"/>
                      <a:pt x="92294" y="19060"/>
                      <a:pt x="100392" y="19050"/>
                    </a:cubicBezTo>
                    <a:lnTo>
                      <a:pt x="452055" y="19050"/>
                    </a:lnTo>
                    <a:cubicBezTo>
                      <a:pt x="460152" y="19060"/>
                      <a:pt x="466714" y="25621"/>
                      <a:pt x="466723" y="33719"/>
                    </a:cubicBezTo>
                    <a:lnTo>
                      <a:pt x="466723" y="268510"/>
                    </a:ln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828754" hangingPunct="1">
                  <a:lnSpc>
                    <a:spcPct val="100000"/>
                  </a:lnSpc>
                  <a:defRPr/>
                </a:pPr>
                <a:endParaRPr lang="en-US" sz="3600" b="0" kern="1200" cap="none" spc="0">
                  <a:latin typeface="Calibri" panose="020F0502020204030204"/>
                </a:endParaRPr>
              </a:p>
            </p:txBody>
          </p:sp>
        </p:grpSp>
      </p:grpSp>
      <p:grpSp>
        <p:nvGrpSpPr>
          <p:cNvPr id="202" name="Group 201">
            <a:extLst>
              <a:ext uri="{FF2B5EF4-FFF2-40B4-BE49-F238E27FC236}">
                <a16:creationId xmlns:a16="http://schemas.microsoft.com/office/drawing/2014/main" id="{FB2AB731-5259-48AE-AECD-131E09326474}"/>
              </a:ext>
            </a:extLst>
          </p:cNvPr>
          <p:cNvGrpSpPr/>
          <p:nvPr/>
        </p:nvGrpSpPr>
        <p:grpSpPr>
          <a:xfrm>
            <a:off x="4741326" y="4294456"/>
            <a:ext cx="1828800" cy="1828800"/>
            <a:chOff x="6212942" y="1808483"/>
            <a:chExt cx="914400" cy="914400"/>
          </a:xfrm>
        </p:grpSpPr>
        <p:pic>
          <p:nvPicPr>
            <p:cNvPr id="206" name="Graphic 205" descr="Programmer female with solid fill">
              <a:extLst>
                <a:ext uri="{FF2B5EF4-FFF2-40B4-BE49-F238E27FC236}">
                  <a16:creationId xmlns:a16="http://schemas.microsoft.com/office/drawing/2014/main" id="{C052C6D5-9217-40C3-A833-6A9083D7F6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212942" y="1808483"/>
              <a:ext cx="914400" cy="914400"/>
            </a:xfrm>
            <a:prstGeom prst="rect">
              <a:avLst/>
            </a:prstGeom>
          </p:spPr>
        </p:pic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9D283FF8-B4CB-49D4-9060-7A2843D9002D}"/>
                </a:ext>
              </a:extLst>
            </p:cNvPr>
            <p:cNvSpPr/>
            <p:nvPr/>
          </p:nvSpPr>
          <p:spPr>
            <a:xfrm>
              <a:off x="6486178" y="2457813"/>
              <a:ext cx="366712" cy="17621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828754" hangingPunct="1">
                <a:lnSpc>
                  <a:spcPct val="100000"/>
                </a:lnSpc>
                <a:defRPr/>
              </a:pPr>
              <a:endParaRPr lang="en-US" sz="3600" b="0" kern="1200" cap="none" spc="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447B3FD5-F7A3-4B76-A0BF-B9771758EE5A}"/>
                </a:ext>
              </a:extLst>
            </p:cNvPr>
            <p:cNvSpPr txBox="1"/>
            <p:nvPr/>
          </p:nvSpPr>
          <p:spPr>
            <a:xfrm>
              <a:off x="6392439" y="2427311"/>
              <a:ext cx="552449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1828754" hangingPunct="1">
                <a:lnSpc>
                  <a:spcPct val="100000"/>
                </a:lnSpc>
                <a:defRPr/>
              </a:pPr>
              <a:r>
                <a:rPr lang="en-US" sz="2000" b="0" kern="1200" cap="none" spc="0">
                  <a:solidFill>
                    <a:srgbClr val="000000"/>
                  </a:solidFill>
                  <a:latin typeface="Calibri" panose="020F0502020204030204"/>
                </a:rPr>
                <a:t>JS</a:t>
              </a:r>
            </a:p>
          </p:txBody>
        </p:sp>
      </p:grpSp>
      <p:grpSp>
        <p:nvGrpSpPr>
          <p:cNvPr id="203" name="Group 202">
            <a:extLst>
              <a:ext uri="{FF2B5EF4-FFF2-40B4-BE49-F238E27FC236}">
                <a16:creationId xmlns:a16="http://schemas.microsoft.com/office/drawing/2014/main" id="{C06D5700-77D2-4981-A284-1972133CEEDA}"/>
              </a:ext>
            </a:extLst>
          </p:cNvPr>
          <p:cNvGrpSpPr/>
          <p:nvPr/>
        </p:nvGrpSpPr>
        <p:grpSpPr>
          <a:xfrm>
            <a:off x="2773968" y="4103362"/>
            <a:ext cx="1828800" cy="1828800"/>
            <a:chOff x="5179395" y="4794547"/>
            <a:chExt cx="914400" cy="914400"/>
          </a:xfrm>
          <a:solidFill>
            <a:schemeClr val="bg1">
              <a:lumMod val="40000"/>
              <a:lumOff val="60000"/>
            </a:schemeClr>
          </a:solidFill>
        </p:grpSpPr>
        <p:pic>
          <p:nvPicPr>
            <p:cNvPr id="204" name="Picture 203">
              <a:extLst>
                <a:ext uri="{FF2B5EF4-FFF2-40B4-BE49-F238E27FC236}">
                  <a16:creationId xmlns:a16="http://schemas.microsoft.com/office/drawing/2014/main" id="{B176678B-2527-4492-AD06-B081471710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5498185" y="5071417"/>
              <a:ext cx="292348" cy="356881"/>
            </a:xfrm>
            <a:prstGeom prst="rect">
              <a:avLst/>
            </a:prstGeom>
            <a:noFill/>
          </p:spPr>
        </p:pic>
        <p:pic>
          <p:nvPicPr>
            <p:cNvPr id="205" name="Graphic 204" descr="Smart Phone outline">
              <a:extLst>
                <a:ext uri="{FF2B5EF4-FFF2-40B4-BE49-F238E27FC236}">
                  <a16:creationId xmlns:a16="http://schemas.microsoft.com/office/drawing/2014/main" id="{F70F3E91-54E0-40A2-B150-E05E26FF57D8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5179395" y="4794547"/>
              <a:ext cx="914400" cy="914400"/>
            </a:xfrm>
            <a:prstGeom prst="rect">
              <a:avLst/>
            </a:prstGeom>
          </p:spPr>
        </p:pic>
      </p:grpSp>
      <p:grpSp>
        <p:nvGrpSpPr>
          <p:cNvPr id="224" name="Group 223">
            <a:extLst>
              <a:ext uri="{FF2B5EF4-FFF2-40B4-BE49-F238E27FC236}">
                <a16:creationId xmlns:a16="http://schemas.microsoft.com/office/drawing/2014/main" id="{BBC95F64-CF96-4392-ABF4-567FC0849AC6}"/>
              </a:ext>
            </a:extLst>
          </p:cNvPr>
          <p:cNvGrpSpPr/>
          <p:nvPr/>
        </p:nvGrpSpPr>
        <p:grpSpPr>
          <a:xfrm>
            <a:off x="17524462" y="11689491"/>
            <a:ext cx="1210432" cy="1619267"/>
            <a:chOff x="7631025" y="3554286"/>
            <a:chExt cx="605216" cy="809632"/>
          </a:xfrm>
        </p:grpSpPr>
        <p:grpSp>
          <p:nvGrpSpPr>
            <p:cNvPr id="243" name="Graphic 69" descr="Programmer female outline">
              <a:extLst>
                <a:ext uri="{FF2B5EF4-FFF2-40B4-BE49-F238E27FC236}">
                  <a16:creationId xmlns:a16="http://schemas.microsoft.com/office/drawing/2014/main" id="{6ADDCA81-74F8-47DF-B766-23F687FDED22}"/>
                </a:ext>
              </a:extLst>
            </p:cNvPr>
            <p:cNvGrpSpPr/>
            <p:nvPr/>
          </p:nvGrpSpPr>
          <p:grpSpPr>
            <a:xfrm>
              <a:off x="7631025" y="3554286"/>
              <a:ext cx="605216" cy="809632"/>
              <a:chOff x="7631025" y="3554286"/>
              <a:chExt cx="605216" cy="809632"/>
            </a:xfrm>
            <a:solidFill>
              <a:schemeClr val="tx1"/>
            </a:solidFill>
          </p:grpSpPr>
          <p:sp>
            <p:nvSpPr>
              <p:cNvPr id="245" name="Freeform: Shape 244">
                <a:extLst>
                  <a:ext uri="{FF2B5EF4-FFF2-40B4-BE49-F238E27FC236}">
                    <a16:creationId xmlns:a16="http://schemas.microsoft.com/office/drawing/2014/main" id="{106A2C77-1244-42A5-B97F-0A773E6B6BFE}"/>
                  </a:ext>
                </a:extLst>
              </p:cNvPr>
              <p:cNvSpPr/>
              <p:nvPr/>
            </p:nvSpPr>
            <p:spPr>
              <a:xfrm>
                <a:off x="7631025" y="3554286"/>
                <a:ext cx="605216" cy="736499"/>
              </a:xfrm>
              <a:custGeom>
                <a:avLst/>
                <a:gdLst>
                  <a:gd name="connsiteX0" fmla="*/ 421934 w 605216"/>
                  <a:gd name="connsiteY0" fmla="*/ 419107 h 736499"/>
                  <a:gd name="connsiteX1" fmla="*/ 544016 w 605216"/>
                  <a:gd name="connsiteY1" fmla="*/ 483544 h 736499"/>
                  <a:gd name="connsiteX2" fmla="*/ 569267 w 605216"/>
                  <a:gd name="connsiteY2" fmla="*/ 533626 h 736499"/>
                  <a:gd name="connsiteX3" fmla="*/ 586002 w 605216"/>
                  <a:gd name="connsiteY3" fmla="*/ 667195 h 736499"/>
                  <a:gd name="connsiteX4" fmla="*/ 574334 w 605216"/>
                  <a:gd name="connsiteY4" fmla="*/ 693742 h 736499"/>
                  <a:gd name="connsiteX5" fmla="*/ 531167 w 605216"/>
                  <a:gd name="connsiteY5" fmla="*/ 715973 h 736499"/>
                  <a:gd name="connsiteX6" fmla="*/ 531167 w 605216"/>
                  <a:gd name="connsiteY6" fmla="*/ 736499 h 736499"/>
                  <a:gd name="connsiteX7" fmla="*/ 584993 w 605216"/>
                  <a:gd name="connsiteY7" fmla="*/ 709477 h 736499"/>
                  <a:gd name="connsiteX8" fmla="*/ 604833 w 605216"/>
                  <a:gd name="connsiteY8" fmla="*/ 664900 h 736499"/>
                  <a:gd name="connsiteX9" fmla="*/ 588317 w 605216"/>
                  <a:gd name="connsiteY9" fmla="*/ 532721 h 736499"/>
                  <a:gd name="connsiteX10" fmla="*/ 556399 w 605216"/>
                  <a:gd name="connsiteY10" fmla="*/ 469018 h 736499"/>
                  <a:gd name="connsiteX11" fmla="*/ 472055 w 605216"/>
                  <a:gd name="connsiteY11" fmla="*/ 418783 h 736499"/>
                  <a:gd name="connsiteX12" fmla="*/ 474055 w 605216"/>
                  <a:gd name="connsiteY12" fmla="*/ 177353 h 736499"/>
                  <a:gd name="connsiteX13" fmla="*/ 468397 w 605216"/>
                  <a:gd name="connsiteY13" fmla="*/ 129119 h 736499"/>
                  <a:gd name="connsiteX14" fmla="*/ 377471 w 605216"/>
                  <a:gd name="connsiteY14" fmla="*/ 17838 h 736499"/>
                  <a:gd name="connsiteX15" fmla="*/ 354878 w 605216"/>
                  <a:gd name="connsiteY15" fmla="*/ 19743 h 736499"/>
                  <a:gd name="connsiteX16" fmla="*/ 353811 w 605216"/>
                  <a:gd name="connsiteY16" fmla="*/ 20505 h 736499"/>
                  <a:gd name="connsiteX17" fmla="*/ 349592 w 605216"/>
                  <a:gd name="connsiteY17" fmla="*/ 14609 h 736499"/>
                  <a:gd name="connsiteX18" fmla="*/ 330799 w 605216"/>
                  <a:gd name="connsiteY18" fmla="*/ 2550 h 736499"/>
                  <a:gd name="connsiteX19" fmla="*/ 190562 w 605216"/>
                  <a:gd name="connsiteY19" fmla="*/ 41279 h 736499"/>
                  <a:gd name="connsiteX20" fmla="*/ 131688 w 605216"/>
                  <a:gd name="connsiteY20" fmla="*/ 174953 h 736499"/>
                  <a:gd name="connsiteX21" fmla="*/ 133212 w 605216"/>
                  <a:gd name="connsiteY21" fmla="*/ 418793 h 736499"/>
                  <a:gd name="connsiteX22" fmla="*/ 48792 w 605216"/>
                  <a:gd name="connsiteY22" fmla="*/ 469066 h 736499"/>
                  <a:gd name="connsiteX23" fmla="*/ 16864 w 605216"/>
                  <a:gd name="connsiteY23" fmla="*/ 532769 h 736499"/>
                  <a:gd name="connsiteX24" fmla="*/ 367 w 605216"/>
                  <a:gd name="connsiteY24" fmla="*/ 665014 h 736499"/>
                  <a:gd name="connsiteX25" fmla="*/ 20227 w 605216"/>
                  <a:gd name="connsiteY25" fmla="*/ 709467 h 736499"/>
                  <a:gd name="connsiteX26" fmla="*/ 73967 w 605216"/>
                  <a:gd name="connsiteY26" fmla="*/ 736490 h 736499"/>
                  <a:gd name="connsiteX27" fmla="*/ 73967 w 605216"/>
                  <a:gd name="connsiteY27" fmla="*/ 715954 h 736499"/>
                  <a:gd name="connsiteX28" fmla="*/ 30923 w 605216"/>
                  <a:gd name="connsiteY28" fmla="*/ 693732 h 736499"/>
                  <a:gd name="connsiteX29" fmla="*/ 19246 w 605216"/>
                  <a:gd name="connsiteY29" fmla="*/ 667291 h 736499"/>
                  <a:gd name="connsiteX30" fmla="*/ 35867 w 605216"/>
                  <a:gd name="connsiteY30" fmla="*/ 534607 h 736499"/>
                  <a:gd name="connsiteX31" fmla="*/ 35943 w 605216"/>
                  <a:gd name="connsiteY31" fmla="*/ 533655 h 736499"/>
                  <a:gd name="connsiteX32" fmla="*/ 61156 w 605216"/>
                  <a:gd name="connsiteY32" fmla="*/ 483572 h 736499"/>
                  <a:gd name="connsiteX33" fmla="*/ 183200 w 605216"/>
                  <a:gd name="connsiteY33" fmla="*/ 419107 h 736499"/>
                  <a:gd name="connsiteX34" fmla="*/ 302567 w 605216"/>
                  <a:gd name="connsiteY34" fmla="*/ 447682 h 736499"/>
                  <a:gd name="connsiteX35" fmla="*/ 421934 w 605216"/>
                  <a:gd name="connsiteY35" fmla="*/ 419107 h 736499"/>
                  <a:gd name="connsiteX36" fmla="*/ 175313 w 605216"/>
                  <a:gd name="connsiteY36" fmla="*/ 401781 h 736499"/>
                  <a:gd name="connsiteX37" fmla="*/ 152215 w 605216"/>
                  <a:gd name="connsiteY37" fmla="*/ 410706 h 736499"/>
                  <a:gd name="connsiteX38" fmla="*/ 150738 w 605216"/>
                  <a:gd name="connsiteY38" fmla="*/ 174829 h 736499"/>
                  <a:gd name="connsiteX39" fmla="*/ 202916 w 605216"/>
                  <a:gd name="connsiteY39" fmla="*/ 55767 h 736499"/>
                  <a:gd name="connsiteX40" fmla="*/ 327446 w 605216"/>
                  <a:gd name="connsiteY40" fmla="*/ 21334 h 736499"/>
                  <a:gd name="connsiteX41" fmla="*/ 334056 w 605216"/>
                  <a:gd name="connsiteY41" fmla="*/ 25715 h 736499"/>
                  <a:gd name="connsiteX42" fmla="*/ 343801 w 605216"/>
                  <a:gd name="connsiteY42" fmla="*/ 39336 h 736499"/>
                  <a:gd name="connsiteX43" fmla="*/ 357069 w 605216"/>
                  <a:gd name="connsiteY43" fmla="*/ 41555 h 736499"/>
                  <a:gd name="connsiteX44" fmla="*/ 365879 w 605216"/>
                  <a:gd name="connsiteY44" fmla="*/ 35278 h 736499"/>
                  <a:gd name="connsiteX45" fmla="*/ 368927 w 605216"/>
                  <a:gd name="connsiteY45" fmla="*/ 34897 h 736499"/>
                  <a:gd name="connsiteX46" fmla="*/ 449966 w 605216"/>
                  <a:gd name="connsiteY46" fmla="*/ 134148 h 736499"/>
                  <a:gd name="connsiteX47" fmla="*/ 454967 w 605216"/>
                  <a:gd name="connsiteY47" fmla="*/ 177267 h 736499"/>
                  <a:gd name="connsiteX48" fmla="*/ 453062 w 605216"/>
                  <a:gd name="connsiteY48" fmla="*/ 410754 h 736499"/>
                  <a:gd name="connsiteX49" fmla="*/ 430621 w 605216"/>
                  <a:gd name="connsiteY49" fmla="*/ 402067 h 736499"/>
                  <a:gd name="connsiteX50" fmla="*/ 400141 w 605216"/>
                  <a:gd name="connsiteY50" fmla="*/ 389561 h 736499"/>
                  <a:gd name="connsiteX51" fmla="*/ 388292 w 605216"/>
                  <a:gd name="connsiteY51" fmla="*/ 371939 h 736499"/>
                  <a:gd name="connsiteX52" fmla="*/ 388292 w 605216"/>
                  <a:gd name="connsiteY52" fmla="*/ 340145 h 736499"/>
                  <a:gd name="connsiteX53" fmla="*/ 435917 w 605216"/>
                  <a:gd name="connsiteY53" fmla="*/ 238132 h 736499"/>
                  <a:gd name="connsiteX54" fmla="*/ 435917 w 605216"/>
                  <a:gd name="connsiteY54" fmla="*/ 190507 h 736499"/>
                  <a:gd name="connsiteX55" fmla="*/ 407342 w 605216"/>
                  <a:gd name="connsiteY55" fmla="*/ 161932 h 736499"/>
                  <a:gd name="connsiteX56" fmla="*/ 197792 w 605216"/>
                  <a:gd name="connsiteY56" fmla="*/ 161932 h 736499"/>
                  <a:gd name="connsiteX57" fmla="*/ 169217 w 605216"/>
                  <a:gd name="connsiteY57" fmla="*/ 190507 h 736499"/>
                  <a:gd name="connsiteX58" fmla="*/ 169217 w 605216"/>
                  <a:gd name="connsiteY58" fmla="*/ 238132 h 736499"/>
                  <a:gd name="connsiteX59" fmla="*/ 216766 w 605216"/>
                  <a:gd name="connsiteY59" fmla="*/ 340050 h 736499"/>
                  <a:gd name="connsiteX60" fmla="*/ 216766 w 605216"/>
                  <a:gd name="connsiteY60" fmla="*/ 371901 h 736499"/>
                  <a:gd name="connsiteX61" fmla="*/ 204974 w 605216"/>
                  <a:gd name="connsiteY61" fmla="*/ 389580 h 736499"/>
                  <a:gd name="connsiteX62" fmla="*/ 188267 w 605216"/>
                  <a:gd name="connsiteY62" fmla="*/ 238132 h 736499"/>
                  <a:gd name="connsiteX63" fmla="*/ 188267 w 605216"/>
                  <a:gd name="connsiteY63" fmla="*/ 190507 h 736499"/>
                  <a:gd name="connsiteX64" fmla="*/ 197792 w 605216"/>
                  <a:gd name="connsiteY64" fmla="*/ 180982 h 736499"/>
                  <a:gd name="connsiteX65" fmla="*/ 407342 w 605216"/>
                  <a:gd name="connsiteY65" fmla="*/ 180982 h 736499"/>
                  <a:gd name="connsiteX66" fmla="*/ 416867 w 605216"/>
                  <a:gd name="connsiteY66" fmla="*/ 190507 h 736499"/>
                  <a:gd name="connsiteX67" fmla="*/ 416867 w 605216"/>
                  <a:gd name="connsiteY67" fmla="*/ 238132 h 736499"/>
                  <a:gd name="connsiteX68" fmla="*/ 302567 w 605216"/>
                  <a:gd name="connsiteY68" fmla="*/ 352432 h 736499"/>
                  <a:gd name="connsiteX69" fmla="*/ 188267 w 605216"/>
                  <a:gd name="connsiteY69" fmla="*/ 238132 h 736499"/>
                  <a:gd name="connsiteX70" fmla="*/ 302567 w 605216"/>
                  <a:gd name="connsiteY70" fmla="*/ 428632 h 736499"/>
                  <a:gd name="connsiteX71" fmla="*/ 205564 w 605216"/>
                  <a:gd name="connsiteY71" fmla="*/ 409887 h 736499"/>
                  <a:gd name="connsiteX72" fmla="*/ 212232 w 605216"/>
                  <a:gd name="connsiteY72" fmla="*/ 407163 h 736499"/>
                  <a:gd name="connsiteX73" fmla="*/ 235892 w 605216"/>
                  <a:gd name="connsiteY73" fmla="*/ 371930 h 736499"/>
                  <a:gd name="connsiteX74" fmla="*/ 235892 w 605216"/>
                  <a:gd name="connsiteY74" fmla="*/ 353385 h 736499"/>
                  <a:gd name="connsiteX75" fmla="*/ 369242 w 605216"/>
                  <a:gd name="connsiteY75" fmla="*/ 353451 h 736499"/>
                  <a:gd name="connsiteX76" fmla="*/ 369242 w 605216"/>
                  <a:gd name="connsiteY76" fmla="*/ 371930 h 736499"/>
                  <a:gd name="connsiteX77" fmla="*/ 392873 w 605216"/>
                  <a:gd name="connsiteY77" fmla="*/ 407172 h 736499"/>
                  <a:gd name="connsiteX78" fmla="*/ 399541 w 605216"/>
                  <a:gd name="connsiteY78" fmla="*/ 409906 h 736499"/>
                  <a:gd name="connsiteX79" fmla="*/ 302567 w 605216"/>
                  <a:gd name="connsiteY79" fmla="*/ 428632 h 7364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</a:cxnLst>
                <a:rect l="l" t="t" r="r" b="b"/>
                <a:pathLst>
                  <a:path w="605216" h="736499">
                    <a:moveTo>
                      <a:pt x="421934" y="419107"/>
                    </a:moveTo>
                    <a:cubicBezTo>
                      <a:pt x="475636" y="439110"/>
                      <a:pt x="516879" y="460474"/>
                      <a:pt x="544016" y="483544"/>
                    </a:cubicBezTo>
                    <a:cubicBezTo>
                      <a:pt x="559293" y="495790"/>
                      <a:pt x="568506" y="514062"/>
                      <a:pt x="569267" y="533626"/>
                    </a:cubicBezTo>
                    <a:lnTo>
                      <a:pt x="586002" y="667195"/>
                    </a:lnTo>
                    <a:cubicBezTo>
                      <a:pt x="587371" y="677528"/>
                      <a:pt x="582872" y="687764"/>
                      <a:pt x="574334" y="693742"/>
                    </a:cubicBezTo>
                    <a:cubicBezTo>
                      <a:pt x="560779" y="702670"/>
                      <a:pt x="546308" y="710124"/>
                      <a:pt x="531167" y="715973"/>
                    </a:cubicBezTo>
                    <a:lnTo>
                      <a:pt x="531167" y="736499"/>
                    </a:lnTo>
                    <a:cubicBezTo>
                      <a:pt x="550108" y="729639"/>
                      <a:pt x="568175" y="720569"/>
                      <a:pt x="584993" y="709477"/>
                    </a:cubicBezTo>
                    <a:cubicBezTo>
                      <a:pt x="599414" y="699491"/>
                      <a:pt x="607067" y="682298"/>
                      <a:pt x="604833" y="664900"/>
                    </a:cubicBezTo>
                    <a:lnTo>
                      <a:pt x="588317" y="532721"/>
                    </a:lnTo>
                    <a:cubicBezTo>
                      <a:pt x="587181" y="507925"/>
                      <a:pt x="575580" y="484774"/>
                      <a:pt x="556399" y="469018"/>
                    </a:cubicBezTo>
                    <a:cubicBezTo>
                      <a:pt x="530822" y="448339"/>
                      <a:pt x="502419" y="431423"/>
                      <a:pt x="472055" y="418783"/>
                    </a:cubicBezTo>
                    <a:cubicBezTo>
                      <a:pt x="472312" y="392390"/>
                      <a:pt x="473788" y="238427"/>
                      <a:pt x="474055" y="177353"/>
                    </a:cubicBezTo>
                    <a:cubicBezTo>
                      <a:pt x="474371" y="161092"/>
                      <a:pt x="472467" y="144864"/>
                      <a:pt x="468397" y="129119"/>
                    </a:cubicBezTo>
                    <a:cubicBezTo>
                      <a:pt x="455310" y="80774"/>
                      <a:pt x="422238" y="40298"/>
                      <a:pt x="377471" y="17838"/>
                    </a:cubicBezTo>
                    <a:cubicBezTo>
                      <a:pt x="370169" y="14239"/>
                      <a:pt x="361475" y="14972"/>
                      <a:pt x="354878" y="19743"/>
                    </a:cubicBezTo>
                    <a:lnTo>
                      <a:pt x="353811" y="20505"/>
                    </a:lnTo>
                    <a:lnTo>
                      <a:pt x="349592" y="14609"/>
                    </a:lnTo>
                    <a:cubicBezTo>
                      <a:pt x="345161" y="8271"/>
                      <a:pt x="338407" y="3938"/>
                      <a:pt x="330799" y="2550"/>
                    </a:cubicBezTo>
                    <a:cubicBezTo>
                      <a:pt x="280610" y="-6248"/>
                      <a:pt x="229123" y="7971"/>
                      <a:pt x="190562" y="41279"/>
                    </a:cubicBezTo>
                    <a:cubicBezTo>
                      <a:pt x="152215" y="74997"/>
                      <a:pt x="130677" y="123901"/>
                      <a:pt x="131688" y="174953"/>
                    </a:cubicBezTo>
                    <a:lnTo>
                      <a:pt x="133212" y="418793"/>
                    </a:lnTo>
                    <a:cubicBezTo>
                      <a:pt x="102817" y="431435"/>
                      <a:pt x="74388" y="448364"/>
                      <a:pt x="48792" y="469066"/>
                    </a:cubicBezTo>
                    <a:cubicBezTo>
                      <a:pt x="29607" y="484819"/>
                      <a:pt x="18004" y="507971"/>
                      <a:pt x="16864" y="532769"/>
                    </a:cubicBezTo>
                    <a:lnTo>
                      <a:pt x="367" y="665014"/>
                    </a:lnTo>
                    <a:cubicBezTo>
                      <a:pt x="-1814" y="682374"/>
                      <a:pt x="5840" y="699508"/>
                      <a:pt x="20227" y="709467"/>
                    </a:cubicBezTo>
                    <a:cubicBezTo>
                      <a:pt x="37017" y="720554"/>
                      <a:pt x="55055" y="729623"/>
                      <a:pt x="73967" y="736490"/>
                    </a:cubicBezTo>
                    <a:lnTo>
                      <a:pt x="73967" y="715954"/>
                    </a:lnTo>
                    <a:cubicBezTo>
                      <a:pt x="58870" y="710099"/>
                      <a:pt x="44439" y="702649"/>
                      <a:pt x="30923" y="693732"/>
                    </a:cubicBezTo>
                    <a:cubicBezTo>
                      <a:pt x="22414" y="687778"/>
                      <a:pt x="17915" y="677591"/>
                      <a:pt x="19246" y="667291"/>
                    </a:cubicBezTo>
                    <a:lnTo>
                      <a:pt x="35867" y="534607"/>
                    </a:lnTo>
                    <a:lnTo>
                      <a:pt x="35943" y="533655"/>
                    </a:lnTo>
                    <a:cubicBezTo>
                      <a:pt x="36695" y="514096"/>
                      <a:pt x="45893" y="495825"/>
                      <a:pt x="61156" y="483572"/>
                    </a:cubicBezTo>
                    <a:cubicBezTo>
                      <a:pt x="88731" y="460065"/>
                      <a:pt x="128088" y="439386"/>
                      <a:pt x="183200" y="419107"/>
                    </a:cubicBezTo>
                    <a:cubicBezTo>
                      <a:pt x="208993" y="436833"/>
                      <a:pt x="253989" y="447682"/>
                      <a:pt x="302567" y="447682"/>
                    </a:cubicBezTo>
                    <a:cubicBezTo>
                      <a:pt x="351144" y="447682"/>
                      <a:pt x="396140" y="436833"/>
                      <a:pt x="421934" y="419107"/>
                    </a:cubicBezTo>
                    <a:close/>
                    <a:moveTo>
                      <a:pt x="175313" y="401781"/>
                    </a:moveTo>
                    <a:cubicBezTo>
                      <a:pt x="167280" y="404741"/>
                      <a:pt x="159580" y="407715"/>
                      <a:pt x="152215" y="410706"/>
                    </a:cubicBezTo>
                    <a:lnTo>
                      <a:pt x="150738" y="174829"/>
                    </a:lnTo>
                    <a:cubicBezTo>
                      <a:pt x="149762" y="129397"/>
                      <a:pt x="168850" y="85842"/>
                      <a:pt x="202916" y="55767"/>
                    </a:cubicBezTo>
                    <a:cubicBezTo>
                      <a:pt x="237142" y="26158"/>
                      <a:pt x="282871" y="13514"/>
                      <a:pt x="327446" y="21334"/>
                    </a:cubicBezTo>
                    <a:cubicBezTo>
                      <a:pt x="330133" y="21885"/>
                      <a:pt x="332502" y="23455"/>
                      <a:pt x="334056" y="25715"/>
                    </a:cubicBezTo>
                    <a:lnTo>
                      <a:pt x="343801" y="39336"/>
                    </a:lnTo>
                    <a:cubicBezTo>
                      <a:pt x="346855" y="43606"/>
                      <a:pt x="352790" y="44599"/>
                      <a:pt x="357069" y="41555"/>
                    </a:cubicBezTo>
                    <a:lnTo>
                      <a:pt x="365879" y="35278"/>
                    </a:lnTo>
                    <a:cubicBezTo>
                      <a:pt x="366754" y="34615"/>
                      <a:pt x="367917" y="34470"/>
                      <a:pt x="368927" y="34897"/>
                    </a:cubicBezTo>
                    <a:cubicBezTo>
                      <a:pt x="408834" y="54940"/>
                      <a:pt x="438310" y="91039"/>
                      <a:pt x="449966" y="134148"/>
                    </a:cubicBezTo>
                    <a:cubicBezTo>
                      <a:pt x="453587" y="148227"/>
                      <a:pt x="455270" y="162733"/>
                      <a:pt x="454967" y="177267"/>
                    </a:cubicBezTo>
                    <a:cubicBezTo>
                      <a:pt x="454719" y="233770"/>
                      <a:pt x="453433" y="369920"/>
                      <a:pt x="453062" y="410754"/>
                    </a:cubicBezTo>
                    <a:cubicBezTo>
                      <a:pt x="445880" y="407846"/>
                      <a:pt x="438400" y="404950"/>
                      <a:pt x="430621" y="402067"/>
                    </a:cubicBezTo>
                    <a:lnTo>
                      <a:pt x="400141" y="389561"/>
                    </a:lnTo>
                    <a:cubicBezTo>
                      <a:pt x="392980" y="386637"/>
                      <a:pt x="388299" y="379674"/>
                      <a:pt x="388292" y="371939"/>
                    </a:cubicBezTo>
                    <a:lnTo>
                      <a:pt x="388292" y="340145"/>
                    </a:lnTo>
                    <a:cubicBezTo>
                      <a:pt x="418478" y="314862"/>
                      <a:pt x="435918" y="277508"/>
                      <a:pt x="435917" y="238132"/>
                    </a:cubicBezTo>
                    <a:lnTo>
                      <a:pt x="435917" y="190507"/>
                    </a:lnTo>
                    <a:cubicBezTo>
                      <a:pt x="435917" y="174725"/>
                      <a:pt x="423124" y="161932"/>
                      <a:pt x="407342" y="161932"/>
                    </a:cubicBezTo>
                    <a:lnTo>
                      <a:pt x="197792" y="161932"/>
                    </a:lnTo>
                    <a:cubicBezTo>
                      <a:pt x="182010" y="161932"/>
                      <a:pt x="169217" y="174725"/>
                      <a:pt x="169217" y="190507"/>
                    </a:cubicBezTo>
                    <a:lnTo>
                      <a:pt x="169217" y="238132"/>
                    </a:lnTo>
                    <a:cubicBezTo>
                      <a:pt x="169222" y="277463"/>
                      <a:pt x="186629" y="314776"/>
                      <a:pt x="216766" y="340050"/>
                    </a:cubicBezTo>
                    <a:lnTo>
                      <a:pt x="216766" y="371901"/>
                    </a:lnTo>
                    <a:cubicBezTo>
                      <a:pt x="216792" y="379642"/>
                      <a:pt x="212132" y="386630"/>
                      <a:pt x="204974" y="389580"/>
                    </a:cubicBezTo>
                    <a:close/>
                    <a:moveTo>
                      <a:pt x="188267" y="238132"/>
                    </a:moveTo>
                    <a:lnTo>
                      <a:pt x="188267" y="190507"/>
                    </a:lnTo>
                    <a:cubicBezTo>
                      <a:pt x="188267" y="185247"/>
                      <a:pt x="192531" y="180982"/>
                      <a:pt x="197792" y="180982"/>
                    </a:cubicBezTo>
                    <a:lnTo>
                      <a:pt x="407342" y="180982"/>
                    </a:lnTo>
                    <a:cubicBezTo>
                      <a:pt x="412602" y="180982"/>
                      <a:pt x="416867" y="185247"/>
                      <a:pt x="416867" y="190507"/>
                    </a:cubicBezTo>
                    <a:lnTo>
                      <a:pt x="416867" y="238132"/>
                    </a:lnTo>
                    <a:cubicBezTo>
                      <a:pt x="416867" y="301258"/>
                      <a:pt x="365693" y="352432"/>
                      <a:pt x="302567" y="352432"/>
                    </a:cubicBezTo>
                    <a:cubicBezTo>
                      <a:pt x="239441" y="352432"/>
                      <a:pt x="188267" y="301258"/>
                      <a:pt x="188267" y="238132"/>
                    </a:cubicBezTo>
                    <a:close/>
                    <a:moveTo>
                      <a:pt x="302567" y="428632"/>
                    </a:moveTo>
                    <a:cubicBezTo>
                      <a:pt x="269264" y="429399"/>
                      <a:pt x="236184" y="423006"/>
                      <a:pt x="205564" y="409887"/>
                    </a:cubicBezTo>
                    <a:lnTo>
                      <a:pt x="212232" y="407163"/>
                    </a:lnTo>
                    <a:cubicBezTo>
                      <a:pt x="226555" y="401330"/>
                      <a:pt x="235913" y="387396"/>
                      <a:pt x="235892" y="371930"/>
                    </a:cubicBezTo>
                    <a:lnTo>
                      <a:pt x="235892" y="353385"/>
                    </a:lnTo>
                    <a:cubicBezTo>
                      <a:pt x="277075" y="377460"/>
                      <a:pt x="328034" y="377486"/>
                      <a:pt x="369242" y="353451"/>
                    </a:cubicBezTo>
                    <a:lnTo>
                      <a:pt x="369242" y="371930"/>
                    </a:lnTo>
                    <a:cubicBezTo>
                      <a:pt x="369214" y="387392"/>
                      <a:pt x="378559" y="401328"/>
                      <a:pt x="392873" y="407172"/>
                    </a:cubicBezTo>
                    <a:lnTo>
                      <a:pt x="399541" y="409906"/>
                    </a:lnTo>
                    <a:cubicBezTo>
                      <a:pt x="368929" y="423018"/>
                      <a:pt x="335860" y="429405"/>
                      <a:pt x="302567" y="428632"/>
                    </a:cubicBez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828754" hangingPunct="1">
                  <a:lnSpc>
                    <a:spcPct val="100000"/>
                  </a:lnSpc>
                  <a:defRPr/>
                </a:pPr>
                <a:endParaRPr lang="en-US" sz="3600" b="0" kern="1200" cap="none" spc="0">
                  <a:latin typeface="Calibri" panose="020F0502020204030204"/>
                </a:endParaRPr>
              </a:p>
            </p:txBody>
          </p:sp>
          <p:sp>
            <p:nvSpPr>
              <p:cNvPr id="246" name="Freeform: Shape 245">
                <a:extLst>
                  <a:ext uri="{FF2B5EF4-FFF2-40B4-BE49-F238E27FC236}">
                    <a16:creationId xmlns:a16="http://schemas.microsoft.com/office/drawing/2014/main" id="{5C434711-9A18-446B-9AB0-64A497BFA653}"/>
                  </a:ext>
                </a:extLst>
              </p:cNvPr>
              <p:cNvSpPr/>
              <p:nvPr/>
            </p:nvSpPr>
            <p:spPr>
              <a:xfrm>
                <a:off x="7657367" y="4059118"/>
                <a:ext cx="552450" cy="304800"/>
              </a:xfrm>
              <a:custGeom>
                <a:avLst/>
                <a:gdLst>
                  <a:gd name="connsiteX0" fmla="*/ 485775 w 552450"/>
                  <a:gd name="connsiteY0" fmla="*/ 33719 h 304800"/>
                  <a:gd name="connsiteX1" fmla="*/ 451866 w 552450"/>
                  <a:gd name="connsiteY1" fmla="*/ 0 h 304800"/>
                  <a:gd name="connsiteX2" fmla="*/ 451809 w 552450"/>
                  <a:gd name="connsiteY2" fmla="*/ 0 h 304800"/>
                  <a:gd name="connsiteX3" fmla="*/ 100432 w 552450"/>
                  <a:gd name="connsiteY3" fmla="*/ 0 h 304800"/>
                  <a:gd name="connsiteX4" fmla="*/ 66675 w 552450"/>
                  <a:gd name="connsiteY4" fmla="*/ 33719 h 304800"/>
                  <a:gd name="connsiteX5" fmla="*/ 66675 w 552450"/>
                  <a:gd name="connsiteY5" fmla="*/ 249460 h 304800"/>
                  <a:gd name="connsiteX6" fmla="*/ 0 w 552450"/>
                  <a:gd name="connsiteY6" fmla="*/ 249460 h 304800"/>
                  <a:gd name="connsiteX7" fmla="*/ 0 w 552450"/>
                  <a:gd name="connsiteY7" fmla="*/ 271120 h 304800"/>
                  <a:gd name="connsiteX8" fmla="*/ 33757 w 552450"/>
                  <a:gd name="connsiteY8" fmla="*/ 304800 h 304800"/>
                  <a:gd name="connsiteX9" fmla="*/ 518808 w 552450"/>
                  <a:gd name="connsiteY9" fmla="*/ 304800 h 304800"/>
                  <a:gd name="connsiteX10" fmla="*/ 552450 w 552450"/>
                  <a:gd name="connsiteY10" fmla="*/ 271082 h 304800"/>
                  <a:gd name="connsiteX11" fmla="*/ 552450 w 552450"/>
                  <a:gd name="connsiteY11" fmla="*/ 249460 h 304800"/>
                  <a:gd name="connsiteX12" fmla="*/ 485775 w 552450"/>
                  <a:gd name="connsiteY12" fmla="*/ 249460 h 304800"/>
                  <a:gd name="connsiteX13" fmla="*/ 533400 w 552450"/>
                  <a:gd name="connsiteY13" fmla="*/ 268510 h 304800"/>
                  <a:gd name="connsiteX14" fmla="*/ 533400 w 552450"/>
                  <a:gd name="connsiteY14" fmla="*/ 271044 h 304800"/>
                  <a:gd name="connsiteX15" fmla="*/ 518770 w 552450"/>
                  <a:gd name="connsiteY15" fmla="*/ 285750 h 304800"/>
                  <a:gd name="connsiteX16" fmla="*/ 33795 w 552450"/>
                  <a:gd name="connsiteY16" fmla="*/ 285750 h 304800"/>
                  <a:gd name="connsiteX17" fmla="*/ 19050 w 552450"/>
                  <a:gd name="connsiteY17" fmla="*/ 271082 h 304800"/>
                  <a:gd name="connsiteX18" fmla="*/ 19050 w 552450"/>
                  <a:gd name="connsiteY18" fmla="*/ 268510 h 304800"/>
                  <a:gd name="connsiteX19" fmla="*/ 85725 w 552450"/>
                  <a:gd name="connsiteY19" fmla="*/ 268510 h 304800"/>
                  <a:gd name="connsiteX20" fmla="*/ 85725 w 552450"/>
                  <a:gd name="connsiteY20" fmla="*/ 33719 h 304800"/>
                  <a:gd name="connsiteX21" fmla="*/ 100432 w 552450"/>
                  <a:gd name="connsiteY21" fmla="*/ 19050 h 304800"/>
                  <a:gd name="connsiteX22" fmla="*/ 452095 w 552450"/>
                  <a:gd name="connsiteY22" fmla="*/ 19050 h 304800"/>
                  <a:gd name="connsiteX23" fmla="*/ 466725 w 552450"/>
                  <a:gd name="connsiteY23" fmla="*/ 33719 h 304800"/>
                  <a:gd name="connsiteX24" fmla="*/ 466725 w 552450"/>
                  <a:gd name="connsiteY24" fmla="*/ 268510 h 304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552450" h="304800">
                    <a:moveTo>
                      <a:pt x="485775" y="33719"/>
                    </a:moveTo>
                    <a:cubicBezTo>
                      <a:pt x="485723" y="15044"/>
                      <a:pt x="470542" y="-52"/>
                      <a:pt x="451866" y="0"/>
                    </a:cubicBezTo>
                    <a:cubicBezTo>
                      <a:pt x="451847" y="0"/>
                      <a:pt x="451828" y="0"/>
                      <a:pt x="451809" y="0"/>
                    </a:cubicBezTo>
                    <a:lnTo>
                      <a:pt x="100432" y="0"/>
                    </a:lnTo>
                    <a:cubicBezTo>
                      <a:pt x="81804" y="0"/>
                      <a:pt x="66696" y="15091"/>
                      <a:pt x="66675" y="33719"/>
                    </a:cubicBezTo>
                    <a:lnTo>
                      <a:pt x="66675" y="249460"/>
                    </a:lnTo>
                    <a:lnTo>
                      <a:pt x="0" y="249460"/>
                    </a:lnTo>
                    <a:lnTo>
                      <a:pt x="0" y="271120"/>
                    </a:lnTo>
                    <a:cubicBezTo>
                      <a:pt x="125" y="289698"/>
                      <a:pt x="15177" y="304717"/>
                      <a:pt x="33757" y="304800"/>
                    </a:cubicBezTo>
                    <a:lnTo>
                      <a:pt x="518808" y="304800"/>
                    </a:lnTo>
                    <a:cubicBezTo>
                      <a:pt x="537357" y="304654"/>
                      <a:pt x="552346" y="289631"/>
                      <a:pt x="552450" y="271082"/>
                    </a:cubicBezTo>
                    <a:lnTo>
                      <a:pt x="552450" y="249460"/>
                    </a:lnTo>
                    <a:lnTo>
                      <a:pt x="485775" y="249460"/>
                    </a:lnTo>
                    <a:close/>
                    <a:moveTo>
                      <a:pt x="533400" y="268510"/>
                    </a:moveTo>
                    <a:lnTo>
                      <a:pt x="533400" y="271044"/>
                    </a:lnTo>
                    <a:cubicBezTo>
                      <a:pt x="533349" y="279115"/>
                      <a:pt x="526840" y="285657"/>
                      <a:pt x="518770" y="285750"/>
                    </a:cubicBezTo>
                    <a:lnTo>
                      <a:pt x="33795" y="285750"/>
                    </a:lnTo>
                    <a:cubicBezTo>
                      <a:pt x="25692" y="285724"/>
                      <a:pt x="19118" y="279185"/>
                      <a:pt x="19050" y="271082"/>
                    </a:cubicBezTo>
                    <a:lnTo>
                      <a:pt x="19050" y="268510"/>
                    </a:lnTo>
                    <a:lnTo>
                      <a:pt x="85725" y="268510"/>
                    </a:lnTo>
                    <a:lnTo>
                      <a:pt x="85725" y="33719"/>
                    </a:lnTo>
                    <a:cubicBezTo>
                      <a:pt x="85735" y="25607"/>
                      <a:pt x="92320" y="19040"/>
                      <a:pt x="100432" y="19050"/>
                    </a:cubicBezTo>
                    <a:lnTo>
                      <a:pt x="452095" y="19050"/>
                    </a:lnTo>
                    <a:cubicBezTo>
                      <a:pt x="460177" y="19082"/>
                      <a:pt x="466715" y="25637"/>
                      <a:pt x="466725" y="33719"/>
                    </a:cubicBezTo>
                    <a:lnTo>
                      <a:pt x="466725" y="268510"/>
                    </a:ln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828754" hangingPunct="1">
                  <a:lnSpc>
                    <a:spcPct val="100000"/>
                  </a:lnSpc>
                  <a:defRPr/>
                </a:pPr>
                <a:endParaRPr lang="en-US" sz="3600" b="0" kern="1200" cap="none" spc="0">
                  <a:latin typeface="Calibri" panose="020F0502020204030204"/>
                </a:endParaRPr>
              </a:p>
            </p:txBody>
          </p:sp>
        </p:grpSp>
        <p:sp>
          <p:nvSpPr>
            <p:cNvPr id="244" name="TextBox 243">
              <a:extLst>
                <a:ext uri="{FF2B5EF4-FFF2-40B4-BE49-F238E27FC236}">
                  <a16:creationId xmlns:a16="http://schemas.microsoft.com/office/drawing/2014/main" id="{AD9BC755-EBCB-45AA-B582-2D02FF2287C1}"/>
                </a:ext>
              </a:extLst>
            </p:cNvPr>
            <p:cNvSpPr txBox="1"/>
            <p:nvPr/>
          </p:nvSpPr>
          <p:spPr>
            <a:xfrm>
              <a:off x="7657368" y="4096522"/>
              <a:ext cx="552449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1828754" hangingPunct="1">
                <a:lnSpc>
                  <a:spcPct val="100000"/>
                </a:lnSpc>
                <a:defRPr/>
              </a:pPr>
              <a:r>
                <a:rPr lang="en-US" sz="2000" b="0" kern="1200" cap="none" spc="0">
                  <a:latin typeface="Calibri" panose="020F0502020204030204"/>
                </a:rPr>
                <a:t>Kotlin</a:t>
              </a:r>
            </a:p>
          </p:txBody>
        </p:sp>
      </p:grpSp>
      <p:grpSp>
        <p:nvGrpSpPr>
          <p:cNvPr id="225" name="Group 224">
            <a:extLst>
              <a:ext uri="{FF2B5EF4-FFF2-40B4-BE49-F238E27FC236}">
                <a16:creationId xmlns:a16="http://schemas.microsoft.com/office/drawing/2014/main" id="{F7F96F64-36D9-42F4-88D9-2B8CB5656D19}"/>
              </a:ext>
            </a:extLst>
          </p:cNvPr>
          <p:cNvGrpSpPr/>
          <p:nvPr/>
        </p:nvGrpSpPr>
        <p:grpSpPr>
          <a:xfrm>
            <a:off x="16091102" y="10027957"/>
            <a:ext cx="1284072" cy="1619248"/>
            <a:chOff x="6362032" y="2936883"/>
            <a:chExt cx="642036" cy="809624"/>
          </a:xfrm>
        </p:grpSpPr>
        <p:grpSp>
          <p:nvGrpSpPr>
            <p:cNvPr id="238" name="Graphic 70" descr="Programmer male with solid fill">
              <a:extLst>
                <a:ext uri="{FF2B5EF4-FFF2-40B4-BE49-F238E27FC236}">
                  <a16:creationId xmlns:a16="http://schemas.microsoft.com/office/drawing/2014/main" id="{CD9582BE-D1B2-4AA1-A129-1810D358F709}"/>
                </a:ext>
              </a:extLst>
            </p:cNvPr>
            <p:cNvGrpSpPr/>
            <p:nvPr/>
          </p:nvGrpSpPr>
          <p:grpSpPr>
            <a:xfrm>
              <a:off x="6362032" y="2936883"/>
              <a:ext cx="642036" cy="809624"/>
              <a:chOff x="6362032" y="2936883"/>
              <a:chExt cx="642036" cy="809624"/>
            </a:xfrm>
            <a:solidFill>
              <a:schemeClr val="tx1"/>
            </a:solidFill>
          </p:grpSpPr>
          <p:sp>
            <p:nvSpPr>
              <p:cNvPr id="241" name="Freeform: Shape 240">
                <a:extLst>
                  <a:ext uri="{FF2B5EF4-FFF2-40B4-BE49-F238E27FC236}">
                    <a16:creationId xmlns:a16="http://schemas.microsoft.com/office/drawing/2014/main" id="{7AFA23E3-F7ED-4068-B26F-90C1FD9C2C41}"/>
                  </a:ext>
                </a:extLst>
              </p:cNvPr>
              <p:cNvSpPr/>
              <p:nvPr/>
            </p:nvSpPr>
            <p:spPr>
              <a:xfrm>
                <a:off x="6362032" y="2936883"/>
                <a:ext cx="642036" cy="753427"/>
              </a:xfrm>
              <a:custGeom>
                <a:avLst/>
                <a:gdLst>
                  <a:gd name="connsiteX0" fmla="*/ 456750 w 642036"/>
                  <a:gd name="connsiteY0" fmla="*/ 434340 h 753427"/>
                  <a:gd name="connsiteX1" fmla="*/ 566287 w 642036"/>
                  <a:gd name="connsiteY1" fmla="*/ 490538 h 753427"/>
                  <a:gd name="connsiteX2" fmla="*/ 587242 w 642036"/>
                  <a:gd name="connsiteY2" fmla="*/ 533400 h 753427"/>
                  <a:gd name="connsiteX3" fmla="*/ 604387 w 642036"/>
                  <a:gd name="connsiteY3" fmla="*/ 681038 h 753427"/>
                  <a:gd name="connsiteX4" fmla="*/ 596767 w 642036"/>
                  <a:gd name="connsiteY4" fmla="*/ 698183 h 753427"/>
                  <a:gd name="connsiteX5" fmla="*/ 596767 w 642036"/>
                  <a:gd name="connsiteY5" fmla="*/ 698183 h 753427"/>
                  <a:gd name="connsiteX6" fmla="*/ 545332 w 642036"/>
                  <a:gd name="connsiteY6" fmla="*/ 722948 h 753427"/>
                  <a:gd name="connsiteX7" fmla="*/ 545332 w 642036"/>
                  <a:gd name="connsiteY7" fmla="*/ 753428 h 753427"/>
                  <a:gd name="connsiteX8" fmla="*/ 571050 w 642036"/>
                  <a:gd name="connsiteY8" fmla="*/ 753428 h 753427"/>
                  <a:gd name="connsiteX9" fmla="*/ 617722 w 642036"/>
                  <a:gd name="connsiteY9" fmla="*/ 729615 h 753427"/>
                  <a:gd name="connsiteX10" fmla="*/ 617722 w 642036"/>
                  <a:gd name="connsiteY10" fmla="*/ 729615 h 753427"/>
                  <a:gd name="connsiteX11" fmla="*/ 641535 w 642036"/>
                  <a:gd name="connsiteY11" fmla="*/ 676275 h 753427"/>
                  <a:gd name="connsiteX12" fmla="*/ 626295 w 642036"/>
                  <a:gd name="connsiteY12" fmla="*/ 532448 h 753427"/>
                  <a:gd name="connsiteX13" fmla="*/ 591052 w 642036"/>
                  <a:gd name="connsiteY13" fmla="*/ 461963 h 753427"/>
                  <a:gd name="connsiteX14" fmla="*/ 470085 w 642036"/>
                  <a:gd name="connsiteY14" fmla="*/ 399098 h 753427"/>
                  <a:gd name="connsiteX15" fmla="*/ 423412 w 642036"/>
                  <a:gd name="connsiteY15" fmla="*/ 380048 h 753427"/>
                  <a:gd name="connsiteX16" fmla="*/ 417697 w 642036"/>
                  <a:gd name="connsiteY16" fmla="*/ 371475 h 753427"/>
                  <a:gd name="connsiteX17" fmla="*/ 417697 w 642036"/>
                  <a:gd name="connsiteY17" fmla="*/ 348615 h 753427"/>
                  <a:gd name="connsiteX18" fmla="*/ 474847 w 642036"/>
                  <a:gd name="connsiteY18" fmla="*/ 229552 h 753427"/>
                  <a:gd name="connsiteX19" fmla="*/ 474847 w 642036"/>
                  <a:gd name="connsiteY19" fmla="*/ 195263 h 753427"/>
                  <a:gd name="connsiteX20" fmla="*/ 493897 w 642036"/>
                  <a:gd name="connsiteY20" fmla="*/ 200978 h 753427"/>
                  <a:gd name="connsiteX21" fmla="*/ 477705 w 642036"/>
                  <a:gd name="connsiteY21" fmla="*/ 153353 h 753427"/>
                  <a:gd name="connsiteX22" fmla="*/ 472942 w 642036"/>
                  <a:gd name="connsiteY22" fmla="*/ 133350 h 753427"/>
                  <a:gd name="connsiteX23" fmla="*/ 388170 w 642036"/>
                  <a:gd name="connsiteY23" fmla="*/ 17145 h 753427"/>
                  <a:gd name="connsiteX24" fmla="*/ 375787 w 642036"/>
                  <a:gd name="connsiteY24" fmla="*/ 18097 h 753427"/>
                  <a:gd name="connsiteX25" fmla="*/ 367215 w 642036"/>
                  <a:gd name="connsiteY25" fmla="*/ 24765 h 753427"/>
                  <a:gd name="connsiteX26" fmla="*/ 357690 w 642036"/>
                  <a:gd name="connsiteY26" fmla="*/ 11430 h 753427"/>
                  <a:gd name="connsiteX27" fmla="*/ 346260 w 642036"/>
                  <a:gd name="connsiteY27" fmla="*/ 2858 h 753427"/>
                  <a:gd name="connsiteX28" fmla="*/ 320542 w 642036"/>
                  <a:gd name="connsiteY28" fmla="*/ 0 h 753427"/>
                  <a:gd name="connsiteX29" fmla="*/ 169095 w 642036"/>
                  <a:gd name="connsiteY29" fmla="*/ 136208 h 753427"/>
                  <a:gd name="connsiteX30" fmla="*/ 169095 w 642036"/>
                  <a:gd name="connsiteY30" fmla="*/ 142875 h 753427"/>
                  <a:gd name="connsiteX31" fmla="*/ 169095 w 642036"/>
                  <a:gd name="connsiteY31" fmla="*/ 142875 h 753427"/>
                  <a:gd name="connsiteX32" fmla="*/ 169095 w 642036"/>
                  <a:gd name="connsiteY32" fmla="*/ 159068 h 753427"/>
                  <a:gd name="connsiteX33" fmla="*/ 156712 w 642036"/>
                  <a:gd name="connsiteY33" fmla="*/ 219075 h 753427"/>
                  <a:gd name="connsiteX34" fmla="*/ 140520 w 642036"/>
                  <a:gd name="connsiteY34" fmla="*/ 257175 h 753427"/>
                  <a:gd name="connsiteX35" fmla="*/ 171000 w 642036"/>
                  <a:gd name="connsiteY35" fmla="*/ 248602 h 753427"/>
                  <a:gd name="connsiteX36" fmla="*/ 226245 w 642036"/>
                  <a:gd name="connsiteY36" fmla="*/ 346710 h 753427"/>
                  <a:gd name="connsiteX37" fmla="*/ 226245 w 642036"/>
                  <a:gd name="connsiteY37" fmla="*/ 370523 h 753427"/>
                  <a:gd name="connsiteX38" fmla="*/ 220530 w 642036"/>
                  <a:gd name="connsiteY38" fmla="*/ 379095 h 753427"/>
                  <a:gd name="connsiteX39" fmla="*/ 173857 w 642036"/>
                  <a:gd name="connsiteY39" fmla="*/ 398145 h 753427"/>
                  <a:gd name="connsiteX40" fmla="*/ 52890 w 642036"/>
                  <a:gd name="connsiteY40" fmla="*/ 461010 h 753427"/>
                  <a:gd name="connsiteX41" fmla="*/ 16695 w 642036"/>
                  <a:gd name="connsiteY41" fmla="*/ 531495 h 753427"/>
                  <a:gd name="connsiteX42" fmla="*/ 502 w 642036"/>
                  <a:gd name="connsiteY42" fmla="*/ 676275 h 753427"/>
                  <a:gd name="connsiteX43" fmla="*/ 24315 w 642036"/>
                  <a:gd name="connsiteY43" fmla="*/ 729615 h 753427"/>
                  <a:gd name="connsiteX44" fmla="*/ 70987 w 642036"/>
                  <a:gd name="connsiteY44" fmla="*/ 753428 h 753427"/>
                  <a:gd name="connsiteX45" fmla="*/ 97657 w 642036"/>
                  <a:gd name="connsiteY45" fmla="*/ 753428 h 753427"/>
                  <a:gd name="connsiteX46" fmla="*/ 97657 w 642036"/>
                  <a:gd name="connsiteY46" fmla="*/ 723900 h 753427"/>
                  <a:gd name="connsiteX47" fmla="*/ 46222 w 642036"/>
                  <a:gd name="connsiteY47" fmla="*/ 699135 h 753427"/>
                  <a:gd name="connsiteX48" fmla="*/ 38602 w 642036"/>
                  <a:gd name="connsiteY48" fmla="*/ 681990 h 753427"/>
                  <a:gd name="connsiteX49" fmla="*/ 54795 w 642036"/>
                  <a:gd name="connsiteY49" fmla="*/ 535305 h 753427"/>
                  <a:gd name="connsiteX50" fmla="*/ 54795 w 642036"/>
                  <a:gd name="connsiteY50" fmla="*/ 533400 h 753427"/>
                  <a:gd name="connsiteX51" fmla="*/ 76702 w 642036"/>
                  <a:gd name="connsiteY51" fmla="*/ 490538 h 753427"/>
                  <a:gd name="connsiteX52" fmla="*/ 186240 w 642036"/>
                  <a:gd name="connsiteY52" fmla="*/ 434340 h 753427"/>
                  <a:gd name="connsiteX53" fmla="*/ 201480 w 642036"/>
                  <a:gd name="connsiteY53" fmla="*/ 429578 h 753427"/>
                  <a:gd name="connsiteX54" fmla="*/ 321495 w 642036"/>
                  <a:gd name="connsiteY54" fmla="*/ 457200 h 753427"/>
                  <a:gd name="connsiteX55" fmla="*/ 442462 w 642036"/>
                  <a:gd name="connsiteY55" fmla="*/ 429578 h 753427"/>
                  <a:gd name="connsiteX56" fmla="*/ 456750 w 642036"/>
                  <a:gd name="connsiteY56" fmla="*/ 434340 h 753427"/>
                  <a:gd name="connsiteX57" fmla="*/ 207195 w 642036"/>
                  <a:gd name="connsiteY57" fmla="*/ 237173 h 753427"/>
                  <a:gd name="connsiteX58" fmla="*/ 407220 w 642036"/>
                  <a:gd name="connsiteY58" fmla="*/ 123825 h 753427"/>
                  <a:gd name="connsiteX59" fmla="*/ 435795 w 642036"/>
                  <a:gd name="connsiteY59" fmla="*/ 161925 h 753427"/>
                  <a:gd name="connsiteX60" fmla="*/ 435795 w 642036"/>
                  <a:gd name="connsiteY60" fmla="*/ 228600 h 753427"/>
                  <a:gd name="connsiteX61" fmla="*/ 321495 w 642036"/>
                  <a:gd name="connsiteY61" fmla="*/ 342900 h 753427"/>
                  <a:gd name="connsiteX62" fmla="*/ 207195 w 642036"/>
                  <a:gd name="connsiteY62" fmla="*/ 237173 h 753427"/>
                  <a:gd name="connsiteX63" fmla="*/ 245295 w 642036"/>
                  <a:gd name="connsiteY63" fmla="*/ 408623 h 753427"/>
                  <a:gd name="connsiteX64" fmla="*/ 264345 w 642036"/>
                  <a:gd name="connsiteY64" fmla="*/ 370523 h 753427"/>
                  <a:gd name="connsiteX65" fmla="*/ 264345 w 642036"/>
                  <a:gd name="connsiteY65" fmla="*/ 369570 h 753427"/>
                  <a:gd name="connsiteX66" fmla="*/ 378645 w 642036"/>
                  <a:gd name="connsiteY66" fmla="*/ 369570 h 753427"/>
                  <a:gd name="connsiteX67" fmla="*/ 378645 w 642036"/>
                  <a:gd name="connsiteY67" fmla="*/ 370523 h 753427"/>
                  <a:gd name="connsiteX68" fmla="*/ 396742 w 642036"/>
                  <a:gd name="connsiteY68" fmla="*/ 408623 h 753427"/>
                  <a:gd name="connsiteX69" fmla="*/ 320542 w 642036"/>
                  <a:gd name="connsiteY69" fmla="*/ 419100 h 753427"/>
                  <a:gd name="connsiteX70" fmla="*/ 245295 w 642036"/>
                  <a:gd name="connsiteY70" fmla="*/ 408623 h 7534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</a:cxnLst>
                <a:rect l="l" t="t" r="r" b="b"/>
                <a:pathLst>
                  <a:path w="642036" h="753427">
                    <a:moveTo>
                      <a:pt x="456750" y="434340"/>
                    </a:moveTo>
                    <a:cubicBezTo>
                      <a:pt x="496755" y="448628"/>
                      <a:pt x="534855" y="464820"/>
                      <a:pt x="566287" y="490538"/>
                    </a:cubicBezTo>
                    <a:cubicBezTo>
                      <a:pt x="579622" y="501015"/>
                      <a:pt x="587242" y="516255"/>
                      <a:pt x="587242" y="533400"/>
                    </a:cubicBezTo>
                    <a:lnTo>
                      <a:pt x="604387" y="681038"/>
                    </a:lnTo>
                    <a:cubicBezTo>
                      <a:pt x="605340" y="687705"/>
                      <a:pt x="602482" y="694373"/>
                      <a:pt x="596767" y="698183"/>
                    </a:cubicBezTo>
                    <a:lnTo>
                      <a:pt x="596767" y="698183"/>
                    </a:lnTo>
                    <a:cubicBezTo>
                      <a:pt x="580575" y="708660"/>
                      <a:pt x="563430" y="717233"/>
                      <a:pt x="545332" y="722948"/>
                    </a:cubicBezTo>
                    <a:lnTo>
                      <a:pt x="545332" y="753428"/>
                    </a:lnTo>
                    <a:lnTo>
                      <a:pt x="571050" y="753428"/>
                    </a:lnTo>
                    <a:cubicBezTo>
                      <a:pt x="587242" y="746760"/>
                      <a:pt x="603435" y="739140"/>
                      <a:pt x="617722" y="729615"/>
                    </a:cubicBezTo>
                    <a:lnTo>
                      <a:pt x="617722" y="729615"/>
                    </a:lnTo>
                    <a:cubicBezTo>
                      <a:pt x="634867" y="718185"/>
                      <a:pt x="644392" y="697230"/>
                      <a:pt x="641535" y="676275"/>
                    </a:cubicBezTo>
                    <a:lnTo>
                      <a:pt x="626295" y="532448"/>
                    </a:lnTo>
                    <a:cubicBezTo>
                      <a:pt x="625342" y="504825"/>
                      <a:pt x="612960" y="479108"/>
                      <a:pt x="591052" y="461963"/>
                    </a:cubicBezTo>
                    <a:cubicBezTo>
                      <a:pt x="555810" y="432435"/>
                      <a:pt x="513900" y="414338"/>
                      <a:pt x="470085" y="399098"/>
                    </a:cubicBezTo>
                    <a:lnTo>
                      <a:pt x="423412" y="380048"/>
                    </a:lnTo>
                    <a:cubicBezTo>
                      <a:pt x="419602" y="378143"/>
                      <a:pt x="417697" y="375285"/>
                      <a:pt x="417697" y="371475"/>
                    </a:cubicBezTo>
                    <a:lnTo>
                      <a:pt x="417697" y="348615"/>
                    </a:lnTo>
                    <a:cubicBezTo>
                      <a:pt x="453892" y="320040"/>
                      <a:pt x="474847" y="276225"/>
                      <a:pt x="474847" y="229552"/>
                    </a:cubicBezTo>
                    <a:lnTo>
                      <a:pt x="474847" y="195263"/>
                    </a:lnTo>
                    <a:cubicBezTo>
                      <a:pt x="480562" y="199073"/>
                      <a:pt x="487230" y="200025"/>
                      <a:pt x="493897" y="200978"/>
                    </a:cubicBezTo>
                    <a:lnTo>
                      <a:pt x="477705" y="153353"/>
                    </a:lnTo>
                    <a:cubicBezTo>
                      <a:pt x="475800" y="146685"/>
                      <a:pt x="473895" y="140018"/>
                      <a:pt x="472942" y="133350"/>
                    </a:cubicBezTo>
                    <a:cubicBezTo>
                      <a:pt x="465322" y="79057"/>
                      <a:pt x="432937" y="40958"/>
                      <a:pt x="388170" y="17145"/>
                    </a:cubicBezTo>
                    <a:cubicBezTo>
                      <a:pt x="384360" y="15240"/>
                      <a:pt x="379597" y="15240"/>
                      <a:pt x="375787" y="18097"/>
                    </a:cubicBezTo>
                    <a:lnTo>
                      <a:pt x="367215" y="24765"/>
                    </a:lnTo>
                    <a:lnTo>
                      <a:pt x="357690" y="11430"/>
                    </a:lnTo>
                    <a:cubicBezTo>
                      <a:pt x="354832" y="7620"/>
                      <a:pt x="351022" y="3810"/>
                      <a:pt x="346260" y="2858"/>
                    </a:cubicBezTo>
                    <a:cubicBezTo>
                      <a:pt x="337687" y="953"/>
                      <a:pt x="329115" y="0"/>
                      <a:pt x="320542" y="0"/>
                    </a:cubicBezTo>
                    <a:cubicBezTo>
                      <a:pt x="245295" y="0"/>
                      <a:pt x="182430" y="59055"/>
                      <a:pt x="169095" y="136208"/>
                    </a:cubicBezTo>
                    <a:lnTo>
                      <a:pt x="169095" y="142875"/>
                    </a:lnTo>
                    <a:lnTo>
                      <a:pt x="169095" y="142875"/>
                    </a:lnTo>
                    <a:lnTo>
                      <a:pt x="169095" y="159068"/>
                    </a:lnTo>
                    <a:cubicBezTo>
                      <a:pt x="169095" y="180023"/>
                      <a:pt x="165285" y="200025"/>
                      <a:pt x="156712" y="219075"/>
                    </a:cubicBezTo>
                    <a:lnTo>
                      <a:pt x="140520" y="257175"/>
                    </a:lnTo>
                    <a:cubicBezTo>
                      <a:pt x="140520" y="257175"/>
                      <a:pt x="151950" y="254318"/>
                      <a:pt x="171000" y="248602"/>
                    </a:cubicBezTo>
                    <a:cubicBezTo>
                      <a:pt x="175762" y="287655"/>
                      <a:pt x="195765" y="322898"/>
                      <a:pt x="226245" y="346710"/>
                    </a:cubicBezTo>
                    <a:lnTo>
                      <a:pt x="226245" y="370523"/>
                    </a:lnTo>
                    <a:cubicBezTo>
                      <a:pt x="226245" y="374333"/>
                      <a:pt x="224340" y="378143"/>
                      <a:pt x="220530" y="379095"/>
                    </a:cubicBezTo>
                    <a:lnTo>
                      <a:pt x="173857" y="398145"/>
                    </a:lnTo>
                    <a:cubicBezTo>
                      <a:pt x="130042" y="413385"/>
                      <a:pt x="88132" y="431483"/>
                      <a:pt x="52890" y="461010"/>
                    </a:cubicBezTo>
                    <a:cubicBezTo>
                      <a:pt x="30982" y="478155"/>
                      <a:pt x="17647" y="503873"/>
                      <a:pt x="16695" y="531495"/>
                    </a:cubicBezTo>
                    <a:lnTo>
                      <a:pt x="502" y="676275"/>
                    </a:lnTo>
                    <a:cubicBezTo>
                      <a:pt x="-2355" y="697230"/>
                      <a:pt x="7170" y="718185"/>
                      <a:pt x="24315" y="729615"/>
                    </a:cubicBezTo>
                    <a:cubicBezTo>
                      <a:pt x="38602" y="739140"/>
                      <a:pt x="54795" y="746760"/>
                      <a:pt x="70987" y="753428"/>
                    </a:cubicBezTo>
                    <a:lnTo>
                      <a:pt x="97657" y="753428"/>
                    </a:lnTo>
                    <a:lnTo>
                      <a:pt x="97657" y="723900"/>
                    </a:lnTo>
                    <a:cubicBezTo>
                      <a:pt x="79560" y="717233"/>
                      <a:pt x="62415" y="709613"/>
                      <a:pt x="46222" y="699135"/>
                    </a:cubicBezTo>
                    <a:cubicBezTo>
                      <a:pt x="40507" y="695325"/>
                      <a:pt x="37650" y="688658"/>
                      <a:pt x="38602" y="681990"/>
                    </a:cubicBezTo>
                    <a:lnTo>
                      <a:pt x="54795" y="535305"/>
                    </a:lnTo>
                    <a:lnTo>
                      <a:pt x="54795" y="533400"/>
                    </a:lnTo>
                    <a:cubicBezTo>
                      <a:pt x="54795" y="516255"/>
                      <a:pt x="63367" y="501015"/>
                      <a:pt x="76702" y="490538"/>
                    </a:cubicBezTo>
                    <a:cubicBezTo>
                      <a:pt x="108135" y="464820"/>
                      <a:pt x="146235" y="448628"/>
                      <a:pt x="186240" y="434340"/>
                    </a:cubicBezTo>
                    <a:lnTo>
                      <a:pt x="201480" y="429578"/>
                    </a:lnTo>
                    <a:cubicBezTo>
                      <a:pt x="229102" y="446723"/>
                      <a:pt x="272917" y="457200"/>
                      <a:pt x="321495" y="457200"/>
                    </a:cubicBezTo>
                    <a:cubicBezTo>
                      <a:pt x="370072" y="457200"/>
                      <a:pt x="413887" y="446723"/>
                      <a:pt x="442462" y="429578"/>
                    </a:cubicBezTo>
                    <a:lnTo>
                      <a:pt x="456750" y="434340"/>
                    </a:lnTo>
                    <a:close/>
                    <a:moveTo>
                      <a:pt x="207195" y="237173"/>
                    </a:moveTo>
                    <a:cubicBezTo>
                      <a:pt x="271965" y="215265"/>
                      <a:pt x="365310" y="177165"/>
                      <a:pt x="407220" y="123825"/>
                    </a:cubicBezTo>
                    <a:cubicBezTo>
                      <a:pt x="415792" y="137160"/>
                      <a:pt x="425317" y="149543"/>
                      <a:pt x="435795" y="161925"/>
                    </a:cubicBezTo>
                    <a:lnTo>
                      <a:pt x="435795" y="228600"/>
                    </a:lnTo>
                    <a:cubicBezTo>
                      <a:pt x="435795" y="291465"/>
                      <a:pt x="384360" y="342900"/>
                      <a:pt x="321495" y="342900"/>
                    </a:cubicBezTo>
                    <a:cubicBezTo>
                      <a:pt x="261487" y="342900"/>
                      <a:pt x="211957" y="297180"/>
                      <a:pt x="207195" y="237173"/>
                    </a:cubicBezTo>
                    <a:close/>
                    <a:moveTo>
                      <a:pt x="245295" y="408623"/>
                    </a:moveTo>
                    <a:cubicBezTo>
                      <a:pt x="256725" y="400050"/>
                      <a:pt x="264345" y="385763"/>
                      <a:pt x="264345" y="370523"/>
                    </a:cubicBezTo>
                    <a:lnTo>
                      <a:pt x="264345" y="369570"/>
                    </a:lnTo>
                    <a:cubicBezTo>
                      <a:pt x="300540" y="384810"/>
                      <a:pt x="342450" y="384810"/>
                      <a:pt x="378645" y="369570"/>
                    </a:cubicBezTo>
                    <a:lnTo>
                      <a:pt x="378645" y="370523"/>
                    </a:lnTo>
                    <a:cubicBezTo>
                      <a:pt x="378645" y="384810"/>
                      <a:pt x="385312" y="399098"/>
                      <a:pt x="396742" y="408623"/>
                    </a:cubicBezTo>
                    <a:cubicBezTo>
                      <a:pt x="371977" y="416243"/>
                      <a:pt x="346260" y="420053"/>
                      <a:pt x="320542" y="419100"/>
                    </a:cubicBezTo>
                    <a:cubicBezTo>
                      <a:pt x="295777" y="419100"/>
                      <a:pt x="270060" y="415290"/>
                      <a:pt x="245295" y="408623"/>
                    </a:cubicBez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828754" hangingPunct="1">
                  <a:lnSpc>
                    <a:spcPct val="100000"/>
                  </a:lnSpc>
                  <a:defRPr/>
                </a:pPr>
                <a:endParaRPr lang="en-US" sz="3600" b="0" kern="1200" cap="none" spc="0">
                  <a:latin typeface="Calibri" panose="020F0502020204030204"/>
                </a:endParaRPr>
              </a:p>
            </p:txBody>
          </p:sp>
          <p:sp>
            <p:nvSpPr>
              <p:cNvPr id="242" name="Freeform: Shape 241">
                <a:extLst>
                  <a:ext uri="{FF2B5EF4-FFF2-40B4-BE49-F238E27FC236}">
                    <a16:creationId xmlns:a16="http://schemas.microsoft.com/office/drawing/2014/main" id="{CD992A90-1076-4B4B-AB2F-FE83FB948339}"/>
                  </a:ext>
                </a:extLst>
              </p:cNvPr>
              <p:cNvSpPr/>
              <p:nvPr/>
            </p:nvSpPr>
            <p:spPr>
              <a:xfrm>
                <a:off x="6406349" y="3449327"/>
                <a:ext cx="555307" cy="297180"/>
              </a:xfrm>
              <a:custGeom>
                <a:avLst/>
                <a:gdLst>
                  <a:gd name="connsiteX0" fmla="*/ 482918 w 555307"/>
                  <a:gd name="connsiteY0" fmla="*/ 23813 h 297180"/>
                  <a:gd name="connsiteX1" fmla="*/ 459105 w 555307"/>
                  <a:gd name="connsiteY1" fmla="*/ 0 h 297180"/>
                  <a:gd name="connsiteX2" fmla="*/ 459105 w 555307"/>
                  <a:gd name="connsiteY2" fmla="*/ 0 h 297180"/>
                  <a:gd name="connsiteX3" fmla="*/ 96203 w 555307"/>
                  <a:gd name="connsiteY3" fmla="*/ 0 h 297180"/>
                  <a:gd name="connsiteX4" fmla="*/ 72390 w 555307"/>
                  <a:gd name="connsiteY4" fmla="*/ 23813 h 297180"/>
                  <a:gd name="connsiteX5" fmla="*/ 72390 w 555307"/>
                  <a:gd name="connsiteY5" fmla="*/ 23813 h 297180"/>
                  <a:gd name="connsiteX6" fmla="*/ 72390 w 555307"/>
                  <a:gd name="connsiteY6" fmla="*/ 260985 h 297180"/>
                  <a:gd name="connsiteX7" fmla="*/ 0 w 555307"/>
                  <a:gd name="connsiteY7" fmla="*/ 260985 h 297180"/>
                  <a:gd name="connsiteX8" fmla="*/ 0 w 555307"/>
                  <a:gd name="connsiteY8" fmla="*/ 273368 h 297180"/>
                  <a:gd name="connsiteX9" fmla="*/ 23813 w 555307"/>
                  <a:gd name="connsiteY9" fmla="*/ 297180 h 297180"/>
                  <a:gd name="connsiteX10" fmla="*/ 531495 w 555307"/>
                  <a:gd name="connsiteY10" fmla="*/ 297180 h 297180"/>
                  <a:gd name="connsiteX11" fmla="*/ 555308 w 555307"/>
                  <a:gd name="connsiteY11" fmla="*/ 273368 h 297180"/>
                  <a:gd name="connsiteX12" fmla="*/ 555308 w 555307"/>
                  <a:gd name="connsiteY12" fmla="*/ 260985 h 297180"/>
                  <a:gd name="connsiteX13" fmla="*/ 482918 w 555307"/>
                  <a:gd name="connsiteY13" fmla="*/ 260985 h 297180"/>
                  <a:gd name="connsiteX14" fmla="*/ 482918 w 555307"/>
                  <a:gd name="connsiteY14" fmla="*/ 23813 h 297180"/>
                  <a:gd name="connsiteX15" fmla="*/ 227648 w 555307"/>
                  <a:gd name="connsiteY15" fmla="*/ 180975 h 297180"/>
                  <a:gd name="connsiteX16" fmla="*/ 214313 w 555307"/>
                  <a:gd name="connsiteY16" fmla="*/ 194310 h 297180"/>
                  <a:gd name="connsiteX17" fmla="*/ 160973 w 555307"/>
                  <a:gd name="connsiteY17" fmla="*/ 140970 h 297180"/>
                  <a:gd name="connsiteX18" fmla="*/ 214313 w 555307"/>
                  <a:gd name="connsiteY18" fmla="*/ 87630 h 297180"/>
                  <a:gd name="connsiteX19" fmla="*/ 227648 w 555307"/>
                  <a:gd name="connsiteY19" fmla="*/ 100965 h 297180"/>
                  <a:gd name="connsiteX20" fmla="*/ 187642 w 555307"/>
                  <a:gd name="connsiteY20" fmla="*/ 140970 h 297180"/>
                  <a:gd name="connsiteX21" fmla="*/ 227648 w 555307"/>
                  <a:gd name="connsiteY21" fmla="*/ 180975 h 297180"/>
                  <a:gd name="connsiteX22" fmla="*/ 263843 w 555307"/>
                  <a:gd name="connsiteY22" fmla="*/ 200978 h 297180"/>
                  <a:gd name="connsiteX23" fmla="*/ 246698 w 555307"/>
                  <a:gd name="connsiteY23" fmla="*/ 193358 h 297180"/>
                  <a:gd name="connsiteX24" fmla="*/ 291465 w 555307"/>
                  <a:gd name="connsiteY24" fmla="*/ 85725 h 297180"/>
                  <a:gd name="connsiteX25" fmla="*/ 308610 w 555307"/>
                  <a:gd name="connsiteY25" fmla="*/ 93345 h 297180"/>
                  <a:gd name="connsiteX26" fmla="*/ 263843 w 555307"/>
                  <a:gd name="connsiteY26" fmla="*/ 200978 h 297180"/>
                  <a:gd name="connsiteX27" fmla="*/ 340043 w 555307"/>
                  <a:gd name="connsiteY27" fmla="*/ 195263 h 297180"/>
                  <a:gd name="connsiteX28" fmla="*/ 326708 w 555307"/>
                  <a:gd name="connsiteY28" fmla="*/ 181928 h 297180"/>
                  <a:gd name="connsiteX29" fmla="*/ 366713 w 555307"/>
                  <a:gd name="connsiteY29" fmla="*/ 141922 h 297180"/>
                  <a:gd name="connsiteX30" fmla="*/ 326708 w 555307"/>
                  <a:gd name="connsiteY30" fmla="*/ 101918 h 297180"/>
                  <a:gd name="connsiteX31" fmla="*/ 340043 w 555307"/>
                  <a:gd name="connsiteY31" fmla="*/ 88582 h 297180"/>
                  <a:gd name="connsiteX32" fmla="*/ 393383 w 555307"/>
                  <a:gd name="connsiteY32" fmla="*/ 141922 h 297180"/>
                  <a:gd name="connsiteX33" fmla="*/ 340043 w 555307"/>
                  <a:gd name="connsiteY33" fmla="*/ 195263 h 2971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555307" h="297180">
                    <a:moveTo>
                      <a:pt x="482918" y="23813"/>
                    </a:moveTo>
                    <a:cubicBezTo>
                      <a:pt x="482918" y="10478"/>
                      <a:pt x="472440" y="0"/>
                      <a:pt x="459105" y="0"/>
                    </a:cubicBezTo>
                    <a:lnTo>
                      <a:pt x="459105" y="0"/>
                    </a:lnTo>
                    <a:lnTo>
                      <a:pt x="96203" y="0"/>
                    </a:lnTo>
                    <a:cubicBezTo>
                      <a:pt x="82868" y="0"/>
                      <a:pt x="72390" y="10478"/>
                      <a:pt x="72390" y="23813"/>
                    </a:cubicBezTo>
                    <a:lnTo>
                      <a:pt x="72390" y="23813"/>
                    </a:lnTo>
                    <a:lnTo>
                      <a:pt x="72390" y="260985"/>
                    </a:lnTo>
                    <a:lnTo>
                      <a:pt x="0" y="260985"/>
                    </a:lnTo>
                    <a:lnTo>
                      <a:pt x="0" y="273368"/>
                    </a:lnTo>
                    <a:cubicBezTo>
                      <a:pt x="0" y="286703"/>
                      <a:pt x="10478" y="297180"/>
                      <a:pt x="23813" y="297180"/>
                    </a:cubicBezTo>
                    <a:lnTo>
                      <a:pt x="531495" y="297180"/>
                    </a:lnTo>
                    <a:cubicBezTo>
                      <a:pt x="544830" y="297180"/>
                      <a:pt x="555308" y="286703"/>
                      <a:pt x="555308" y="273368"/>
                    </a:cubicBezTo>
                    <a:lnTo>
                      <a:pt x="555308" y="260985"/>
                    </a:lnTo>
                    <a:lnTo>
                      <a:pt x="482918" y="260985"/>
                    </a:lnTo>
                    <a:lnTo>
                      <a:pt x="482918" y="23813"/>
                    </a:lnTo>
                    <a:close/>
                    <a:moveTo>
                      <a:pt x="227648" y="180975"/>
                    </a:moveTo>
                    <a:lnTo>
                      <a:pt x="214313" y="194310"/>
                    </a:lnTo>
                    <a:lnTo>
                      <a:pt x="160973" y="140970"/>
                    </a:lnTo>
                    <a:lnTo>
                      <a:pt x="214313" y="87630"/>
                    </a:lnTo>
                    <a:lnTo>
                      <a:pt x="227648" y="100965"/>
                    </a:lnTo>
                    <a:lnTo>
                      <a:pt x="187642" y="140970"/>
                    </a:lnTo>
                    <a:lnTo>
                      <a:pt x="227648" y="180975"/>
                    </a:lnTo>
                    <a:close/>
                    <a:moveTo>
                      <a:pt x="263843" y="200978"/>
                    </a:moveTo>
                    <a:lnTo>
                      <a:pt x="246698" y="193358"/>
                    </a:lnTo>
                    <a:lnTo>
                      <a:pt x="291465" y="85725"/>
                    </a:lnTo>
                    <a:lnTo>
                      <a:pt x="308610" y="93345"/>
                    </a:lnTo>
                    <a:lnTo>
                      <a:pt x="263843" y="200978"/>
                    </a:lnTo>
                    <a:close/>
                    <a:moveTo>
                      <a:pt x="340043" y="195263"/>
                    </a:moveTo>
                    <a:lnTo>
                      <a:pt x="326708" y="181928"/>
                    </a:lnTo>
                    <a:lnTo>
                      <a:pt x="366713" y="141922"/>
                    </a:lnTo>
                    <a:lnTo>
                      <a:pt x="326708" y="101918"/>
                    </a:lnTo>
                    <a:lnTo>
                      <a:pt x="340043" y="88582"/>
                    </a:lnTo>
                    <a:lnTo>
                      <a:pt x="393383" y="141922"/>
                    </a:lnTo>
                    <a:lnTo>
                      <a:pt x="340043" y="195263"/>
                    </a:ln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828754" hangingPunct="1">
                  <a:lnSpc>
                    <a:spcPct val="100000"/>
                  </a:lnSpc>
                  <a:defRPr/>
                </a:pPr>
                <a:endParaRPr lang="en-US" sz="3600" b="0" kern="1200" cap="none" spc="0">
                  <a:latin typeface="Calibri" panose="020F0502020204030204"/>
                </a:endParaRPr>
              </a:p>
            </p:txBody>
          </p:sp>
        </p:grpSp>
        <p:sp>
          <p:nvSpPr>
            <p:cNvPr id="239" name="Rectangle 238">
              <a:extLst>
                <a:ext uri="{FF2B5EF4-FFF2-40B4-BE49-F238E27FC236}">
                  <a16:creationId xmlns:a16="http://schemas.microsoft.com/office/drawing/2014/main" id="{CB46F7EA-B168-4C62-98AF-300CCDE68E98}"/>
                </a:ext>
              </a:extLst>
            </p:cNvPr>
            <p:cNvSpPr/>
            <p:nvPr/>
          </p:nvSpPr>
          <p:spPr>
            <a:xfrm>
              <a:off x="6500813" y="3495675"/>
              <a:ext cx="366712" cy="17621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828754" hangingPunct="1">
                <a:lnSpc>
                  <a:spcPct val="100000"/>
                </a:lnSpc>
                <a:defRPr/>
              </a:pPr>
              <a:endParaRPr lang="en-US" sz="3600" b="0" kern="1200" cap="none" spc="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40" name="TextBox 239">
              <a:extLst>
                <a:ext uri="{FF2B5EF4-FFF2-40B4-BE49-F238E27FC236}">
                  <a16:creationId xmlns:a16="http://schemas.microsoft.com/office/drawing/2014/main" id="{00EE9203-DE99-435A-9EA3-A97C082E28FA}"/>
                </a:ext>
              </a:extLst>
            </p:cNvPr>
            <p:cNvSpPr txBox="1"/>
            <p:nvPr/>
          </p:nvSpPr>
          <p:spPr>
            <a:xfrm>
              <a:off x="6393917" y="3463584"/>
              <a:ext cx="552449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1828754" hangingPunct="1">
                <a:lnSpc>
                  <a:spcPct val="100000"/>
                </a:lnSpc>
                <a:defRPr/>
              </a:pPr>
              <a:r>
                <a:rPr lang="en-US" sz="2000" b="0" kern="1200" cap="none" spc="0">
                  <a:solidFill>
                    <a:srgbClr val="000000"/>
                  </a:solidFill>
                  <a:latin typeface="Calibri" panose="020F0502020204030204"/>
                </a:rPr>
                <a:t>Kotlin</a:t>
              </a:r>
            </a:p>
          </p:txBody>
        </p:sp>
      </p:grpSp>
      <p:grpSp>
        <p:nvGrpSpPr>
          <p:cNvPr id="226" name="Group 225">
            <a:extLst>
              <a:ext uri="{FF2B5EF4-FFF2-40B4-BE49-F238E27FC236}">
                <a16:creationId xmlns:a16="http://schemas.microsoft.com/office/drawing/2014/main" id="{8A767937-B64F-4539-9B03-9091E873FFB3}"/>
              </a:ext>
            </a:extLst>
          </p:cNvPr>
          <p:cNvGrpSpPr/>
          <p:nvPr/>
        </p:nvGrpSpPr>
        <p:grpSpPr>
          <a:xfrm>
            <a:off x="19620178" y="10696096"/>
            <a:ext cx="1248752" cy="1619240"/>
            <a:chOff x="7832116" y="1894212"/>
            <a:chExt cx="624376" cy="809620"/>
          </a:xfrm>
        </p:grpSpPr>
        <p:sp>
          <p:nvSpPr>
            <p:cNvPr id="234" name="TextBox 233">
              <a:extLst>
                <a:ext uri="{FF2B5EF4-FFF2-40B4-BE49-F238E27FC236}">
                  <a16:creationId xmlns:a16="http://schemas.microsoft.com/office/drawing/2014/main" id="{09F859D3-735A-4034-BB6A-4CBECFB5F0F1}"/>
                </a:ext>
              </a:extLst>
            </p:cNvPr>
            <p:cNvSpPr txBox="1"/>
            <p:nvPr/>
          </p:nvSpPr>
          <p:spPr>
            <a:xfrm>
              <a:off x="7868079" y="2420980"/>
              <a:ext cx="552449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1828754" hangingPunct="1">
                <a:lnSpc>
                  <a:spcPct val="100000"/>
                </a:lnSpc>
                <a:defRPr/>
              </a:pPr>
              <a:r>
                <a:rPr lang="en-US" sz="2000" b="0" kern="1200" cap="none" spc="0">
                  <a:latin typeface="Calibri" panose="020F0502020204030204"/>
                </a:rPr>
                <a:t>Kotlin</a:t>
              </a:r>
            </a:p>
          </p:txBody>
        </p:sp>
        <p:grpSp>
          <p:nvGrpSpPr>
            <p:cNvPr id="235" name="Graphic 72" descr="Programmer male outline">
              <a:extLst>
                <a:ext uri="{FF2B5EF4-FFF2-40B4-BE49-F238E27FC236}">
                  <a16:creationId xmlns:a16="http://schemas.microsoft.com/office/drawing/2014/main" id="{3FF7E093-8624-4EE6-A702-2498C2F4161B}"/>
                </a:ext>
              </a:extLst>
            </p:cNvPr>
            <p:cNvGrpSpPr/>
            <p:nvPr/>
          </p:nvGrpSpPr>
          <p:grpSpPr>
            <a:xfrm>
              <a:off x="7832116" y="1894212"/>
              <a:ext cx="624376" cy="809620"/>
              <a:chOff x="7832116" y="1894212"/>
              <a:chExt cx="624376" cy="809620"/>
            </a:xfrm>
            <a:solidFill>
              <a:schemeClr val="tx1"/>
            </a:solidFill>
          </p:grpSpPr>
          <p:sp>
            <p:nvSpPr>
              <p:cNvPr id="236" name="Freeform: Shape 235">
                <a:extLst>
                  <a:ext uri="{FF2B5EF4-FFF2-40B4-BE49-F238E27FC236}">
                    <a16:creationId xmlns:a16="http://schemas.microsoft.com/office/drawing/2014/main" id="{E54A92B3-D076-4B99-B8CE-F9CF9A81A422}"/>
                  </a:ext>
                </a:extLst>
              </p:cNvPr>
              <p:cNvSpPr/>
              <p:nvPr/>
            </p:nvSpPr>
            <p:spPr>
              <a:xfrm>
                <a:off x="7832116" y="1894212"/>
                <a:ext cx="624376" cy="742817"/>
              </a:xfrm>
              <a:custGeom>
                <a:avLst/>
                <a:gdLst>
                  <a:gd name="connsiteX0" fmla="*/ 451419 w 624376"/>
                  <a:gd name="connsiteY0" fmla="*/ 425953 h 742817"/>
                  <a:gd name="connsiteX1" fmla="*/ 563440 w 624376"/>
                  <a:gd name="connsiteY1" fmla="*/ 483763 h 742817"/>
                  <a:gd name="connsiteX2" fmla="*/ 588364 w 624376"/>
                  <a:gd name="connsiteY2" fmla="*/ 533615 h 742817"/>
                  <a:gd name="connsiteX3" fmla="*/ 605088 w 624376"/>
                  <a:gd name="connsiteY3" fmla="*/ 670717 h 742817"/>
                  <a:gd name="connsiteX4" fmla="*/ 593288 w 624376"/>
                  <a:gd name="connsiteY4" fmla="*/ 697264 h 742817"/>
                  <a:gd name="connsiteX5" fmla="*/ 540821 w 624376"/>
                  <a:gd name="connsiteY5" fmla="*/ 722719 h 742817"/>
                  <a:gd name="connsiteX6" fmla="*/ 540821 w 624376"/>
                  <a:gd name="connsiteY6" fmla="*/ 742802 h 742817"/>
                  <a:gd name="connsiteX7" fmla="*/ 603921 w 624376"/>
                  <a:gd name="connsiteY7" fmla="*/ 713068 h 742817"/>
                  <a:gd name="connsiteX8" fmla="*/ 624007 w 624376"/>
                  <a:gd name="connsiteY8" fmla="*/ 668475 h 742817"/>
                  <a:gd name="connsiteX9" fmla="*/ 607399 w 624376"/>
                  <a:gd name="connsiteY9" fmla="*/ 532729 h 742817"/>
                  <a:gd name="connsiteX10" fmla="*/ 575346 w 624376"/>
                  <a:gd name="connsiteY10" fmla="*/ 468900 h 742817"/>
                  <a:gd name="connsiteX11" fmla="*/ 456611 w 624376"/>
                  <a:gd name="connsiteY11" fmla="*/ 407601 h 742817"/>
                  <a:gd name="connsiteX12" fmla="*/ 409728 w 624376"/>
                  <a:gd name="connsiteY12" fmla="*/ 388361 h 742817"/>
                  <a:gd name="connsiteX13" fmla="*/ 397910 w 624376"/>
                  <a:gd name="connsiteY13" fmla="*/ 370736 h 742817"/>
                  <a:gd name="connsiteX14" fmla="*/ 397910 w 624376"/>
                  <a:gd name="connsiteY14" fmla="*/ 342660 h 742817"/>
                  <a:gd name="connsiteX15" fmla="*/ 455079 w 624376"/>
                  <a:gd name="connsiteY15" fmla="*/ 228618 h 742817"/>
                  <a:gd name="connsiteX16" fmla="*/ 455079 w 624376"/>
                  <a:gd name="connsiteY16" fmla="*/ 201007 h 742817"/>
                  <a:gd name="connsiteX17" fmla="*/ 470613 w 624376"/>
                  <a:gd name="connsiteY17" fmla="*/ 204257 h 742817"/>
                  <a:gd name="connsiteX18" fmla="*/ 480138 w 624376"/>
                  <a:gd name="connsiteY18" fmla="*/ 194732 h 742817"/>
                  <a:gd name="connsiteX19" fmla="*/ 479650 w 624376"/>
                  <a:gd name="connsiteY19" fmla="*/ 191723 h 742817"/>
                  <a:gd name="connsiteX20" fmla="*/ 470004 w 624376"/>
                  <a:gd name="connsiteY20" fmla="*/ 162767 h 742817"/>
                  <a:gd name="connsiteX21" fmla="*/ 459918 w 624376"/>
                  <a:gd name="connsiteY21" fmla="*/ 122439 h 742817"/>
                  <a:gd name="connsiteX22" fmla="*/ 377965 w 624376"/>
                  <a:gd name="connsiteY22" fmla="*/ 16771 h 742817"/>
                  <a:gd name="connsiteX23" fmla="*/ 356803 w 624376"/>
                  <a:gd name="connsiteY23" fmla="*/ 18329 h 742817"/>
                  <a:gd name="connsiteX24" fmla="*/ 353929 w 624376"/>
                  <a:gd name="connsiteY24" fmla="*/ 14065 h 742817"/>
                  <a:gd name="connsiteX25" fmla="*/ 336814 w 624376"/>
                  <a:gd name="connsiteY25" fmla="*/ 2428 h 742817"/>
                  <a:gd name="connsiteX26" fmla="*/ 167761 w 624376"/>
                  <a:gd name="connsiteY26" fmla="*/ 109514 h 742817"/>
                  <a:gd name="connsiteX27" fmla="*/ 161474 w 624376"/>
                  <a:gd name="connsiteY27" fmla="*/ 149519 h 742817"/>
                  <a:gd name="connsiteX28" fmla="*/ 161385 w 624376"/>
                  <a:gd name="connsiteY28" fmla="*/ 163751 h 742817"/>
                  <a:gd name="connsiteX29" fmla="*/ 153311 w 624376"/>
                  <a:gd name="connsiteY29" fmla="*/ 202479 h 742817"/>
                  <a:gd name="connsiteX30" fmla="*/ 135572 w 624376"/>
                  <a:gd name="connsiteY30" fmla="*/ 243892 h 742817"/>
                  <a:gd name="connsiteX31" fmla="*/ 140573 w 624376"/>
                  <a:gd name="connsiteY31" fmla="*/ 256400 h 742817"/>
                  <a:gd name="connsiteX32" fmla="*/ 144325 w 624376"/>
                  <a:gd name="connsiteY32" fmla="*/ 257170 h 742817"/>
                  <a:gd name="connsiteX33" fmla="*/ 146529 w 624376"/>
                  <a:gd name="connsiteY33" fmla="*/ 256910 h 742817"/>
                  <a:gd name="connsiteX34" fmla="*/ 171073 w 624376"/>
                  <a:gd name="connsiteY34" fmla="*/ 250394 h 742817"/>
                  <a:gd name="connsiteX35" fmla="*/ 226414 w 624376"/>
                  <a:gd name="connsiteY35" fmla="*/ 342605 h 742817"/>
                  <a:gd name="connsiteX36" fmla="*/ 226414 w 624376"/>
                  <a:gd name="connsiteY36" fmla="*/ 370736 h 742817"/>
                  <a:gd name="connsiteX37" fmla="*/ 214595 w 624376"/>
                  <a:gd name="connsiteY37" fmla="*/ 388357 h 742817"/>
                  <a:gd name="connsiteX38" fmla="*/ 167396 w 624376"/>
                  <a:gd name="connsiteY38" fmla="*/ 407731 h 742817"/>
                  <a:gd name="connsiteX39" fmla="*/ 49177 w 624376"/>
                  <a:gd name="connsiteY39" fmla="*/ 468770 h 742817"/>
                  <a:gd name="connsiteX40" fmla="*/ 16961 w 624376"/>
                  <a:gd name="connsiteY40" fmla="*/ 532729 h 742817"/>
                  <a:gd name="connsiteX41" fmla="*/ 361 w 624376"/>
                  <a:gd name="connsiteY41" fmla="*/ 668546 h 742817"/>
                  <a:gd name="connsiteX42" fmla="*/ 20468 w 624376"/>
                  <a:gd name="connsiteY42" fmla="*/ 713073 h 742817"/>
                  <a:gd name="connsiteX43" fmla="*/ 83619 w 624376"/>
                  <a:gd name="connsiteY43" fmla="*/ 742818 h 742817"/>
                  <a:gd name="connsiteX44" fmla="*/ 83619 w 624376"/>
                  <a:gd name="connsiteY44" fmla="*/ 722734 h 742817"/>
                  <a:gd name="connsiteX45" fmla="*/ 31097 w 624376"/>
                  <a:gd name="connsiteY45" fmla="*/ 697264 h 742817"/>
                  <a:gd name="connsiteX46" fmla="*/ 19279 w 624376"/>
                  <a:gd name="connsiteY46" fmla="*/ 670785 h 742817"/>
                  <a:gd name="connsiteX47" fmla="*/ 35924 w 624376"/>
                  <a:gd name="connsiteY47" fmla="*/ 534577 h 742817"/>
                  <a:gd name="connsiteX48" fmla="*/ 35994 w 624376"/>
                  <a:gd name="connsiteY48" fmla="*/ 533625 h 742817"/>
                  <a:gd name="connsiteX49" fmla="*/ 61076 w 624376"/>
                  <a:gd name="connsiteY49" fmla="*/ 483647 h 742817"/>
                  <a:gd name="connsiteX50" fmla="*/ 172899 w 624376"/>
                  <a:gd name="connsiteY50" fmla="*/ 425978 h 742817"/>
                  <a:gd name="connsiteX51" fmla="*/ 192711 w 624376"/>
                  <a:gd name="connsiteY51" fmla="*/ 419032 h 742817"/>
                  <a:gd name="connsiteX52" fmla="*/ 312187 w 624376"/>
                  <a:gd name="connsiteY52" fmla="*/ 447703 h 742817"/>
                  <a:gd name="connsiteX53" fmla="*/ 431640 w 624376"/>
                  <a:gd name="connsiteY53" fmla="*/ 419032 h 742817"/>
                  <a:gd name="connsiteX54" fmla="*/ 170821 w 624376"/>
                  <a:gd name="connsiteY54" fmla="*/ 209987 h 742817"/>
                  <a:gd name="connsiteX55" fmla="*/ 180441 w 624376"/>
                  <a:gd name="connsiteY55" fmla="*/ 163869 h 742817"/>
                  <a:gd name="connsiteX56" fmla="*/ 180530 w 624376"/>
                  <a:gd name="connsiteY56" fmla="*/ 149642 h 742817"/>
                  <a:gd name="connsiteX57" fmla="*/ 185873 w 624376"/>
                  <a:gd name="connsiteY57" fmla="*/ 115430 h 742817"/>
                  <a:gd name="connsiteX58" fmla="*/ 311082 w 624376"/>
                  <a:gd name="connsiteY58" fmla="*/ 19045 h 742817"/>
                  <a:gd name="connsiteX59" fmla="*/ 333304 w 624376"/>
                  <a:gd name="connsiteY59" fmla="*/ 21152 h 742817"/>
                  <a:gd name="connsiteX60" fmla="*/ 338128 w 624376"/>
                  <a:gd name="connsiteY60" fmla="*/ 24701 h 742817"/>
                  <a:gd name="connsiteX61" fmla="*/ 346625 w 624376"/>
                  <a:gd name="connsiteY61" fmla="*/ 37314 h 742817"/>
                  <a:gd name="connsiteX62" fmla="*/ 359845 w 624376"/>
                  <a:gd name="connsiteY62" fmla="*/ 39895 h 742817"/>
                  <a:gd name="connsiteX63" fmla="*/ 360275 w 624376"/>
                  <a:gd name="connsiteY63" fmla="*/ 39588 h 742817"/>
                  <a:gd name="connsiteX64" fmla="*/ 367944 w 624376"/>
                  <a:gd name="connsiteY64" fmla="*/ 33789 h 742817"/>
                  <a:gd name="connsiteX65" fmla="*/ 369047 w 624376"/>
                  <a:gd name="connsiteY65" fmla="*/ 33599 h 742817"/>
                  <a:gd name="connsiteX66" fmla="*/ 441223 w 624376"/>
                  <a:gd name="connsiteY66" fmla="*/ 126109 h 742817"/>
                  <a:gd name="connsiteX67" fmla="*/ 441228 w 624376"/>
                  <a:gd name="connsiteY67" fmla="*/ 126109 h 742817"/>
                  <a:gd name="connsiteX68" fmla="*/ 451929 w 624376"/>
                  <a:gd name="connsiteY68" fmla="*/ 168791 h 742817"/>
                  <a:gd name="connsiteX69" fmla="*/ 455827 w 624376"/>
                  <a:gd name="connsiteY69" fmla="*/ 180492 h 742817"/>
                  <a:gd name="connsiteX70" fmla="*/ 399248 w 624376"/>
                  <a:gd name="connsiteY70" fmla="*/ 119151 h 742817"/>
                  <a:gd name="connsiteX71" fmla="*/ 391663 w 624376"/>
                  <a:gd name="connsiteY71" fmla="*/ 114695 h 742817"/>
                  <a:gd name="connsiteX72" fmla="*/ 383662 w 624376"/>
                  <a:gd name="connsiteY72" fmla="*/ 118361 h 742817"/>
                  <a:gd name="connsiteX73" fmla="*/ 160780 w 624376"/>
                  <a:gd name="connsiteY73" fmla="*/ 233427 h 742817"/>
                  <a:gd name="connsiteX74" fmla="*/ 189585 w 624376"/>
                  <a:gd name="connsiteY74" fmla="*/ 244913 h 742817"/>
                  <a:gd name="connsiteX75" fmla="*/ 390248 w 624376"/>
                  <a:gd name="connsiteY75" fmla="*/ 139968 h 742817"/>
                  <a:gd name="connsiteX76" fmla="*/ 436032 w 624376"/>
                  <a:gd name="connsiteY76" fmla="*/ 190069 h 742817"/>
                  <a:gd name="connsiteX77" fmla="*/ 436032 w 624376"/>
                  <a:gd name="connsiteY77" fmla="*/ 228616 h 742817"/>
                  <a:gd name="connsiteX78" fmla="*/ 312348 w 624376"/>
                  <a:gd name="connsiteY78" fmla="*/ 352446 h 742817"/>
                  <a:gd name="connsiteX79" fmla="*/ 189585 w 624376"/>
                  <a:gd name="connsiteY79" fmla="*/ 244911 h 742817"/>
                  <a:gd name="connsiteX80" fmla="*/ 312194 w 624376"/>
                  <a:gd name="connsiteY80" fmla="*/ 428643 h 742817"/>
                  <a:gd name="connsiteX81" fmla="*/ 213881 w 624376"/>
                  <a:gd name="connsiteY81" fmla="*/ 409240 h 742817"/>
                  <a:gd name="connsiteX82" fmla="*/ 221822 w 624376"/>
                  <a:gd name="connsiteY82" fmla="*/ 405979 h 742817"/>
                  <a:gd name="connsiteX83" fmla="*/ 245459 w 624376"/>
                  <a:gd name="connsiteY83" fmla="*/ 370737 h 742817"/>
                  <a:gd name="connsiteX84" fmla="*/ 245459 w 624376"/>
                  <a:gd name="connsiteY84" fmla="*/ 354754 h 742817"/>
                  <a:gd name="connsiteX85" fmla="*/ 378860 w 624376"/>
                  <a:gd name="connsiteY85" fmla="*/ 354897 h 742817"/>
                  <a:gd name="connsiteX86" fmla="*/ 378860 w 624376"/>
                  <a:gd name="connsiteY86" fmla="*/ 370738 h 742817"/>
                  <a:gd name="connsiteX87" fmla="*/ 402492 w 624376"/>
                  <a:gd name="connsiteY87" fmla="*/ 405980 h 742817"/>
                  <a:gd name="connsiteX88" fmla="*/ 410461 w 624376"/>
                  <a:gd name="connsiteY88" fmla="*/ 409252 h 742817"/>
                  <a:gd name="connsiteX89" fmla="*/ 312194 w 624376"/>
                  <a:gd name="connsiteY89" fmla="*/ 428643 h 7428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</a:cxnLst>
                <a:rect l="l" t="t" r="r" b="b"/>
                <a:pathLst>
                  <a:path w="624376" h="742817">
                    <a:moveTo>
                      <a:pt x="451419" y="425953"/>
                    </a:moveTo>
                    <a:cubicBezTo>
                      <a:pt x="492458" y="440680"/>
                      <a:pt x="531289" y="457461"/>
                      <a:pt x="563440" y="483763"/>
                    </a:cubicBezTo>
                    <a:cubicBezTo>
                      <a:pt x="578838" y="495773"/>
                      <a:pt x="587996" y="514090"/>
                      <a:pt x="588364" y="533615"/>
                    </a:cubicBezTo>
                    <a:lnTo>
                      <a:pt x="605088" y="670717"/>
                    </a:lnTo>
                    <a:cubicBezTo>
                      <a:pt x="606438" y="681078"/>
                      <a:pt x="601883" y="691325"/>
                      <a:pt x="593288" y="697264"/>
                    </a:cubicBezTo>
                    <a:cubicBezTo>
                      <a:pt x="576901" y="707854"/>
                      <a:pt x="559282" y="716403"/>
                      <a:pt x="540821" y="722719"/>
                    </a:cubicBezTo>
                    <a:lnTo>
                      <a:pt x="540821" y="742802"/>
                    </a:lnTo>
                    <a:cubicBezTo>
                      <a:pt x="563053" y="735663"/>
                      <a:pt x="584263" y="725669"/>
                      <a:pt x="603921" y="713068"/>
                    </a:cubicBezTo>
                    <a:cubicBezTo>
                      <a:pt x="618452" y="703150"/>
                      <a:pt x="626208" y="685931"/>
                      <a:pt x="624007" y="668475"/>
                    </a:cubicBezTo>
                    <a:lnTo>
                      <a:pt x="607399" y="532729"/>
                    </a:lnTo>
                    <a:cubicBezTo>
                      <a:pt x="606792" y="507731"/>
                      <a:pt x="595033" y="484316"/>
                      <a:pt x="575346" y="468900"/>
                    </a:cubicBezTo>
                    <a:cubicBezTo>
                      <a:pt x="540791" y="440629"/>
                      <a:pt x="499763" y="423021"/>
                      <a:pt x="456611" y="407601"/>
                    </a:cubicBezTo>
                    <a:lnTo>
                      <a:pt x="409728" y="388361"/>
                    </a:lnTo>
                    <a:cubicBezTo>
                      <a:pt x="402565" y="385443"/>
                      <a:pt x="397889" y="378470"/>
                      <a:pt x="397910" y="370736"/>
                    </a:cubicBezTo>
                    <a:lnTo>
                      <a:pt x="397910" y="342660"/>
                    </a:lnTo>
                    <a:cubicBezTo>
                      <a:pt x="433857" y="315765"/>
                      <a:pt x="455038" y="273512"/>
                      <a:pt x="455079" y="228618"/>
                    </a:cubicBezTo>
                    <a:lnTo>
                      <a:pt x="455079" y="201007"/>
                    </a:lnTo>
                    <a:cubicBezTo>
                      <a:pt x="460011" y="203042"/>
                      <a:pt x="465279" y="204144"/>
                      <a:pt x="470613" y="204257"/>
                    </a:cubicBezTo>
                    <a:cubicBezTo>
                      <a:pt x="475873" y="204257"/>
                      <a:pt x="480138" y="199993"/>
                      <a:pt x="480138" y="194732"/>
                    </a:cubicBezTo>
                    <a:cubicBezTo>
                      <a:pt x="480138" y="193709"/>
                      <a:pt x="479973" y="192694"/>
                      <a:pt x="479650" y="191723"/>
                    </a:cubicBezTo>
                    <a:lnTo>
                      <a:pt x="470004" y="162767"/>
                    </a:lnTo>
                    <a:cubicBezTo>
                      <a:pt x="465796" y="149550"/>
                      <a:pt x="462427" y="136081"/>
                      <a:pt x="459918" y="122439"/>
                    </a:cubicBezTo>
                    <a:cubicBezTo>
                      <a:pt x="450524" y="76386"/>
                      <a:pt x="420232" y="37328"/>
                      <a:pt x="377965" y="16771"/>
                    </a:cubicBezTo>
                    <a:cubicBezTo>
                      <a:pt x="371186" y="13238"/>
                      <a:pt x="362992" y="13842"/>
                      <a:pt x="356803" y="18329"/>
                    </a:cubicBezTo>
                    <a:lnTo>
                      <a:pt x="353929" y="14065"/>
                    </a:lnTo>
                    <a:cubicBezTo>
                      <a:pt x="350028" y="8035"/>
                      <a:pt x="343856" y="3838"/>
                      <a:pt x="336814" y="2428"/>
                    </a:cubicBezTo>
                    <a:cubicBezTo>
                      <a:pt x="263085" y="-11435"/>
                      <a:pt x="191987" y="35370"/>
                      <a:pt x="167761" y="109514"/>
                    </a:cubicBezTo>
                    <a:cubicBezTo>
                      <a:pt x="163610" y="122444"/>
                      <a:pt x="161488" y="135939"/>
                      <a:pt x="161474" y="149519"/>
                    </a:cubicBezTo>
                    <a:lnTo>
                      <a:pt x="161385" y="163751"/>
                    </a:lnTo>
                    <a:cubicBezTo>
                      <a:pt x="161318" y="177071"/>
                      <a:pt x="158573" y="190242"/>
                      <a:pt x="153311" y="202479"/>
                    </a:cubicBezTo>
                    <a:lnTo>
                      <a:pt x="135572" y="243892"/>
                    </a:lnTo>
                    <a:cubicBezTo>
                      <a:pt x="133499" y="248727"/>
                      <a:pt x="135738" y="254327"/>
                      <a:pt x="140573" y="256400"/>
                    </a:cubicBezTo>
                    <a:cubicBezTo>
                      <a:pt x="141759" y="256908"/>
                      <a:pt x="143036" y="257170"/>
                      <a:pt x="144325" y="257170"/>
                    </a:cubicBezTo>
                    <a:cubicBezTo>
                      <a:pt x="145067" y="257171"/>
                      <a:pt x="145807" y="257084"/>
                      <a:pt x="146529" y="256910"/>
                    </a:cubicBezTo>
                    <a:cubicBezTo>
                      <a:pt x="148122" y="256529"/>
                      <a:pt x="157183" y="254339"/>
                      <a:pt x="171073" y="250394"/>
                    </a:cubicBezTo>
                    <a:cubicBezTo>
                      <a:pt x="176797" y="287169"/>
                      <a:pt x="196654" y="320255"/>
                      <a:pt x="226414" y="342605"/>
                    </a:cubicBezTo>
                    <a:lnTo>
                      <a:pt x="226414" y="370736"/>
                    </a:lnTo>
                    <a:cubicBezTo>
                      <a:pt x="226433" y="378469"/>
                      <a:pt x="221757" y="385441"/>
                      <a:pt x="214595" y="388357"/>
                    </a:cubicBezTo>
                    <a:lnTo>
                      <a:pt x="167396" y="407731"/>
                    </a:lnTo>
                    <a:cubicBezTo>
                      <a:pt x="124379" y="423120"/>
                      <a:pt x="83502" y="440687"/>
                      <a:pt x="49177" y="468770"/>
                    </a:cubicBezTo>
                    <a:cubicBezTo>
                      <a:pt x="29408" y="484194"/>
                      <a:pt x="17587" y="507663"/>
                      <a:pt x="16961" y="532729"/>
                    </a:cubicBezTo>
                    <a:lnTo>
                      <a:pt x="361" y="668546"/>
                    </a:lnTo>
                    <a:cubicBezTo>
                      <a:pt x="-1814" y="685984"/>
                      <a:pt x="5948" y="703174"/>
                      <a:pt x="20468" y="713073"/>
                    </a:cubicBezTo>
                    <a:cubicBezTo>
                      <a:pt x="40143" y="725677"/>
                      <a:pt x="61370" y="735676"/>
                      <a:pt x="83619" y="742818"/>
                    </a:cubicBezTo>
                    <a:lnTo>
                      <a:pt x="83619" y="722734"/>
                    </a:lnTo>
                    <a:cubicBezTo>
                      <a:pt x="65139" y="716415"/>
                      <a:pt x="47501" y="707862"/>
                      <a:pt x="31097" y="697264"/>
                    </a:cubicBezTo>
                    <a:cubicBezTo>
                      <a:pt x="22514" y="691345"/>
                      <a:pt x="17954" y="681127"/>
                      <a:pt x="19279" y="670785"/>
                    </a:cubicBezTo>
                    <a:lnTo>
                      <a:pt x="35924" y="534577"/>
                    </a:lnTo>
                    <a:lnTo>
                      <a:pt x="35994" y="533625"/>
                    </a:lnTo>
                    <a:cubicBezTo>
                      <a:pt x="36378" y="514033"/>
                      <a:pt x="45597" y="495664"/>
                      <a:pt x="61076" y="483647"/>
                    </a:cubicBezTo>
                    <a:cubicBezTo>
                      <a:pt x="93087" y="457453"/>
                      <a:pt x="131876" y="440700"/>
                      <a:pt x="172899" y="425978"/>
                    </a:cubicBezTo>
                    <a:lnTo>
                      <a:pt x="192711" y="419032"/>
                    </a:lnTo>
                    <a:cubicBezTo>
                      <a:pt x="218481" y="436803"/>
                      <a:pt x="263515" y="447703"/>
                      <a:pt x="312187" y="447703"/>
                    </a:cubicBezTo>
                    <a:cubicBezTo>
                      <a:pt x="360840" y="447703"/>
                      <a:pt x="405870" y="436806"/>
                      <a:pt x="431640" y="419032"/>
                    </a:cubicBezTo>
                    <a:close/>
                    <a:moveTo>
                      <a:pt x="170821" y="209987"/>
                    </a:moveTo>
                    <a:cubicBezTo>
                      <a:pt x="177089" y="195416"/>
                      <a:pt x="180361" y="179732"/>
                      <a:pt x="180441" y="163869"/>
                    </a:cubicBezTo>
                    <a:lnTo>
                      <a:pt x="180530" y="149642"/>
                    </a:lnTo>
                    <a:cubicBezTo>
                      <a:pt x="180530" y="138030"/>
                      <a:pt x="182333" y="126488"/>
                      <a:pt x="185873" y="115430"/>
                    </a:cubicBezTo>
                    <a:cubicBezTo>
                      <a:pt x="204703" y="57778"/>
                      <a:pt x="255026" y="19045"/>
                      <a:pt x="311082" y="19045"/>
                    </a:cubicBezTo>
                    <a:cubicBezTo>
                      <a:pt x="318538" y="19059"/>
                      <a:pt x="325978" y="19763"/>
                      <a:pt x="333304" y="21152"/>
                    </a:cubicBezTo>
                    <a:cubicBezTo>
                      <a:pt x="335317" y="21654"/>
                      <a:pt x="337049" y="22930"/>
                      <a:pt x="338128" y="24701"/>
                    </a:cubicBezTo>
                    <a:lnTo>
                      <a:pt x="346625" y="37314"/>
                    </a:lnTo>
                    <a:cubicBezTo>
                      <a:pt x="349563" y="41678"/>
                      <a:pt x="355482" y="42833"/>
                      <a:pt x="359845" y="39895"/>
                    </a:cubicBezTo>
                    <a:cubicBezTo>
                      <a:pt x="359991" y="39796"/>
                      <a:pt x="360135" y="39694"/>
                      <a:pt x="360275" y="39588"/>
                    </a:cubicBezTo>
                    <a:lnTo>
                      <a:pt x="367944" y="33789"/>
                    </a:lnTo>
                    <a:cubicBezTo>
                      <a:pt x="368249" y="33529"/>
                      <a:pt x="368671" y="33456"/>
                      <a:pt x="369047" y="33599"/>
                    </a:cubicBezTo>
                    <a:cubicBezTo>
                      <a:pt x="406349" y="51326"/>
                      <a:pt x="433101" y="85615"/>
                      <a:pt x="441223" y="126109"/>
                    </a:cubicBezTo>
                    <a:lnTo>
                      <a:pt x="441228" y="126109"/>
                    </a:lnTo>
                    <a:cubicBezTo>
                      <a:pt x="443887" y="140549"/>
                      <a:pt x="447462" y="154804"/>
                      <a:pt x="451929" y="168791"/>
                    </a:cubicBezTo>
                    <a:lnTo>
                      <a:pt x="455827" y="180492"/>
                    </a:lnTo>
                    <a:cubicBezTo>
                      <a:pt x="435675" y="169079"/>
                      <a:pt x="411951" y="139401"/>
                      <a:pt x="399248" y="119151"/>
                    </a:cubicBezTo>
                    <a:cubicBezTo>
                      <a:pt x="397599" y="116517"/>
                      <a:pt x="394767" y="114854"/>
                      <a:pt x="391663" y="114695"/>
                    </a:cubicBezTo>
                    <a:cubicBezTo>
                      <a:pt x="388553" y="114515"/>
                      <a:pt x="385556" y="115888"/>
                      <a:pt x="383662" y="118361"/>
                    </a:cubicBezTo>
                    <a:cubicBezTo>
                      <a:pt x="336011" y="179622"/>
                      <a:pt x="208772" y="219977"/>
                      <a:pt x="160780" y="233427"/>
                    </a:cubicBezTo>
                    <a:close/>
                    <a:moveTo>
                      <a:pt x="189585" y="244913"/>
                    </a:moveTo>
                    <a:cubicBezTo>
                      <a:pt x="245602" y="227688"/>
                      <a:pt x="341740" y="192222"/>
                      <a:pt x="390248" y="139968"/>
                    </a:cubicBezTo>
                    <a:cubicBezTo>
                      <a:pt x="402976" y="158819"/>
                      <a:pt x="418401" y="175699"/>
                      <a:pt x="436032" y="190069"/>
                    </a:cubicBezTo>
                    <a:lnTo>
                      <a:pt x="436032" y="228616"/>
                    </a:lnTo>
                    <a:cubicBezTo>
                      <a:pt x="436072" y="296966"/>
                      <a:pt x="380697" y="352406"/>
                      <a:pt x="312348" y="352446"/>
                    </a:cubicBezTo>
                    <a:cubicBezTo>
                      <a:pt x="250240" y="352483"/>
                      <a:pt x="197726" y="306482"/>
                      <a:pt x="189585" y="244911"/>
                    </a:cubicBezTo>
                    <a:close/>
                    <a:moveTo>
                      <a:pt x="312194" y="428643"/>
                    </a:moveTo>
                    <a:cubicBezTo>
                      <a:pt x="278395" y="429476"/>
                      <a:pt x="244828" y="422851"/>
                      <a:pt x="213881" y="409240"/>
                    </a:cubicBezTo>
                    <a:lnTo>
                      <a:pt x="221822" y="405979"/>
                    </a:lnTo>
                    <a:cubicBezTo>
                      <a:pt x="236143" y="400142"/>
                      <a:pt x="245493" y="386202"/>
                      <a:pt x="245459" y="370737"/>
                    </a:cubicBezTo>
                    <a:lnTo>
                      <a:pt x="245459" y="354754"/>
                    </a:lnTo>
                    <a:cubicBezTo>
                      <a:pt x="287125" y="377024"/>
                      <a:pt x="337146" y="377078"/>
                      <a:pt x="378860" y="354897"/>
                    </a:cubicBezTo>
                    <a:lnTo>
                      <a:pt x="378860" y="370738"/>
                    </a:lnTo>
                    <a:cubicBezTo>
                      <a:pt x="378827" y="386201"/>
                      <a:pt x="388174" y="400141"/>
                      <a:pt x="402492" y="405980"/>
                    </a:cubicBezTo>
                    <a:lnTo>
                      <a:pt x="410461" y="409252"/>
                    </a:lnTo>
                    <a:cubicBezTo>
                      <a:pt x="379527" y="422854"/>
                      <a:pt x="345976" y="429475"/>
                      <a:pt x="312194" y="428643"/>
                    </a:cubicBez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828754" hangingPunct="1">
                  <a:lnSpc>
                    <a:spcPct val="100000"/>
                  </a:lnSpc>
                  <a:defRPr/>
                </a:pPr>
                <a:endParaRPr lang="en-US" sz="3600" b="0" kern="1200" cap="none" spc="0">
                  <a:latin typeface="Calibri" panose="020F0502020204030204"/>
                </a:endParaRPr>
              </a:p>
            </p:txBody>
          </p:sp>
          <p:sp>
            <p:nvSpPr>
              <p:cNvPr id="237" name="Freeform: Shape 236">
                <a:extLst>
                  <a:ext uri="{FF2B5EF4-FFF2-40B4-BE49-F238E27FC236}">
                    <a16:creationId xmlns:a16="http://schemas.microsoft.com/office/drawing/2014/main" id="{A2840637-6502-4A0B-8C5E-3FF8C4E7635A}"/>
                  </a:ext>
                </a:extLst>
              </p:cNvPr>
              <p:cNvSpPr/>
              <p:nvPr/>
            </p:nvSpPr>
            <p:spPr>
              <a:xfrm>
                <a:off x="7868115" y="2399032"/>
                <a:ext cx="552448" cy="304800"/>
              </a:xfrm>
              <a:custGeom>
                <a:avLst/>
                <a:gdLst>
                  <a:gd name="connsiteX0" fmla="*/ 485773 w 552448"/>
                  <a:gd name="connsiteY0" fmla="*/ 33719 h 304800"/>
                  <a:gd name="connsiteX1" fmla="*/ 451865 w 552448"/>
                  <a:gd name="connsiteY1" fmla="*/ 0 h 304800"/>
                  <a:gd name="connsiteX2" fmla="*/ 451771 w 552448"/>
                  <a:gd name="connsiteY2" fmla="*/ 0 h 304800"/>
                  <a:gd name="connsiteX3" fmla="*/ 100394 w 552448"/>
                  <a:gd name="connsiteY3" fmla="*/ 0 h 304800"/>
                  <a:gd name="connsiteX4" fmla="*/ 66675 w 552448"/>
                  <a:gd name="connsiteY4" fmla="*/ 33719 h 304800"/>
                  <a:gd name="connsiteX5" fmla="*/ 66675 w 552448"/>
                  <a:gd name="connsiteY5" fmla="*/ 249460 h 304800"/>
                  <a:gd name="connsiteX6" fmla="*/ 0 w 552448"/>
                  <a:gd name="connsiteY6" fmla="*/ 249460 h 304800"/>
                  <a:gd name="connsiteX7" fmla="*/ 0 w 552448"/>
                  <a:gd name="connsiteY7" fmla="*/ 271120 h 304800"/>
                  <a:gd name="connsiteX8" fmla="*/ 33718 w 552448"/>
                  <a:gd name="connsiteY8" fmla="*/ 304800 h 304800"/>
                  <a:gd name="connsiteX9" fmla="*/ 518767 w 552448"/>
                  <a:gd name="connsiteY9" fmla="*/ 304800 h 304800"/>
                  <a:gd name="connsiteX10" fmla="*/ 552448 w 552448"/>
                  <a:gd name="connsiteY10" fmla="*/ 271082 h 304800"/>
                  <a:gd name="connsiteX11" fmla="*/ 552448 w 552448"/>
                  <a:gd name="connsiteY11" fmla="*/ 249460 h 304800"/>
                  <a:gd name="connsiteX12" fmla="*/ 485773 w 552448"/>
                  <a:gd name="connsiteY12" fmla="*/ 249460 h 304800"/>
                  <a:gd name="connsiteX13" fmla="*/ 533398 w 552448"/>
                  <a:gd name="connsiteY13" fmla="*/ 268510 h 304800"/>
                  <a:gd name="connsiteX14" fmla="*/ 533398 w 552448"/>
                  <a:gd name="connsiteY14" fmla="*/ 271045 h 304800"/>
                  <a:gd name="connsiteX15" fmla="*/ 518730 w 552448"/>
                  <a:gd name="connsiteY15" fmla="*/ 285750 h 304800"/>
                  <a:gd name="connsiteX16" fmla="*/ 33755 w 552448"/>
                  <a:gd name="connsiteY16" fmla="*/ 285750 h 304800"/>
                  <a:gd name="connsiteX17" fmla="*/ 19048 w 552448"/>
                  <a:gd name="connsiteY17" fmla="*/ 271082 h 304800"/>
                  <a:gd name="connsiteX18" fmla="*/ 19048 w 552448"/>
                  <a:gd name="connsiteY18" fmla="*/ 268510 h 304800"/>
                  <a:gd name="connsiteX19" fmla="*/ 85723 w 552448"/>
                  <a:gd name="connsiteY19" fmla="*/ 268510 h 304800"/>
                  <a:gd name="connsiteX20" fmla="*/ 85723 w 552448"/>
                  <a:gd name="connsiteY20" fmla="*/ 33719 h 304800"/>
                  <a:gd name="connsiteX21" fmla="*/ 100392 w 552448"/>
                  <a:gd name="connsiteY21" fmla="*/ 19050 h 304800"/>
                  <a:gd name="connsiteX22" fmla="*/ 452055 w 552448"/>
                  <a:gd name="connsiteY22" fmla="*/ 19050 h 304800"/>
                  <a:gd name="connsiteX23" fmla="*/ 466723 w 552448"/>
                  <a:gd name="connsiteY23" fmla="*/ 33719 h 304800"/>
                  <a:gd name="connsiteX24" fmla="*/ 466723 w 552448"/>
                  <a:gd name="connsiteY24" fmla="*/ 268510 h 304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552448" h="304800">
                    <a:moveTo>
                      <a:pt x="485773" y="33719"/>
                    </a:moveTo>
                    <a:cubicBezTo>
                      <a:pt x="485721" y="15044"/>
                      <a:pt x="470540" y="-52"/>
                      <a:pt x="451865" y="0"/>
                    </a:cubicBezTo>
                    <a:cubicBezTo>
                      <a:pt x="451834" y="0"/>
                      <a:pt x="451802" y="0"/>
                      <a:pt x="451771" y="0"/>
                    </a:cubicBezTo>
                    <a:lnTo>
                      <a:pt x="100394" y="0"/>
                    </a:lnTo>
                    <a:cubicBezTo>
                      <a:pt x="81780" y="20"/>
                      <a:pt x="66695" y="15105"/>
                      <a:pt x="66675" y="33719"/>
                    </a:cubicBezTo>
                    <a:lnTo>
                      <a:pt x="66675" y="249460"/>
                    </a:lnTo>
                    <a:lnTo>
                      <a:pt x="0" y="249460"/>
                    </a:lnTo>
                    <a:lnTo>
                      <a:pt x="0" y="271120"/>
                    </a:lnTo>
                    <a:cubicBezTo>
                      <a:pt x="125" y="289683"/>
                      <a:pt x="15153" y="304695"/>
                      <a:pt x="33718" y="304800"/>
                    </a:cubicBezTo>
                    <a:lnTo>
                      <a:pt x="518767" y="304800"/>
                    </a:lnTo>
                    <a:cubicBezTo>
                      <a:pt x="537331" y="304675"/>
                      <a:pt x="552344" y="289646"/>
                      <a:pt x="552448" y="271082"/>
                    </a:cubicBezTo>
                    <a:lnTo>
                      <a:pt x="552448" y="249460"/>
                    </a:lnTo>
                    <a:lnTo>
                      <a:pt x="485773" y="249460"/>
                    </a:lnTo>
                    <a:close/>
                    <a:moveTo>
                      <a:pt x="533398" y="268510"/>
                    </a:moveTo>
                    <a:lnTo>
                      <a:pt x="533398" y="271045"/>
                    </a:lnTo>
                    <a:cubicBezTo>
                      <a:pt x="533349" y="279132"/>
                      <a:pt x="526816" y="285681"/>
                      <a:pt x="518730" y="285750"/>
                    </a:cubicBezTo>
                    <a:lnTo>
                      <a:pt x="33755" y="285750"/>
                    </a:lnTo>
                    <a:cubicBezTo>
                      <a:pt x="25668" y="285701"/>
                      <a:pt x="19119" y="279168"/>
                      <a:pt x="19048" y="271082"/>
                    </a:cubicBezTo>
                    <a:lnTo>
                      <a:pt x="19048" y="268510"/>
                    </a:lnTo>
                    <a:lnTo>
                      <a:pt x="85723" y="268510"/>
                    </a:lnTo>
                    <a:lnTo>
                      <a:pt x="85723" y="33719"/>
                    </a:lnTo>
                    <a:cubicBezTo>
                      <a:pt x="85733" y="25621"/>
                      <a:pt x="92294" y="19060"/>
                      <a:pt x="100392" y="19050"/>
                    </a:cubicBezTo>
                    <a:lnTo>
                      <a:pt x="452055" y="19050"/>
                    </a:lnTo>
                    <a:cubicBezTo>
                      <a:pt x="460152" y="19060"/>
                      <a:pt x="466714" y="25621"/>
                      <a:pt x="466723" y="33719"/>
                    </a:cubicBezTo>
                    <a:lnTo>
                      <a:pt x="466723" y="268510"/>
                    </a:ln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828754" hangingPunct="1">
                  <a:lnSpc>
                    <a:spcPct val="100000"/>
                  </a:lnSpc>
                  <a:defRPr/>
                </a:pPr>
                <a:endParaRPr lang="en-US" sz="3600" b="0" kern="1200" cap="none" spc="0">
                  <a:latin typeface="Calibri" panose="020F0502020204030204"/>
                </a:endParaRPr>
              </a:p>
            </p:txBody>
          </p:sp>
        </p:grpSp>
      </p:grpSp>
      <p:grpSp>
        <p:nvGrpSpPr>
          <p:cNvPr id="227" name="Group 226">
            <a:extLst>
              <a:ext uri="{FF2B5EF4-FFF2-40B4-BE49-F238E27FC236}">
                <a16:creationId xmlns:a16="http://schemas.microsoft.com/office/drawing/2014/main" id="{A71E169C-0D83-4940-B82F-0D90A97C2B75}"/>
              </a:ext>
            </a:extLst>
          </p:cNvPr>
          <p:cNvGrpSpPr/>
          <p:nvPr/>
        </p:nvGrpSpPr>
        <p:grpSpPr>
          <a:xfrm>
            <a:off x="19620178" y="8479470"/>
            <a:ext cx="1828800" cy="1828800"/>
            <a:chOff x="6212942" y="1808483"/>
            <a:chExt cx="914400" cy="914400"/>
          </a:xfrm>
        </p:grpSpPr>
        <p:pic>
          <p:nvPicPr>
            <p:cNvPr id="231" name="Graphic 230" descr="Programmer female with solid fill">
              <a:extLst>
                <a:ext uri="{FF2B5EF4-FFF2-40B4-BE49-F238E27FC236}">
                  <a16:creationId xmlns:a16="http://schemas.microsoft.com/office/drawing/2014/main" id="{19A9CD78-3907-41EF-9447-1E299622540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212942" y="1808483"/>
              <a:ext cx="914400" cy="914400"/>
            </a:xfrm>
            <a:prstGeom prst="rect">
              <a:avLst/>
            </a:prstGeom>
          </p:spPr>
        </p:pic>
        <p:sp>
          <p:nvSpPr>
            <p:cNvPr id="232" name="Rectangle 231">
              <a:extLst>
                <a:ext uri="{FF2B5EF4-FFF2-40B4-BE49-F238E27FC236}">
                  <a16:creationId xmlns:a16="http://schemas.microsoft.com/office/drawing/2014/main" id="{CEFD22F6-C78A-4DEF-96D2-81FC6677B881}"/>
                </a:ext>
              </a:extLst>
            </p:cNvPr>
            <p:cNvSpPr/>
            <p:nvPr/>
          </p:nvSpPr>
          <p:spPr>
            <a:xfrm>
              <a:off x="6486178" y="2457813"/>
              <a:ext cx="366712" cy="17621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828754" hangingPunct="1">
                <a:lnSpc>
                  <a:spcPct val="100000"/>
                </a:lnSpc>
                <a:defRPr/>
              </a:pPr>
              <a:endParaRPr lang="en-US" sz="3600" b="0" kern="1200" cap="none" spc="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33" name="TextBox 232">
              <a:extLst>
                <a:ext uri="{FF2B5EF4-FFF2-40B4-BE49-F238E27FC236}">
                  <a16:creationId xmlns:a16="http://schemas.microsoft.com/office/drawing/2014/main" id="{2145691F-D06A-4445-96C9-623F7B17DCF1}"/>
                </a:ext>
              </a:extLst>
            </p:cNvPr>
            <p:cNvSpPr txBox="1"/>
            <p:nvPr/>
          </p:nvSpPr>
          <p:spPr>
            <a:xfrm>
              <a:off x="6392439" y="2427311"/>
              <a:ext cx="552449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1828754" hangingPunct="1">
                <a:lnSpc>
                  <a:spcPct val="100000"/>
                </a:lnSpc>
                <a:defRPr/>
              </a:pPr>
              <a:r>
                <a:rPr lang="en-US" sz="2000" b="0" kern="1200" cap="none" spc="0">
                  <a:solidFill>
                    <a:srgbClr val="000000"/>
                  </a:solidFill>
                  <a:latin typeface="Calibri" panose="020F0502020204030204"/>
                </a:rPr>
                <a:t>Kotlin</a:t>
              </a:r>
            </a:p>
          </p:txBody>
        </p:sp>
      </p:grpSp>
      <p:grpSp>
        <p:nvGrpSpPr>
          <p:cNvPr id="250" name="Group 249">
            <a:extLst>
              <a:ext uri="{FF2B5EF4-FFF2-40B4-BE49-F238E27FC236}">
                <a16:creationId xmlns:a16="http://schemas.microsoft.com/office/drawing/2014/main" id="{AA8957EC-FAE0-4285-A70B-A62EDD10EFDE}"/>
              </a:ext>
            </a:extLst>
          </p:cNvPr>
          <p:cNvGrpSpPr/>
          <p:nvPr/>
        </p:nvGrpSpPr>
        <p:grpSpPr>
          <a:xfrm>
            <a:off x="20924424" y="4271466"/>
            <a:ext cx="1210432" cy="1619266"/>
            <a:chOff x="7631025" y="3554286"/>
            <a:chExt cx="605216" cy="809632"/>
          </a:xfrm>
        </p:grpSpPr>
        <p:grpSp>
          <p:nvGrpSpPr>
            <p:cNvPr id="266" name="Graphic 69" descr="Programmer female outline">
              <a:extLst>
                <a:ext uri="{FF2B5EF4-FFF2-40B4-BE49-F238E27FC236}">
                  <a16:creationId xmlns:a16="http://schemas.microsoft.com/office/drawing/2014/main" id="{A013E68E-0FBD-4668-BE32-CE8488965847}"/>
                </a:ext>
              </a:extLst>
            </p:cNvPr>
            <p:cNvGrpSpPr/>
            <p:nvPr/>
          </p:nvGrpSpPr>
          <p:grpSpPr>
            <a:xfrm>
              <a:off x="7631025" y="3554286"/>
              <a:ext cx="605216" cy="809632"/>
              <a:chOff x="7631025" y="3554286"/>
              <a:chExt cx="605216" cy="809632"/>
            </a:xfrm>
            <a:solidFill>
              <a:schemeClr val="tx1"/>
            </a:solidFill>
          </p:grpSpPr>
          <p:sp>
            <p:nvSpPr>
              <p:cNvPr id="268" name="Freeform: Shape 267">
                <a:extLst>
                  <a:ext uri="{FF2B5EF4-FFF2-40B4-BE49-F238E27FC236}">
                    <a16:creationId xmlns:a16="http://schemas.microsoft.com/office/drawing/2014/main" id="{75BB08B2-504C-4C14-A537-34D95AB9AEB4}"/>
                  </a:ext>
                </a:extLst>
              </p:cNvPr>
              <p:cNvSpPr/>
              <p:nvPr/>
            </p:nvSpPr>
            <p:spPr>
              <a:xfrm>
                <a:off x="7631025" y="3554286"/>
                <a:ext cx="605216" cy="736499"/>
              </a:xfrm>
              <a:custGeom>
                <a:avLst/>
                <a:gdLst>
                  <a:gd name="connsiteX0" fmla="*/ 421934 w 605216"/>
                  <a:gd name="connsiteY0" fmla="*/ 419107 h 736499"/>
                  <a:gd name="connsiteX1" fmla="*/ 544016 w 605216"/>
                  <a:gd name="connsiteY1" fmla="*/ 483544 h 736499"/>
                  <a:gd name="connsiteX2" fmla="*/ 569267 w 605216"/>
                  <a:gd name="connsiteY2" fmla="*/ 533626 h 736499"/>
                  <a:gd name="connsiteX3" fmla="*/ 586002 w 605216"/>
                  <a:gd name="connsiteY3" fmla="*/ 667195 h 736499"/>
                  <a:gd name="connsiteX4" fmla="*/ 574334 w 605216"/>
                  <a:gd name="connsiteY4" fmla="*/ 693742 h 736499"/>
                  <a:gd name="connsiteX5" fmla="*/ 531167 w 605216"/>
                  <a:gd name="connsiteY5" fmla="*/ 715973 h 736499"/>
                  <a:gd name="connsiteX6" fmla="*/ 531167 w 605216"/>
                  <a:gd name="connsiteY6" fmla="*/ 736499 h 736499"/>
                  <a:gd name="connsiteX7" fmla="*/ 584993 w 605216"/>
                  <a:gd name="connsiteY7" fmla="*/ 709477 h 736499"/>
                  <a:gd name="connsiteX8" fmla="*/ 604833 w 605216"/>
                  <a:gd name="connsiteY8" fmla="*/ 664900 h 736499"/>
                  <a:gd name="connsiteX9" fmla="*/ 588317 w 605216"/>
                  <a:gd name="connsiteY9" fmla="*/ 532721 h 736499"/>
                  <a:gd name="connsiteX10" fmla="*/ 556399 w 605216"/>
                  <a:gd name="connsiteY10" fmla="*/ 469018 h 736499"/>
                  <a:gd name="connsiteX11" fmla="*/ 472055 w 605216"/>
                  <a:gd name="connsiteY11" fmla="*/ 418783 h 736499"/>
                  <a:gd name="connsiteX12" fmla="*/ 474055 w 605216"/>
                  <a:gd name="connsiteY12" fmla="*/ 177353 h 736499"/>
                  <a:gd name="connsiteX13" fmla="*/ 468397 w 605216"/>
                  <a:gd name="connsiteY13" fmla="*/ 129119 h 736499"/>
                  <a:gd name="connsiteX14" fmla="*/ 377471 w 605216"/>
                  <a:gd name="connsiteY14" fmla="*/ 17838 h 736499"/>
                  <a:gd name="connsiteX15" fmla="*/ 354878 w 605216"/>
                  <a:gd name="connsiteY15" fmla="*/ 19743 h 736499"/>
                  <a:gd name="connsiteX16" fmla="*/ 353811 w 605216"/>
                  <a:gd name="connsiteY16" fmla="*/ 20505 h 736499"/>
                  <a:gd name="connsiteX17" fmla="*/ 349592 w 605216"/>
                  <a:gd name="connsiteY17" fmla="*/ 14609 h 736499"/>
                  <a:gd name="connsiteX18" fmla="*/ 330799 w 605216"/>
                  <a:gd name="connsiteY18" fmla="*/ 2550 h 736499"/>
                  <a:gd name="connsiteX19" fmla="*/ 190562 w 605216"/>
                  <a:gd name="connsiteY19" fmla="*/ 41279 h 736499"/>
                  <a:gd name="connsiteX20" fmla="*/ 131688 w 605216"/>
                  <a:gd name="connsiteY20" fmla="*/ 174953 h 736499"/>
                  <a:gd name="connsiteX21" fmla="*/ 133212 w 605216"/>
                  <a:gd name="connsiteY21" fmla="*/ 418793 h 736499"/>
                  <a:gd name="connsiteX22" fmla="*/ 48792 w 605216"/>
                  <a:gd name="connsiteY22" fmla="*/ 469066 h 736499"/>
                  <a:gd name="connsiteX23" fmla="*/ 16864 w 605216"/>
                  <a:gd name="connsiteY23" fmla="*/ 532769 h 736499"/>
                  <a:gd name="connsiteX24" fmla="*/ 367 w 605216"/>
                  <a:gd name="connsiteY24" fmla="*/ 665014 h 736499"/>
                  <a:gd name="connsiteX25" fmla="*/ 20227 w 605216"/>
                  <a:gd name="connsiteY25" fmla="*/ 709467 h 736499"/>
                  <a:gd name="connsiteX26" fmla="*/ 73967 w 605216"/>
                  <a:gd name="connsiteY26" fmla="*/ 736490 h 736499"/>
                  <a:gd name="connsiteX27" fmla="*/ 73967 w 605216"/>
                  <a:gd name="connsiteY27" fmla="*/ 715954 h 736499"/>
                  <a:gd name="connsiteX28" fmla="*/ 30923 w 605216"/>
                  <a:gd name="connsiteY28" fmla="*/ 693732 h 736499"/>
                  <a:gd name="connsiteX29" fmla="*/ 19246 w 605216"/>
                  <a:gd name="connsiteY29" fmla="*/ 667291 h 736499"/>
                  <a:gd name="connsiteX30" fmla="*/ 35867 w 605216"/>
                  <a:gd name="connsiteY30" fmla="*/ 534607 h 736499"/>
                  <a:gd name="connsiteX31" fmla="*/ 35943 w 605216"/>
                  <a:gd name="connsiteY31" fmla="*/ 533655 h 736499"/>
                  <a:gd name="connsiteX32" fmla="*/ 61156 w 605216"/>
                  <a:gd name="connsiteY32" fmla="*/ 483572 h 736499"/>
                  <a:gd name="connsiteX33" fmla="*/ 183200 w 605216"/>
                  <a:gd name="connsiteY33" fmla="*/ 419107 h 736499"/>
                  <a:gd name="connsiteX34" fmla="*/ 302567 w 605216"/>
                  <a:gd name="connsiteY34" fmla="*/ 447682 h 736499"/>
                  <a:gd name="connsiteX35" fmla="*/ 421934 w 605216"/>
                  <a:gd name="connsiteY35" fmla="*/ 419107 h 736499"/>
                  <a:gd name="connsiteX36" fmla="*/ 175313 w 605216"/>
                  <a:gd name="connsiteY36" fmla="*/ 401781 h 736499"/>
                  <a:gd name="connsiteX37" fmla="*/ 152215 w 605216"/>
                  <a:gd name="connsiteY37" fmla="*/ 410706 h 736499"/>
                  <a:gd name="connsiteX38" fmla="*/ 150738 w 605216"/>
                  <a:gd name="connsiteY38" fmla="*/ 174829 h 736499"/>
                  <a:gd name="connsiteX39" fmla="*/ 202916 w 605216"/>
                  <a:gd name="connsiteY39" fmla="*/ 55767 h 736499"/>
                  <a:gd name="connsiteX40" fmla="*/ 327446 w 605216"/>
                  <a:gd name="connsiteY40" fmla="*/ 21334 h 736499"/>
                  <a:gd name="connsiteX41" fmla="*/ 334056 w 605216"/>
                  <a:gd name="connsiteY41" fmla="*/ 25715 h 736499"/>
                  <a:gd name="connsiteX42" fmla="*/ 343801 w 605216"/>
                  <a:gd name="connsiteY42" fmla="*/ 39336 h 736499"/>
                  <a:gd name="connsiteX43" fmla="*/ 357069 w 605216"/>
                  <a:gd name="connsiteY43" fmla="*/ 41555 h 736499"/>
                  <a:gd name="connsiteX44" fmla="*/ 365879 w 605216"/>
                  <a:gd name="connsiteY44" fmla="*/ 35278 h 736499"/>
                  <a:gd name="connsiteX45" fmla="*/ 368927 w 605216"/>
                  <a:gd name="connsiteY45" fmla="*/ 34897 h 736499"/>
                  <a:gd name="connsiteX46" fmla="*/ 449966 w 605216"/>
                  <a:gd name="connsiteY46" fmla="*/ 134148 h 736499"/>
                  <a:gd name="connsiteX47" fmla="*/ 454967 w 605216"/>
                  <a:gd name="connsiteY47" fmla="*/ 177267 h 736499"/>
                  <a:gd name="connsiteX48" fmla="*/ 453062 w 605216"/>
                  <a:gd name="connsiteY48" fmla="*/ 410754 h 736499"/>
                  <a:gd name="connsiteX49" fmla="*/ 430621 w 605216"/>
                  <a:gd name="connsiteY49" fmla="*/ 402067 h 736499"/>
                  <a:gd name="connsiteX50" fmla="*/ 400141 w 605216"/>
                  <a:gd name="connsiteY50" fmla="*/ 389561 h 736499"/>
                  <a:gd name="connsiteX51" fmla="*/ 388292 w 605216"/>
                  <a:gd name="connsiteY51" fmla="*/ 371939 h 736499"/>
                  <a:gd name="connsiteX52" fmla="*/ 388292 w 605216"/>
                  <a:gd name="connsiteY52" fmla="*/ 340145 h 736499"/>
                  <a:gd name="connsiteX53" fmla="*/ 435917 w 605216"/>
                  <a:gd name="connsiteY53" fmla="*/ 238132 h 736499"/>
                  <a:gd name="connsiteX54" fmla="*/ 435917 w 605216"/>
                  <a:gd name="connsiteY54" fmla="*/ 190507 h 736499"/>
                  <a:gd name="connsiteX55" fmla="*/ 407342 w 605216"/>
                  <a:gd name="connsiteY55" fmla="*/ 161932 h 736499"/>
                  <a:gd name="connsiteX56" fmla="*/ 197792 w 605216"/>
                  <a:gd name="connsiteY56" fmla="*/ 161932 h 736499"/>
                  <a:gd name="connsiteX57" fmla="*/ 169217 w 605216"/>
                  <a:gd name="connsiteY57" fmla="*/ 190507 h 736499"/>
                  <a:gd name="connsiteX58" fmla="*/ 169217 w 605216"/>
                  <a:gd name="connsiteY58" fmla="*/ 238132 h 736499"/>
                  <a:gd name="connsiteX59" fmla="*/ 216766 w 605216"/>
                  <a:gd name="connsiteY59" fmla="*/ 340050 h 736499"/>
                  <a:gd name="connsiteX60" fmla="*/ 216766 w 605216"/>
                  <a:gd name="connsiteY60" fmla="*/ 371901 h 736499"/>
                  <a:gd name="connsiteX61" fmla="*/ 204974 w 605216"/>
                  <a:gd name="connsiteY61" fmla="*/ 389580 h 736499"/>
                  <a:gd name="connsiteX62" fmla="*/ 188267 w 605216"/>
                  <a:gd name="connsiteY62" fmla="*/ 238132 h 736499"/>
                  <a:gd name="connsiteX63" fmla="*/ 188267 w 605216"/>
                  <a:gd name="connsiteY63" fmla="*/ 190507 h 736499"/>
                  <a:gd name="connsiteX64" fmla="*/ 197792 w 605216"/>
                  <a:gd name="connsiteY64" fmla="*/ 180982 h 736499"/>
                  <a:gd name="connsiteX65" fmla="*/ 407342 w 605216"/>
                  <a:gd name="connsiteY65" fmla="*/ 180982 h 736499"/>
                  <a:gd name="connsiteX66" fmla="*/ 416867 w 605216"/>
                  <a:gd name="connsiteY66" fmla="*/ 190507 h 736499"/>
                  <a:gd name="connsiteX67" fmla="*/ 416867 w 605216"/>
                  <a:gd name="connsiteY67" fmla="*/ 238132 h 736499"/>
                  <a:gd name="connsiteX68" fmla="*/ 302567 w 605216"/>
                  <a:gd name="connsiteY68" fmla="*/ 352432 h 736499"/>
                  <a:gd name="connsiteX69" fmla="*/ 188267 w 605216"/>
                  <a:gd name="connsiteY69" fmla="*/ 238132 h 736499"/>
                  <a:gd name="connsiteX70" fmla="*/ 302567 w 605216"/>
                  <a:gd name="connsiteY70" fmla="*/ 428632 h 736499"/>
                  <a:gd name="connsiteX71" fmla="*/ 205564 w 605216"/>
                  <a:gd name="connsiteY71" fmla="*/ 409887 h 736499"/>
                  <a:gd name="connsiteX72" fmla="*/ 212232 w 605216"/>
                  <a:gd name="connsiteY72" fmla="*/ 407163 h 736499"/>
                  <a:gd name="connsiteX73" fmla="*/ 235892 w 605216"/>
                  <a:gd name="connsiteY73" fmla="*/ 371930 h 736499"/>
                  <a:gd name="connsiteX74" fmla="*/ 235892 w 605216"/>
                  <a:gd name="connsiteY74" fmla="*/ 353385 h 736499"/>
                  <a:gd name="connsiteX75" fmla="*/ 369242 w 605216"/>
                  <a:gd name="connsiteY75" fmla="*/ 353451 h 736499"/>
                  <a:gd name="connsiteX76" fmla="*/ 369242 w 605216"/>
                  <a:gd name="connsiteY76" fmla="*/ 371930 h 736499"/>
                  <a:gd name="connsiteX77" fmla="*/ 392873 w 605216"/>
                  <a:gd name="connsiteY77" fmla="*/ 407172 h 736499"/>
                  <a:gd name="connsiteX78" fmla="*/ 399541 w 605216"/>
                  <a:gd name="connsiteY78" fmla="*/ 409906 h 736499"/>
                  <a:gd name="connsiteX79" fmla="*/ 302567 w 605216"/>
                  <a:gd name="connsiteY79" fmla="*/ 428632 h 7364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</a:cxnLst>
                <a:rect l="l" t="t" r="r" b="b"/>
                <a:pathLst>
                  <a:path w="605216" h="736499">
                    <a:moveTo>
                      <a:pt x="421934" y="419107"/>
                    </a:moveTo>
                    <a:cubicBezTo>
                      <a:pt x="475636" y="439110"/>
                      <a:pt x="516879" y="460474"/>
                      <a:pt x="544016" y="483544"/>
                    </a:cubicBezTo>
                    <a:cubicBezTo>
                      <a:pt x="559293" y="495790"/>
                      <a:pt x="568506" y="514062"/>
                      <a:pt x="569267" y="533626"/>
                    </a:cubicBezTo>
                    <a:lnTo>
                      <a:pt x="586002" y="667195"/>
                    </a:lnTo>
                    <a:cubicBezTo>
                      <a:pt x="587371" y="677528"/>
                      <a:pt x="582872" y="687764"/>
                      <a:pt x="574334" y="693742"/>
                    </a:cubicBezTo>
                    <a:cubicBezTo>
                      <a:pt x="560779" y="702670"/>
                      <a:pt x="546308" y="710124"/>
                      <a:pt x="531167" y="715973"/>
                    </a:cubicBezTo>
                    <a:lnTo>
                      <a:pt x="531167" y="736499"/>
                    </a:lnTo>
                    <a:cubicBezTo>
                      <a:pt x="550108" y="729639"/>
                      <a:pt x="568175" y="720569"/>
                      <a:pt x="584993" y="709477"/>
                    </a:cubicBezTo>
                    <a:cubicBezTo>
                      <a:pt x="599414" y="699491"/>
                      <a:pt x="607067" y="682298"/>
                      <a:pt x="604833" y="664900"/>
                    </a:cubicBezTo>
                    <a:lnTo>
                      <a:pt x="588317" y="532721"/>
                    </a:lnTo>
                    <a:cubicBezTo>
                      <a:pt x="587181" y="507925"/>
                      <a:pt x="575580" y="484774"/>
                      <a:pt x="556399" y="469018"/>
                    </a:cubicBezTo>
                    <a:cubicBezTo>
                      <a:pt x="530822" y="448339"/>
                      <a:pt x="502419" y="431423"/>
                      <a:pt x="472055" y="418783"/>
                    </a:cubicBezTo>
                    <a:cubicBezTo>
                      <a:pt x="472312" y="392390"/>
                      <a:pt x="473788" y="238427"/>
                      <a:pt x="474055" y="177353"/>
                    </a:cubicBezTo>
                    <a:cubicBezTo>
                      <a:pt x="474371" y="161092"/>
                      <a:pt x="472467" y="144864"/>
                      <a:pt x="468397" y="129119"/>
                    </a:cubicBezTo>
                    <a:cubicBezTo>
                      <a:pt x="455310" y="80774"/>
                      <a:pt x="422238" y="40298"/>
                      <a:pt x="377471" y="17838"/>
                    </a:cubicBezTo>
                    <a:cubicBezTo>
                      <a:pt x="370169" y="14239"/>
                      <a:pt x="361475" y="14972"/>
                      <a:pt x="354878" y="19743"/>
                    </a:cubicBezTo>
                    <a:lnTo>
                      <a:pt x="353811" y="20505"/>
                    </a:lnTo>
                    <a:lnTo>
                      <a:pt x="349592" y="14609"/>
                    </a:lnTo>
                    <a:cubicBezTo>
                      <a:pt x="345161" y="8271"/>
                      <a:pt x="338407" y="3938"/>
                      <a:pt x="330799" y="2550"/>
                    </a:cubicBezTo>
                    <a:cubicBezTo>
                      <a:pt x="280610" y="-6248"/>
                      <a:pt x="229123" y="7971"/>
                      <a:pt x="190562" y="41279"/>
                    </a:cubicBezTo>
                    <a:cubicBezTo>
                      <a:pt x="152215" y="74997"/>
                      <a:pt x="130677" y="123901"/>
                      <a:pt x="131688" y="174953"/>
                    </a:cubicBezTo>
                    <a:lnTo>
                      <a:pt x="133212" y="418793"/>
                    </a:lnTo>
                    <a:cubicBezTo>
                      <a:pt x="102817" y="431435"/>
                      <a:pt x="74388" y="448364"/>
                      <a:pt x="48792" y="469066"/>
                    </a:cubicBezTo>
                    <a:cubicBezTo>
                      <a:pt x="29607" y="484819"/>
                      <a:pt x="18004" y="507971"/>
                      <a:pt x="16864" y="532769"/>
                    </a:cubicBezTo>
                    <a:lnTo>
                      <a:pt x="367" y="665014"/>
                    </a:lnTo>
                    <a:cubicBezTo>
                      <a:pt x="-1814" y="682374"/>
                      <a:pt x="5840" y="699508"/>
                      <a:pt x="20227" y="709467"/>
                    </a:cubicBezTo>
                    <a:cubicBezTo>
                      <a:pt x="37017" y="720554"/>
                      <a:pt x="55055" y="729623"/>
                      <a:pt x="73967" y="736490"/>
                    </a:cubicBezTo>
                    <a:lnTo>
                      <a:pt x="73967" y="715954"/>
                    </a:lnTo>
                    <a:cubicBezTo>
                      <a:pt x="58870" y="710099"/>
                      <a:pt x="44439" y="702649"/>
                      <a:pt x="30923" y="693732"/>
                    </a:cubicBezTo>
                    <a:cubicBezTo>
                      <a:pt x="22414" y="687778"/>
                      <a:pt x="17915" y="677591"/>
                      <a:pt x="19246" y="667291"/>
                    </a:cubicBezTo>
                    <a:lnTo>
                      <a:pt x="35867" y="534607"/>
                    </a:lnTo>
                    <a:lnTo>
                      <a:pt x="35943" y="533655"/>
                    </a:lnTo>
                    <a:cubicBezTo>
                      <a:pt x="36695" y="514096"/>
                      <a:pt x="45893" y="495825"/>
                      <a:pt x="61156" y="483572"/>
                    </a:cubicBezTo>
                    <a:cubicBezTo>
                      <a:pt x="88731" y="460065"/>
                      <a:pt x="128088" y="439386"/>
                      <a:pt x="183200" y="419107"/>
                    </a:cubicBezTo>
                    <a:cubicBezTo>
                      <a:pt x="208993" y="436833"/>
                      <a:pt x="253989" y="447682"/>
                      <a:pt x="302567" y="447682"/>
                    </a:cubicBezTo>
                    <a:cubicBezTo>
                      <a:pt x="351144" y="447682"/>
                      <a:pt x="396140" y="436833"/>
                      <a:pt x="421934" y="419107"/>
                    </a:cubicBezTo>
                    <a:close/>
                    <a:moveTo>
                      <a:pt x="175313" y="401781"/>
                    </a:moveTo>
                    <a:cubicBezTo>
                      <a:pt x="167280" y="404741"/>
                      <a:pt x="159580" y="407715"/>
                      <a:pt x="152215" y="410706"/>
                    </a:cubicBezTo>
                    <a:lnTo>
                      <a:pt x="150738" y="174829"/>
                    </a:lnTo>
                    <a:cubicBezTo>
                      <a:pt x="149762" y="129397"/>
                      <a:pt x="168850" y="85842"/>
                      <a:pt x="202916" y="55767"/>
                    </a:cubicBezTo>
                    <a:cubicBezTo>
                      <a:pt x="237142" y="26158"/>
                      <a:pt x="282871" y="13514"/>
                      <a:pt x="327446" y="21334"/>
                    </a:cubicBezTo>
                    <a:cubicBezTo>
                      <a:pt x="330133" y="21885"/>
                      <a:pt x="332502" y="23455"/>
                      <a:pt x="334056" y="25715"/>
                    </a:cubicBezTo>
                    <a:lnTo>
                      <a:pt x="343801" y="39336"/>
                    </a:lnTo>
                    <a:cubicBezTo>
                      <a:pt x="346855" y="43606"/>
                      <a:pt x="352790" y="44599"/>
                      <a:pt x="357069" y="41555"/>
                    </a:cubicBezTo>
                    <a:lnTo>
                      <a:pt x="365879" y="35278"/>
                    </a:lnTo>
                    <a:cubicBezTo>
                      <a:pt x="366754" y="34615"/>
                      <a:pt x="367917" y="34470"/>
                      <a:pt x="368927" y="34897"/>
                    </a:cubicBezTo>
                    <a:cubicBezTo>
                      <a:pt x="408834" y="54940"/>
                      <a:pt x="438310" y="91039"/>
                      <a:pt x="449966" y="134148"/>
                    </a:cubicBezTo>
                    <a:cubicBezTo>
                      <a:pt x="453587" y="148227"/>
                      <a:pt x="455270" y="162733"/>
                      <a:pt x="454967" y="177267"/>
                    </a:cubicBezTo>
                    <a:cubicBezTo>
                      <a:pt x="454719" y="233770"/>
                      <a:pt x="453433" y="369920"/>
                      <a:pt x="453062" y="410754"/>
                    </a:cubicBezTo>
                    <a:cubicBezTo>
                      <a:pt x="445880" y="407846"/>
                      <a:pt x="438400" y="404950"/>
                      <a:pt x="430621" y="402067"/>
                    </a:cubicBezTo>
                    <a:lnTo>
                      <a:pt x="400141" y="389561"/>
                    </a:lnTo>
                    <a:cubicBezTo>
                      <a:pt x="392980" y="386637"/>
                      <a:pt x="388299" y="379674"/>
                      <a:pt x="388292" y="371939"/>
                    </a:cubicBezTo>
                    <a:lnTo>
                      <a:pt x="388292" y="340145"/>
                    </a:lnTo>
                    <a:cubicBezTo>
                      <a:pt x="418478" y="314862"/>
                      <a:pt x="435918" y="277508"/>
                      <a:pt x="435917" y="238132"/>
                    </a:cubicBezTo>
                    <a:lnTo>
                      <a:pt x="435917" y="190507"/>
                    </a:lnTo>
                    <a:cubicBezTo>
                      <a:pt x="435917" y="174725"/>
                      <a:pt x="423124" y="161932"/>
                      <a:pt x="407342" y="161932"/>
                    </a:cubicBezTo>
                    <a:lnTo>
                      <a:pt x="197792" y="161932"/>
                    </a:lnTo>
                    <a:cubicBezTo>
                      <a:pt x="182010" y="161932"/>
                      <a:pt x="169217" y="174725"/>
                      <a:pt x="169217" y="190507"/>
                    </a:cubicBezTo>
                    <a:lnTo>
                      <a:pt x="169217" y="238132"/>
                    </a:lnTo>
                    <a:cubicBezTo>
                      <a:pt x="169222" y="277463"/>
                      <a:pt x="186629" y="314776"/>
                      <a:pt x="216766" y="340050"/>
                    </a:cubicBezTo>
                    <a:lnTo>
                      <a:pt x="216766" y="371901"/>
                    </a:lnTo>
                    <a:cubicBezTo>
                      <a:pt x="216792" y="379642"/>
                      <a:pt x="212132" y="386630"/>
                      <a:pt x="204974" y="389580"/>
                    </a:cubicBezTo>
                    <a:close/>
                    <a:moveTo>
                      <a:pt x="188267" y="238132"/>
                    </a:moveTo>
                    <a:lnTo>
                      <a:pt x="188267" y="190507"/>
                    </a:lnTo>
                    <a:cubicBezTo>
                      <a:pt x="188267" y="185247"/>
                      <a:pt x="192531" y="180982"/>
                      <a:pt x="197792" y="180982"/>
                    </a:cubicBezTo>
                    <a:lnTo>
                      <a:pt x="407342" y="180982"/>
                    </a:lnTo>
                    <a:cubicBezTo>
                      <a:pt x="412602" y="180982"/>
                      <a:pt x="416867" y="185247"/>
                      <a:pt x="416867" y="190507"/>
                    </a:cubicBezTo>
                    <a:lnTo>
                      <a:pt x="416867" y="238132"/>
                    </a:lnTo>
                    <a:cubicBezTo>
                      <a:pt x="416867" y="301258"/>
                      <a:pt x="365693" y="352432"/>
                      <a:pt x="302567" y="352432"/>
                    </a:cubicBezTo>
                    <a:cubicBezTo>
                      <a:pt x="239441" y="352432"/>
                      <a:pt x="188267" y="301258"/>
                      <a:pt x="188267" y="238132"/>
                    </a:cubicBezTo>
                    <a:close/>
                    <a:moveTo>
                      <a:pt x="302567" y="428632"/>
                    </a:moveTo>
                    <a:cubicBezTo>
                      <a:pt x="269264" y="429399"/>
                      <a:pt x="236184" y="423006"/>
                      <a:pt x="205564" y="409887"/>
                    </a:cubicBezTo>
                    <a:lnTo>
                      <a:pt x="212232" y="407163"/>
                    </a:lnTo>
                    <a:cubicBezTo>
                      <a:pt x="226555" y="401330"/>
                      <a:pt x="235913" y="387396"/>
                      <a:pt x="235892" y="371930"/>
                    </a:cubicBezTo>
                    <a:lnTo>
                      <a:pt x="235892" y="353385"/>
                    </a:lnTo>
                    <a:cubicBezTo>
                      <a:pt x="277075" y="377460"/>
                      <a:pt x="328034" y="377486"/>
                      <a:pt x="369242" y="353451"/>
                    </a:cubicBezTo>
                    <a:lnTo>
                      <a:pt x="369242" y="371930"/>
                    </a:lnTo>
                    <a:cubicBezTo>
                      <a:pt x="369214" y="387392"/>
                      <a:pt x="378559" y="401328"/>
                      <a:pt x="392873" y="407172"/>
                    </a:cubicBezTo>
                    <a:lnTo>
                      <a:pt x="399541" y="409906"/>
                    </a:lnTo>
                    <a:cubicBezTo>
                      <a:pt x="368929" y="423018"/>
                      <a:pt x="335860" y="429405"/>
                      <a:pt x="302567" y="428632"/>
                    </a:cubicBez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828754" hangingPunct="1">
                  <a:lnSpc>
                    <a:spcPct val="100000"/>
                  </a:lnSpc>
                  <a:defRPr/>
                </a:pPr>
                <a:endParaRPr lang="en-US" sz="3600" b="0" kern="1200" cap="none" spc="0">
                  <a:latin typeface="Calibri" panose="020F0502020204030204"/>
                </a:endParaRPr>
              </a:p>
            </p:txBody>
          </p:sp>
          <p:sp>
            <p:nvSpPr>
              <p:cNvPr id="269" name="Freeform: Shape 268">
                <a:extLst>
                  <a:ext uri="{FF2B5EF4-FFF2-40B4-BE49-F238E27FC236}">
                    <a16:creationId xmlns:a16="http://schemas.microsoft.com/office/drawing/2014/main" id="{50164AC6-359C-463A-8765-39E92B3A3178}"/>
                  </a:ext>
                </a:extLst>
              </p:cNvPr>
              <p:cNvSpPr/>
              <p:nvPr/>
            </p:nvSpPr>
            <p:spPr>
              <a:xfrm>
                <a:off x="7657367" y="4059118"/>
                <a:ext cx="552450" cy="304800"/>
              </a:xfrm>
              <a:custGeom>
                <a:avLst/>
                <a:gdLst>
                  <a:gd name="connsiteX0" fmla="*/ 485775 w 552450"/>
                  <a:gd name="connsiteY0" fmla="*/ 33719 h 304800"/>
                  <a:gd name="connsiteX1" fmla="*/ 451866 w 552450"/>
                  <a:gd name="connsiteY1" fmla="*/ 0 h 304800"/>
                  <a:gd name="connsiteX2" fmla="*/ 451809 w 552450"/>
                  <a:gd name="connsiteY2" fmla="*/ 0 h 304800"/>
                  <a:gd name="connsiteX3" fmla="*/ 100432 w 552450"/>
                  <a:gd name="connsiteY3" fmla="*/ 0 h 304800"/>
                  <a:gd name="connsiteX4" fmla="*/ 66675 w 552450"/>
                  <a:gd name="connsiteY4" fmla="*/ 33719 h 304800"/>
                  <a:gd name="connsiteX5" fmla="*/ 66675 w 552450"/>
                  <a:gd name="connsiteY5" fmla="*/ 249460 h 304800"/>
                  <a:gd name="connsiteX6" fmla="*/ 0 w 552450"/>
                  <a:gd name="connsiteY6" fmla="*/ 249460 h 304800"/>
                  <a:gd name="connsiteX7" fmla="*/ 0 w 552450"/>
                  <a:gd name="connsiteY7" fmla="*/ 271120 h 304800"/>
                  <a:gd name="connsiteX8" fmla="*/ 33757 w 552450"/>
                  <a:gd name="connsiteY8" fmla="*/ 304800 h 304800"/>
                  <a:gd name="connsiteX9" fmla="*/ 518808 w 552450"/>
                  <a:gd name="connsiteY9" fmla="*/ 304800 h 304800"/>
                  <a:gd name="connsiteX10" fmla="*/ 552450 w 552450"/>
                  <a:gd name="connsiteY10" fmla="*/ 271082 h 304800"/>
                  <a:gd name="connsiteX11" fmla="*/ 552450 w 552450"/>
                  <a:gd name="connsiteY11" fmla="*/ 249460 h 304800"/>
                  <a:gd name="connsiteX12" fmla="*/ 485775 w 552450"/>
                  <a:gd name="connsiteY12" fmla="*/ 249460 h 304800"/>
                  <a:gd name="connsiteX13" fmla="*/ 533400 w 552450"/>
                  <a:gd name="connsiteY13" fmla="*/ 268510 h 304800"/>
                  <a:gd name="connsiteX14" fmla="*/ 533400 w 552450"/>
                  <a:gd name="connsiteY14" fmla="*/ 271044 h 304800"/>
                  <a:gd name="connsiteX15" fmla="*/ 518770 w 552450"/>
                  <a:gd name="connsiteY15" fmla="*/ 285750 h 304800"/>
                  <a:gd name="connsiteX16" fmla="*/ 33795 w 552450"/>
                  <a:gd name="connsiteY16" fmla="*/ 285750 h 304800"/>
                  <a:gd name="connsiteX17" fmla="*/ 19050 w 552450"/>
                  <a:gd name="connsiteY17" fmla="*/ 271082 h 304800"/>
                  <a:gd name="connsiteX18" fmla="*/ 19050 w 552450"/>
                  <a:gd name="connsiteY18" fmla="*/ 268510 h 304800"/>
                  <a:gd name="connsiteX19" fmla="*/ 85725 w 552450"/>
                  <a:gd name="connsiteY19" fmla="*/ 268510 h 304800"/>
                  <a:gd name="connsiteX20" fmla="*/ 85725 w 552450"/>
                  <a:gd name="connsiteY20" fmla="*/ 33719 h 304800"/>
                  <a:gd name="connsiteX21" fmla="*/ 100432 w 552450"/>
                  <a:gd name="connsiteY21" fmla="*/ 19050 h 304800"/>
                  <a:gd name="connsiteX22" fmla="*/ 452095 w 552450"/>
                  <a:gd name="connsiteY22" fmla="*/ 19050 h 304800"/>
                  <a:gd name="connsiteX23" fmla="*/ 466725 w 552450"/>
                  <a:gd name="connsiteY23" fmla="*/ 33719 h 304800"/>
                  <a:gd name="connsiteX24" fmla="*/ 466725 w 552450"/>
                  <a:gd name="connsiteY24" fmla="*/ 268510 h 304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552450" h="304800">
                    <a:moveTo>
                      <a:pt x="485775" y="33719"/>
                    </a:moveTo>
                    <a:cubicBezTo>
                      <a:pt x="485723" y="15044"/>
                      <a:pt x="470542" y="-52"/>
                      <a:pt x="451866" y="0"/>
                    </a:cubicBezTo>
                    <a:cubicBezTo>
                      <a:pt x="451847" y="0"/>
                      <a:pt x="451828" y="0"/>
                      <a:pt x="451809" y="0"/>
                    </a:cubicBezTo>
                    <a:lnTo>
                      <a:pt x="100432" y="0"/>
                    </a:lnTo>
                    <a:cubicBezTo>
                      <a:pt x="81804" y="0"/>
                      <a:pt x="66696" y="15091"/>
                      <a:pt x="66675" y="33719"/>
                    </a:cubicBezTo>
                    <a:lnTo>
                      <a:pt x="66675" y="249460"/>
                    </a:lnTo>
                    <a:lnTo>
                      <a:pt x="0" y="249460"/>
                    </a:lnTo>
                    <a:lnTo>
                      <a:pt x="0" y="271120"/>
                    </a:lnTo>
                    <a:cubicBezTo>
                      <a:pt x="125" y="289698"/>
                      <a:pt x="15177" y="304717"/>
                      <a:pt x="33757" y="304800"/>
                    </a:cubicBezTo>
                    <a:lnTo>
                      <a:pt x="518808" y="304800"/>
                    </a:lnTo>
                    <a:cubicBezTo>
                      <a:pt x="537357" y="304654"/>
                      <a:pt x="552346" y="289631"/>
                      <a:pt x="552450" y="271082"/>
                    </a:cubicBezTo>
                    <a:lnTo>
                      <a:pt x="552450" y="249460"/>
                    </a:lnTo>
                    <a:lnTo>
                      <a:pt x="485775" y="249460"/>
                    </a:lnTo>
                    <a:close/>
                    <a:moveTo>
                      <a:pt x="533400" y="268510"/>
                    </a:moveTo>
                    <a:lnTo>
                      <a:pt x="533400" y="271044"/>
                    </a:lnTo>
                    <a:cubicBezTo>
                      <a:pt x="533349" y="279115"/>
                      <a:pt x="526840" y="285657"/>
                      <a:pt x="518770" y="285750"/>
                    </a:cubicBezTo>
                    <a:lnTo>
                      <a:pt x="33795" y="285750"/>
                    </a:lnTo>
                    <a:cubicBezTo>
                      <a:pt x="25692" y="285724"/>
                      <a:pt x="19118" y="279185"/>
                      <a:pt x="19050" y="271082"/>
                    </a:cubicBezTo>
                    <a:lnTo>
                      <a:pt x="19050" y="268510"/>
                    </a:lnTo>
                    <a:lnTo>
                      <a:pt x="85725" y="268510"/>
                    </a:lnTo>
                    <a:lnTo>
                      <a:pt x="85725" y="33719"/>
                    </a:lnTo>
                    <a:cubicBezTo>
                      <a:pt x="85735" y="25607"/>
                      <a:pt x="92320" y="19040"/>
                      <a:pt x="100432" y="19050"/>
                    </a:cubicBezTo>
                    <a:lnTo>
                      <a:pt x="452095" y="19050"/>
                    </a:lnTo>
                    <a:cubicBezTo>
                      <a:pt x="460177" y="19082"/>
                      <a:pt x="466715" y="25637"/>
                      <a:pt x="466725" y="33719"/>
                    </a:cubicBezTo>
                    <a:lnTo>
                      <a:pt x="466725" y="268510"/>
                    </a:ln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828754" hangingPunct="1">
                  <a:lnSpc>
                    <a:spcPct val="100000"/>
                  </a:lnSpc>
                  <a:defRPr/>
                </a:pPr>
                <a:endParaRPr lang="en-US" sz="3600" b="0" kern="1200" cap="none" spc="0">
                  <a:latin typeface="Calibri" panose="020F0502020204030204"/>
                </a:endParaRPr>
              </a:p>
            </p:txBody>
          </p:sp>
        </p:grpSp>
        <p:sp>
          <p:nvSpPr>
            <p:cNvPr id="267" name="TextBox 266">
              <a:extLst>
                <a:ext uri="{FF2B5EF4-FFF2-40B4-BE49-F238E27FC236}">
                  <a16:creationId xmlns:a16="http://schemas.microsoft.com/office/drawing/2014/main" id="{D05772B3-589A-47A7-9A7A-32DDB28E6E79}"/>
                </a:ext>
              </a:extLst>
            </p:cNvPr>
            <p:cNvSpPr txBox="1"/>
            <p:nvPr/>
          </p:nvSpPr>
          <p:spPr>
            <a:xfrm>
              <a:off x="7657368" y="4096522"/>
              <a:ext cx="552449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1828754" hangingPunct="1">
                <a:lnSpc>
                  <a:spcPct val="100000"/>
                </a:lnSpc>
                <a:defRPr/>
              </a:pPr>
              <a:r>
                <a:rPr lang="en-US" sz="2000" b="0" kern="1200" cap="none" spc="0">
                  <a:latin typeface="Calibri" panose="020F0502020204030204"/>
                </a:rPr>
                <a:t>JS</a:t>
              </a:r>
            </a:p>
          </p:txBody>
        </p:sp>
      </p:grpSp>
      <p:grpSp>
        <p:nvGrpSpPr>
          <p:cNvPr id="251" name="Group 250">
            <a:extLst>
              <a:ext uri="{FF2B5EF4-FFF2-40B4-BE49-F238E27FC236}">
                <a16:creationId xmlns:a16="http://schemas.microsoft.com/office/drawing/2014/main" id="{0C71F369-D86D-45E4-B1AC-96ABEF9209A3}"/>
              </a:ext>
            </a:extLst>
          </p:cNvPr>
          <p:cNvGrpSpPr/>
          <p:nvPr/>
        </p:nvGrpSpPr>
        <p:grpSpPr>
          <a:xfrm>
            <a:off x="18386438" y="3036659"/>
            <a:ext cx="1284072" cy="1619248"/>
            <a:chOff x="6362032" y="2936883"/>
            <a:chExt cx="642036" cy="809624"/>
          </a:xfrm>
        </p:grpSpPr>
        <p:grpSp>
          <p:nvGrpSpPr>
            <p:cNvPr id="261" name="Graphic 70" descr="Programmer male with solid fill">
              <a:extLst>
                <a:ext uri="{FF2B5EF4-FFF2-40B4-BE49-F238E27FC236}">
                  <a16:creationId xmlns:a16="http://schemas.microsoft.com/office/drawing/2014/main" id="{3917323B-9376-4922-B23D-830B352BE5C4}"/>
                </a:ext>
              </a:extLst>
            </p:cNvPr>
            <p:cNvGrpSpPr/>
            <p:nvPr/>
          </p:nvGrpSpPr>
          <p:grpSpPr>
            <a:xfrm>
              <a:off x="6362032" y="2936883"/>
              <a:ext cx="642036" cy="809624"/>
              <a:chOff x="6362032" y="2936883"/>
              <a:chExt cx="642036" cy="809624"/>
            </a:xfrm>
            <a:solidFill>
              <a:schemeClr val="tx1"/>
            </a:solidFill>
          </p:grpSpPr>
          <p:sp>
            <p:nvSpPr>
              <p:cNvPr id="264" name="Freeform: Shape 263">
                <a:extLst>
                  <a:ext uri="{FF2B5EF4-FFF2-40B4-BE49-F238E27FC236}">
                    <a16:creationId xmlns:a16="http://schemas.microsoft.com/office/drawing/2014/main" id="{D8D581F5-6DB7-4F0A-A290-6671ECB73061}"/>
                  </a:ext>
                </a:extLst>
              </p:cNvPr>
              <p:cNvSpPr/>
              <p:nvPr/>
            </p:nvSpPr>
            <p:spPr>
              <a:xfrm>
                <a:off x="6362032" y="2936883"/>
                <a:ext cx="642036" cy="753427"/>
              </a:xfrm>
              <a:custGeom>
                <a:avLst/>
                <a:gdLst>
                  <a:gd name="connsiteX0" fmla="*/ 456750 w 642036"/>
                  <a:gd name="connsiteY0" fmla="*/ 434340 h 753427"/>
                  <a:gd name="connsiteX1" fmla="*/ 566287 w 642036"/>
                  <a:gd name="connsiteY1" fmla="*/ 490538 h 753427"/>
                  <a:gd name="connsiteX2" fmla="*/ 587242 w 642036"/>
                  <a:gd name="connsiteY2" fmla="*/ 533400 h 753427"/>
                  <a:gd name="connsiteX3" fmla="*/ 604387 w 642036"/>
                  <a:gd name="connsiteY3" fmla="*/ 681038 h 753427"/>
                  <a:gd name="connsiteX4" fmla="*/ 596767 w 642036"/>
                  <a:gd name="connsiteY4" fmla="*/ 698183 h 753427"/>
                  <a:gd name="connsiteX5" fmla="*/ 596767 w 642036"/>
                  <a:gd name="connsiteY5" fmla="*/ 698183 h 753427"/>
                  <a:gd name="connsiteX6" fmla="*/ 545332 w 642036"/>
                  <a:gd name="connsiteY6" fmla="*/ 722948 h 753427"/>
                  <a:gd name="connsiteX7" fmla="*/ 545332 w 642036"/>
                  <a:gd name="connsiteY7" fmla="*/ 753428 h 753427"/>
                  <a:gd name="connsiteX8" fmla="*/ 571050 w 642036"/>
                  <a:gd name="connsiteY8" fmla="*/ 753428 h 753427"/>
                  <a:gd name="connsiteX9" fmla="*/ 617722 w 642036"/>
                  <a:gd name="connsiteY9" fmla="*/ 729615 h 753427"/>
                  <a:gd name="connsiteX10" fmla="*/ 617722 w 642036"/>
                  <a:gd name="connsiteY10" fmla="*/ 729615 h 753427"/>
                  <a:gd name="connsiteX11" fmla="*/ 641535 w 642036"/>
                  <a:gd name="connsiteY11" fmla="*/ 676275 h 753427"/>
                  <a:gd name="connsiteX12" fmla="*/ 626295 w 642036"/>
                  <a:gd name="connsiteY12" fmla="*/ 532448 h 753427"/>
                  <a:gd name="connsiteX13" fmla="*/ 591052 w 642036"/>
                  <a:gd name="connsiteY13" fmla="*/ 461963 h 753427"/>
                  <a:gd name="connsiteX14" fmla="*/ 470085 w 642036"/>
                  <a:gd name="connsiteY14" fmla="*/ 399098 h 753427"/>
                  <a:gd name="connsiteX15" fmla="*/ 423412 w 642036"/>
                  <a:gd name="connsiteY15" fmla="*/ 380048 h 753427"/>
                  <a:gd name="connsiteX16" fmla="*/ 417697 w 642036"/>
                  <a:gd name="connsiteY16" fmla="*/ 371475 h 753427"/>
                  <a:gd name="connsiteX17" fmla="*/ 417697 w 642036"/>
                  <a:gd name="connsiteY17" fmla="*/ 348615 h 753427"/>
                  <a:gd name="connsiteX18" fmla="*/ 474847 w 642036"/>
                  <a:gd name="connsiteY18" fmla="*/ 229552 h 753427"/>
                  <a:gd name="connsiteX19" fmla="*/ 474847 w 642036"/>
                  <a:gd name="connsiteY19" fmla="*/ 195263 h 753427"/>
                  <a:gd name="connsiteX20" fmla="*/ 493897 w 642036"/>
                  <a:gd name="connsiteY20" fmla="*/ 200978 h 753427"/>
                  <a:gd name="connsiteX21" fmla="*/ 477705 w 642036"/>
                  <a:gd name="connsiteY21" fmla="*/ 153353 h 753427"/>
                  <a:gd name="connsiteX22" fmla="*/ 472942 w 642036"/>
                  <a:gd name="connsiteY22" fmla="*/ 133350 h 753427"/>
                  <a:gd name="connsiteX23" fmla="*/ 388170 w 642036"/>
                  <a:gd name="connsiteY23" fmla="*/ 17145 h 753427"/>
                  <a:gd name="connsiteX24" fmla="*/ 375787 w 642036"/>
                  <a:gd name="connsiteY24" fmla="*/ 18097 h 753427"/>
                  <a:gd name="connsiteX25" fmla="*/ 367215 w 642036"/>
                  <a:gd name="connsiteY25" fmla="*/ 24765 h 753427"/>
                  <a:gd name="connsiteX26" fmla="*/ 357690 w 642036"/>
                  <a:gd name="connsiteY26" fmla="*/ 11430 h 753427"/>
                  <a:gd name="connsiteX27" fmla="*/ 346260 w 642036"/>
                  <a:gd name="connsiteY27" fmla="*/ 2858 h 753427"/>
                  <a:gd name="connsiteX28" fmla="*/ 320542 w 642036"/>
                  <a:gd name="connsiteY28" fmla="*/ 0 h 753427"/>
                  <a:gd name="connsiteX29" fmla="*/ 169095 w 642036"/>
                  <a:gd name="connsiteY29" fmla="*/ 136208 h 753427"/>
                  <a:gd name="connsiteX30" fmla="*/ 169095 w 642036"/>
                  <a:gd name="connsiteY30" fmla="*/ 142875 h 753427"/>
                  <a:gd name="connsiteX31" fmla="*/ 169095 w 642036"/>
                  <a:gd name="connsiteY31" fmla="*/ 142875 h 753427"/>
                  <a:gd name="connsiteX32" fmla="*/ 169095 w 642036"/>
                  <a:gd name="connsiteY32" fmla="*/ 159068 h 753427"/>
                  <a:gd name="connsiteX33" fmla="*/ 156712 w 642036"/>
                  <a:gd name="connsiteY33" fmla="*/ 219075 h 753427"/>
                  <a:gd name="connsiteX34" fmla="*/ 140520 w 642036"/>
                  <a:gd name="connsiteY34" fmla="*/ 257175 h 753427"/>
                  <a:gd name="connsiteX35" fmla="*/ 171000 w 642036"/>
                  <a:gd name="connsiteY35" fmla="*/ 248602 h 753427"/>
                  <a:gd name="connsiteX36" fmla="*/ 226245 w 642036"/>
                  <a:gd name="connsiteY36" fmla="*/ 346710 h 753427"/>
                  <a:gd name="connsiteX37" fmla="*/ 226245 w 642036"/>
                  <a:gd name="connsiteY37" fmla="*/ 370523 h 753427"/>
                  <a:gd name="connsiteX38" fmla="*/ 220530 w 642036"/>
                  <a:gd name="connsiteY38" fmla="*/ 379095 h 753427"/>
                  <a:gd name="connsiteX39" fmla="*/ 173857 w 642036"/>
                  <a:gd name="connsiteY39" fmla="*/ 398145 h 753427"/>
                  <a:gd name="connsiteX40" fmla="*/ 52890 w 642036"/>
                  <a:gd name="connsiteY40" fmla="*/ 461010 h 753427"/>
                  <a:gd name="connsiteX41" fmla="*/ 16695 w 642036"/>
                  <a:gd name="connsiteY41" fmla="*/ 531495 h 753427"/>
                  <a:gd name="connsiteX42" fmla="*/ 502 w 642036"/>
                  <a:gd name="connsiteY42" fmla="*/ 676275 h 753427"/>
                  <a:gd name="connsiteX43" fmla="*/ 24315 w 642036"/>
                  <a:gd name="connsiteY43" fmla="*/ 729615 h 753427"/>
                  <a:gd name="connsiteX44" fmla="*/ 70987 w 642036"/>
                  <a:gd name="connsiteY44" fmla="*/ 753428 h 753427"/>
                  <a:gd name="connsiteX45" fmla="*/ 97657 w 642036"/>
                  <a:gd name="connsiteY45" fmla="*/ 753428 h 753427"/>
                  <a:gd name="connsiteX46" fmla="*/ 97657 w 642036"/>
                  <a:gd name="connsiteY46" fmla="*/ 723900 h 753427"/>
                  <a:gd name="connsiteX47" fmla="*/ 46222 w 642036"/>
                  <a:gd name="connsiteY47" fmla="*/ 699135 h 753427"/>
                  <a:gd name="connsiteX48" fmla="*/ 38602 w 642036"/>
                  <a:gd name="connsiteY48" fmla="*/ 681990 h 753427"/>
                  <a:gd name="connsiteX49" fmla="*/ 54795 w 642036"/>
                  <a:gd name="connsiteY49" fmla="*/ 535305 h 753427"/>
                  <a:gd name="connsiteX50" fmla="*/ 54795 w 642036"/>
                  <a:gd name="connsiteY50" fmla="*/ 533400 h 753427"/>
                  <a:gd name="connsiteX51" fmla="*/ 76702 w 642036"/>
                  <a:gd name="connsiteY51" fmla="*/ 490538 h 753427"/>
                  <a:gd name="connsiteX52" fmla="*/ 186240 w 642036"/>
                  <a:gd name="connsiteY52" fmla="*/ 434340 h 753427"/>
                  <a:gd name="connsiteX53" fmla="*/ 201480 w 642036"/>
                  <a:gd name="connsiteY53" fmla="*/ 429578 h 753427"/>
                  <a:gd name="connsiteX54" fmla="*/ 321495 w 642036"/>
                  <a:gd name="connsiteY54" fmla="*/ 457200 h 753427"/>
                  <a:gd name="connsiteX55" fmla="*/ 442462 w 642036"/>
                  <a:gd name="connsiteY55" fmla="*/ 429578 h 753427"/>
                  <a:gd name="connsiteX56" fmla="*/ 456750 w 642036"/>
                  <a:gd name="connsiteY56" fmla="*/ 434340 h 753427"/>
                  <a:gd name="connsiteX57" fmla="*/ 207195 w 642036"/>
                  <a:gd name="connsiteY57" fmla="*/ 237173 h 753427"/>
                  <a:gd name="connsiteX58" fmla="*/ 407220 w 642036"/>
                  <a:gd name="connsiteY58" fmla="*/ 123825 h 753427"/>
                  <a:gd name="connsiteX59" fmla="*/ 435795 w 642036"/>
                  <a:gd name="connsiteY59" fmla="*/ 161925 h 753427"/>
                  <a:gd name="connsiteX60" fmla="*/ 435795 w 642036"/>
                  <a:gd name="connsiteY60" fmla="*/ 228600 h 753427"/>
                  <a:gd name="connsiteX61" fmla="*/ 321495 w 642036"/>
                  <a:gd name="connsiteY61" fmla="*/ 342900 h 753427"/>
                  <a:gd name="connsiteX62" fmla="*/ 207195 w 642036"/>
                  <a:gd name="connsiteY62" fmla="*/ 237173 h 753427"/>
                  <a:gd name="connsiteX63" fmla="*/ 245295 w 642036"/>
                  <a:gd name="connsiteY63" fmla="*/ 408623 h 753427"/>
                  <a:gd name="connsiteX64" fmla="*/ 264345 w 642036"/>
                  <a:gd name="connsiteY64" fmla="*/ 370523 h 753427"/>
                  <a:gd name="connsiteX65" fmla="*/ 264345 w 642036"/>
                  <a:gd name="connsiteY65" fmla="*/ 369570 h 753427"/>
                  <a:gd name="connsiteX66" fmla="*/ 378645 w 642036"/>
                  <a:gd name="connsiteY66" fmla="*/ 369570 h 753427"/>
                  <a:gd name="connsiteX67" fmla="*/ 378645 w 642036"/>
                  <a:gd name="connsiteY67" fmla="*/ 370523 h 753427"/>
                  <a:gd name="connsiteX68" fmla="*/ 396742 w 642036"/>
                  <a:gd name="connsiteY68" fmla="*/ 408623 h 753427"/>
                  <a:gd name="connsiteX69" fmla="*/ 320542 w 642036"/>
                  <a:gd name="connsiteY69" fmla="*/ 419100 h 753427"/>
                  <a:gd name="connsiteX70" fmla="*/ 245295 w 642036"/>
                  <a:gd name="connsiteY70" fmla="*/ 408623 h 7534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</a:cxnLst>
                <a:rect l="l" t="t" r="r" b="b"/>
                <a:pathLst>
                  <a:path w="642036" h="753427">
                    <a:moveTo>
                      <a:pt x="456750" y="434340"/>
                    </a:moveTo>
                    <a:cubicBezTo>
                      <a:pt x="496755" y="448628"/>
                      <a:pt x="534855" y="464820"/>
                      <a:pt x="566287" y="490538"/>
                    </a:cubicBezTo>
                    <a:cubicBezTo>
                      <a:pt x="579622" y="501015"/>
                      <a:pt x="587242" y="516255"/>
                      <a:pt x="587242" y="533400"/>
                    </a:cubicBezTo>
                    <a:lnTo>
                      <a:pt x="604387" y="681038"/>
                    </a:lnTo>
                    <a:cubicBezTo>
                      <a:pt x="605340" y="687705"/>
                      <a:pt x="602482" y="694373"/>
                      <a:pt x="596767" y="698183"/>
                    </a:cubicBezTo>
                    <a:lnTo>
                      <a:pt x="596767" y="698183"/>
                    </a:lnTo>
                    <a:cubicBezTo>
                      <a:pt x="580575" y="708660"/>
                      <a:pt x="563430" y="717233"/>
                      <a:pt x="545332" y="722948"/>
                    </a:cubicBezTo>
                    <a:lnTo>
                      <a:pt x="545332" y="753428"/>
                    </a:lnTo>
                    <a:lnTo>
                      <a:pt x="571050" y="753428"/>
                    </a:lnTo>
                    <a:cubicBezTo>
                      <a:pt x="587242" y="746760"/>
                      <a:pt x="603435" y="739140"/>
                      <a:pt x="617722" y="729615"/>
                    </a:cubicBezTo>
                    <a:lnTo>
                      <a:pt x="617722" y="729615"/>
                    </a:lnTo>
                    <a:cubicBezTo>
                      <a:pt x="634867" y="718185"/>
                      <a:pt x="644392" y="697230"/>
                      <a:pt x="641535" y="676275"/>
                    </a:cubicBezTo>
                    <a:lnTo>
                      <a:pt x="626295" y="532448"/>
                    </a:lnTo>
                    <a:cubicBezTo>
                      <a:pt x="625342" y="504825"/>
                      <a:pt x="612960" y="479108"/>
                      <a:pt x="591052" y="461963"/>
                    </a:cubicBezTo>
                    <a:cubicBezTo>
                      <a:pt x="555810" y="432435"/>
                      <a:pt x="513900" y="414338"/>
                      <a:pt x="470085" y="399098"/>
                    </a:cubicBezTo>
                    <a:lnTo>
                      <a:pt x="423412" y="380048"/>
                    </a:lnTo>
                    <a:cubicBezTo>
                      <a:pt x="419602" y="378143"/>
                      <a:pt x="417697" y="375285"/>
                      <a:pt x="417697" y="371475"/>
                    </a:cubicBezTo>
                    <a:lnTo>
                      <a:pt x="417697" y="348615"/>
                    </a:lnTo>
                    <a:cubicBezTo>
                      <a:pt x="453892" y="320040"/>
                      <a:pt x="474847" y="276225"/>
                      <a:pt x="474847" y="229552"/>
                    </a:cubicBezTo>
                    <a:lnTo>
                      <a:pt x="474847" y="195263"/>
                    </a:lnTo>
                    <a:cubicBezTo>
                      <a:pt x="480562" y="199073"/>
                      <a:pt x="487230" y="200025"/>
                      <a:pt x="493897" y="200978"/>
                    </a:cubicBezTo>
                    <a:lnTo>
                      <a:pt x="477705" y="153353"/>
                    </a:lnTo>
                    <a:cubicBezTo>
                      <a:pt x="475800" y="146685"/>
                      <a:pt x="473895" y="140018"/>
                      <a:pt x="472942" y="133350"/>
                    </a:cubicBezTo>
                    <a:cubicBezTo>
                      <a:pt x="465322" y="79057"/>
                      <a:pt x="432937" y="40958"/>
                      <a:pt x="388170" y="17145"/>
                    </a:cubicBezTo>
                    <a:cubicBezTo>
                      <a:pt x="384360" y="15240"/>
                      <a:pt x="379597" y="15240"/>
                      <a:pt x="375787" y="18097"/>
                    </a:cubicBezTo>
                    <a:lnTo>
                      <a:pt x="367215" y="24765"/>
                    </a:lnTo>
                    <a:lnTo>
                      <a:pt x="357690" y="11430"/>
                    </a:lnTo>
                    <a:cubicBezTo>
                      <a:pt x="354832" y="7620"/>
                      <a:pt x="351022" y="3810"/>
                      <a:pt x="346260" y="2858"/>
                    </a:cubicBezTo>
                    <a:cubicBezTo>
                      <a:pt x="337687" y="953"/>
                      <a:pt x="329115" y="0"/>
                      <a:pt x="320542" y="0"/>
                    </a:cubicBezTo>
                    <a:cubicBezTo>
                      <a:pt x="245295" y="0"/>
                      <a:pt x="182430" y="59055"/>
                      <a:pt x="169095" y="136208"/>
                    </a:cubicBezTo>
                    <a:lnTo>
                      <a:pt x="169095" y="142875"/>
                    </a:lnTo>
                    <a:lnTo>
                      <a:pt x="169095" y="142875"/>
                    </a:lnTo>
                    <a:lnTo>
                      <a:pt x="169095" y="159068"/>
                    </a:lnTo>
                    <a:cubicBezTo>
                      <a:pt x="169095" y="180023"/>
                      <a:pt x="165285" y="200025"/>
                      <a:pt x="156712" y="219075"/>
                    </a:cubicBezTo>
                    <a:lnTo>
                      <a:pt x="140520" y="257175"/>
                    </a:lnTo>
                    <a:cubicBezTo>
                      <a:pt x="140520" y="257175"/>
                      <a:pt x="151950" y="254318"/>
                      <a:pt x="171000" y="248602"/>
                    </a:cubicBezTo>
                    <a:cubicBezTo>
                      <a:pt x="175762" y="287655"/>
                      <a:pt x="195765" y="322898"/>
                      <a:pt x="226245" y="346710"/>
                    </a:cubicBezTo>
                    <a:lnTo>
                      <a:pt x="226245" y="370523"/>
                    </a:lnTo>
                    <a:cubicBezTo>
                      <a:pt x="226245" y="374333"/>
                      <a:pt x="224340" y="378143"/>
                      <a:pt x="220530" y="379095"/>
                    </a:cubicBezTo>
                    <a:lnTo>
                      <a:pt x="173857" y="398145"/>
                    </a:lnTo>
                    <a:cubicBezTo>
                      <a:pt x="130042" y="413385"/>
                      <a:pt x="88132" y="431483"/>
                      <a:pt x="52890" y="461010"/>
                    </a:cubicBezTo>
                    <a:cubicBezTo>
                      <a:pt x="30982" y="478155"/>
                      <a:pt x="17647" y="503873"/>
                      <a:pt x="16695" y="531495"/>
                    </a:cubicBezTo>
                    <a:lnTo>
                      <a:pt x="502" y="676275"/>
                    </a:lnTo>
                    <a:cubicBezTo>
                      <a:pt x="-2355" y="697230"/>
                      <a:pt x="7170" y="718185"/>
                      <a:pt x="24315" y="729615"/>
                    </a:cubicBezTo>
                    <a:cubicBezTo>
                      <a:pt x="38602" y="739140"/>
                      <a:pt x="54795" y="746760"/>
                      <a:pt x="70987" y="753428"/>
                    </a:cubicBezTo>
                    <a:lnTo>
                      <a:pt x="97657" y="753428"/>
                    </a:lnTo>
                    <a:lnTo>
                      <a:pt x="97657" y="723900"/>
                    </a:lnTo>
                    <a:cubicBezTo>
                      <a:pt x="79560" y="717233"/>
                      <a:pt x="62415" y="709613"/>
                      <a:pt x="46222" y="699135"/>
                    </a:cubicBezTo>
                    <a:cubicBezTo>
                      <a:pt x="40507" y="695325"/>
                      <a:pt x="37650" y="688658"/>
                      <a:pt x="38602" y="681990"/>
                    </a:cubicBezTo>
                    <a:lnTo>
                      <a:pt x="54795" y="535305"/>
                    </a:lnTo>
                    <a:lnTo>
                      <a:pt x="54795" y="533400"/>
                    </a:lnTo>
                    <a:cubicBezTo>
                      <a:pt x="54795" y="516255"/>
                      <a:pt x="63367" y="501015"/>
                      <a:pt x="76702" y="490538"/>
                    </a:cubicBezTo>
                    <a:cubicBezTo>
                      <a:pt x="108135" y="464820"/>
                      <a:pt x="146235" y="448628"/>
                      <a:pt x="186240" y="434340"/>
                    </a:cubicBezTo>
                    <a:lnTo>
                      <a:pt x="201480" y="429578"/>
                    </a:lnTo>
                    <a:cubicBezTo>
                      <a:pt x="229102" y="446723"/>
                      <a:pt x="272917" y="457200"/>
                      <a:pt x="321495" y="457200"/>
                    </a:cubicBezTo>
                    <a:cubicBezTo>
                      <a:pt x="370072" y="457200"/>
                      <a:pt x="413887" y="446723"/>
                      <a:pt x="442462" y="429578"/>
                    </a:cubicBezTo>
                    <a:lnTo>
                      <a:pt x="456750" y="434340"/>
                    </a:lnTo>
                    <a:close/>
                    <a:moveTo>
                      <a:pt x="207195" y="237173"/>
                    </a:moveTo>
                    <a:cubicBezTo>
                      <a:pt x="271965" y="215265"/>
                      <a:pt x="365310" y="177165"/>
                      <a:pt x="407220" y="123825"/>
                    </a:cubicBezTo>
                    <a:cubicBezTo>
                      <a:pt x="415792" y="137160"/>
                      <a:pt x="425317" y="149543"/>
                      <a:pt x="435795" y="161925"/>
                    </a:cubicBezTo>
                    <a:lnTo>
                      <a:pt x="435795" y="228600"/>
                    </a:lnTo>
                    <a:cubicBezTo>
                      <a:pt x="435795" y="291465"/>
                      <a:pt x="384360" y="342900"/>
                      <a:pt x="321495" y="342900"/>
                    </a:cubicBezTo>
                    <a:cubicBezTo>
                      <a:pt x="261487" y="342900"/>
                      <a:pt x="211957" y="297180"/>
                      <a:pt x="207195" y="237173"/>
                    </a:cubicBezTo>
                    <a:close/>
                    <a:moveTo>
                      <a:pt x="245295" y="408623"/>
                    </a:moveTo>
                    <a:cubicBezTo>
                      <a:pt x="256725" y="400050"/>
                      <a:pt x="264345" y="385763"/>
                      <a:pt x="264345" y="370523"/>
                    </a:cubicBezTo>
                    <a:lnTo>
                      <a:pt x="264345" y="369570"/>
                    </a:lnTo>
                    <a:cubicBezTo>
                      <a:pt x="300540" y="384810"/>
                      <a:pt x="342450" y="384810"/>
                      <a:pt x="378645" y="369570"/>
                    </a:cubicBezTo>
                    <a:lnTo>
                      <a:pt x="378645" y="370523"/>
                    </a:lnTo>
                    <a:cubicBezTo>
                      <a:pt x="378645" y="384810"/>
                      <a:pt x="385312" y="399098"/>
                      <a:pt x="396742" y="408623"/>
                    </a:cubicBezTo>
                    <a:cubicBezTo>
                      <a:pt x="371977" y="416243"/>
                      <a:pt x="346260" y="420053"/>
                      <a:pt x="320542" y="419100"/>
                    </a:cubicBezTo>
                    <a:cubicBezTo>
                      <a:pt x="295777" y="419100"/>
                      <a:pt x="270060" y="415290"/>
                      <a:pt x="245295" y="408623"/>
                    </a:cubicBez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828754" hangingPunct="1">
                  <a:lnSpc>
                    <a:spcPct val="100000"/>
                  </a:lnSpc>
                  <a:defRPr/>
                </a:pPr>
                <a:endParaRPr lang="en-US" sz="3600" b="0" kern="1200" cap="none" spc="0">
                  <a:latin typeface="Calibri" panose="020F0502020204030204"/>
                </a:endParaRPr>
              </a:p>
            </p:txBody>
          </p:sp>
          <p:sp>
            <p:nvSpPr>
              <p:cNvPr id="265" name="Freeform: Shape 264">
                <a:extLst>
                  <a:ext uri="{FF2B5EF4-FFF2-40B4-BE49-F238E27FC236}">
                    <a16:creationId xmlns:a16="http://schemas.microsoft.com/office/drawing/2014/main" id="{A9EC56E5-A58B-4C87-B0DB-9218D99BAE48}"/>
                  </a:ext>
                </a:extLst>
              </p:cNvPr>
              <p:cNvSpPr/>
              <p:nvPr/>
            </p:nvSpPr>
            <p:spPr>
              <a:xfrm>
                <a:off x="6406349" y="3449327"/>
                <a:ext cx="555307" cy="297180"/>
              </a:xfrm>
              <a:custGeom>
                <a:avLst/>
                <a:gdLst>
                  <a:gd name="connsiteX0" fmla="*/ 482918 w 555307"/>
                  <a:gd name="connsiteY0" fmla="*/ 23813 h 297180"/>
                  <a:gd name="connsiteX1" fmla="*/ 459105 w 555307"/>
                  <a:gd name="connsiteY1" fmla="*/ 0 h 297180"/>
                  <a:gd name="connsiteX2" fmla="*/ 459105 w 555307"/>
                  <a:gd name="connsiteY2" fmla="*/ 0 h 297180"/>
                  <a:gd name="connsiteX3" fmla="*/ 96203 w 555307"/>
                  <a:gd name="connsiteY3" fmla="*/ 0 h 297180"/>
                  <a:gd name="connsiteX4" fmla="*/ 72390 w 555307"/>
                  <a:gd name="connsiteY4" fmla="*/ 23813 h 297180"/>
                  <a:gd name="connsiteX5" fmla="*/ 72390 w 555307"/>
                  <a:gd name="connsiteY5" fmla="*/ 23813 h 297180"/>
                  <a:gd name="connsiteX6" fmla="*/ 72390 w 555307"/>
                  <a:gd name="connsiteY6" fmla="*/ 260985 h 297180"/>
                  <a:gd name="connsiteX7" fmla="*/ 0 w 555307"/>
                  <a:gd name="connsiteY7" fmla="*/ 260985 h 297180"/>
                  <a:gd name="connsiteX8" fmla="*/ 0 w 555307"/>
                  <a:gd name="connsiteY8" fmla="*/ 273368 h 297180"/>
                  <a:gd name="connsiteX9" fmla="*/ 23813 w 555307"/>
                  <a:gd name="connsiteY9" fmla="*/ 297180 h 297180"/>
                  <a:gd name="connsiteX10" fmla="*/ 531495 w 555307"/>
                  <a:gd name="connsiteY10" fmla="*/ 297180 h 297180"/>
                  <a:gd name="connsiteX11" fmla="*/ 555308 w 555307"/>
                  <a:gd name="connsiteY11" fmla="*/ 273368 h 297180"/>
                  <a:gd name="connsiteX12" fmla="*/ 555308 w 555307"/>
                  <a:gd name="connsiteY12" fmla="*/ 260985 h 297180"/>
                  <a:gd name="connsiteX13" fmla="*/ 482918 w 555307"/>
                  <a:gd name="connsiteY13" fmla="*/ 260985 h 297180"/>
                  <a:gd name="connsiteX14" fmla="*/ 482918 w 555307"/>
                  <a:gd name="connsiteY14" fmla="*/ 23813 h 297180"/>
                  <a:gd name="connsiteX15" fmla="*/ 227648 w 555307"/>
                  <a:gd name="connsiteY15" fmla="*/ 180975 h 297180"/>
                  <a:gd name="connsiteX16" fmla="*/ 214313 w 555307"/>
                  <a:gd name="connsiteY16" fmla="*/ 194310 h 297180"/>
                  <a:gd name="connsiteX17" fmla="*/ 160973 w 555307"/>
                  <a:gd name="connsiteY17" fmla="*/ 140970 h 297180"/>
                  <a:gd name="connsiteX18" fmla="*/ 214313 w 555307"/>
                  <a:gd name="connsiteY18" fmla="*/ 87630 h 297180"/>
                  <a:gd name="connsiteX19" fmla="*/ 227648 w 555307"/>
                  <a:gd name="connsiteY19" fmla="*/ 100965 h 297180"/>
                  <a:gd name="connsiteX20" fmla="*/ 187642 w 555307"/>
                  <a:gd name="connsiteY20" fmla="*/ 140970 h 297180"/>
                  <a:gd name="connsiteX21" fmla="*/ 227648 w 555307"/>
                  <a:gd name="connsiteY21" fmla="*/ 180975 h 297180"/>
                  <a:gd name="connsiteX22" fmla="*/ 263843 w 555307"/>
                  <a:gd name="connsiteY22" fmla="*/ 200978 h 297180"/>
                  <a:gd name="connsiteX23" fmla="*/ 246698 w 555307"/>
                  <a:gd name="connsiteY23" fmla="*/ 193358 h 297180"/>
                  <a:gd name="connsiteX24" fmla="*/ 291465 w 555307"/>
                  <a:gd name="connsiteY24" fmla="*/ 85725 h 297180"/>
                  <a:gd name="connsiteX25" fmla="*/ 308610 w 555307"/>
                  <a:gd name="connsiteY25" fmla="*/ 93345 h 297180"/>
                  <a:gd name="connsiteX26" fmla="*/ 263843 w 555307"/>
                  <a:gd name="connsiteY26" fmla="*/ 200978 h 297180"/>
                  <a:gd name="connsiteX27" fmla="*/ 340043 w 555307"/>
                  <a:gd name="connsiteY27" fmla="*/ 195263 h 297180"/>
                  <a:gd name="connsiteX28" fmla="*/ 326708 w 555307"/>
                  <a:gd name="connsiteY28" fmla="*/ 181928 h 297180"/>
                  <a:gd name="connsiteX29" fmla="*/ 366713 w 555307"/>
                  <a:gd name="connsiteY29" fmla="*/ 141922 h 297180"/>
                  <a:gd name="connsiteX30" fmla="*/ 326708 w 555307"/>
                  <a:gd name="connsiteY30" fmla="*/ 101918 h 297180"/>
                  <a:gd name="connsiteX31" fmla="*/ 340043 w 555307"/>
                  <a:gd name="connsiteY31" fmla="*/ 88582 h 297180"/>
                  <a:gd name="connsiteX32" fmla="*/ 393383 w 555307"/>
                  <a:gd name="connsiteY32" fmla="*/ 141922 h 297180"/>
                  <a:gd name="connsiteX33" fmla="*/ 340043 w 555307"/>
                  <a:gd name="connsiteY33" fmla="*/ 195263 h 2971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555307" h="297180">
                    <a:moveTo>
                      <a:pt x="482918" y="23813"/>
                    </a:moveTo>
                    <a:cubicBezTo>
                      <a:pt x="482918" y="10478"/>
                      <a:pt x="472440" y="0"/>
                      <a:pt x="459105" y="0"/>
                    </a:cubicBezTo>
                    <a:lnTo>
                      <a:pt x="459105" y="0"/>
                    </a:lnTo>
                    <a:lnTo>
                      <a:pt x="96203" y="0"/>
                    </a:lnTo>
                    <a:cubicBezTo>
                      <a:pt x="82868" y="0"/>
                      <a:pt x="72390" y="10478"/>
                      <a:pt x="72390" y="23813"/>
                    </a:cubicBezTo>
                    <a:lnTo>
                      <a:pt x="72390" y="23813"/>
                    </a:lnTo>
                    <a:lnTo>
                      <a:pt x="72390" y="260985"/>
                    </a:lnTo>
                    <a:lnTo>
                      <a:pt x="0" y="260985"/>
                    </a:lnTo>
                    <a:lnTo>
                      <a:pt x="0" y="273368"/>
                    </a:lnTo>
                    <a:cubicBezTo>
                      <a:pt x="0" y="286703"/>
                      <a:pt x="10478" y="297180"/>
                      <a:pt x="23813" y="297180"/>
                    </a:cubicBezTo>
                    <a:lnTo>
                      <a:pt x="531495" y="297180"/>
                    </a:lnTo>
                    <a:cubicBezTo>
                      <a:pt x="544830" y="297180"/>
                      <a:pt x="555308" y="286703"/>
                      <a:pt x="555308" y="273368"/>
                    </a:cubicBezTo>
                    <a:lnTo>
                      <a:pt x="555308" y="260985"/>
                    </a:lnTo>
                    <a:lnTo>
                      <a:pt x="482918" y="260985"/>
                    </a:lnTo>
                    <a:lnTo>
                      <a:pt x="482918" y="23813"/>
                    </a:lnTo>
                    <a:close/>
                    <a:moveTo>
                      <a:pt x="227648" y="180975"/>
                    </a:moveTo>
                    <a:lnTo>
                      <a:pt x="214313" y="194310"/>
                    </a:lnTo>
                    <a:lnTo>
                      <a:pt x="160973" y="140970"/>
                    </a:lnTo>
                    <a:lnTo>
                      <a:pt x="214313" y="87630"/>
                    </a:lnTo>
                    <a:lnTo>
                      <a:pt x="227648" y="100965"/>
                    </a:lnTo>
                    <a:lnTo>
                      <a:pt x="187642" y="140970"/>
                    </a:lnTo>
                    <a:lnTo>
                      <a:pt x="227648" y="180975"/>
                    </a:lnTo>
                    <a:close/>
                    <a:moveTo>
                      <a:pt x="263843" y="200978"/>
                    </a:moveTo>
                    <a:lnTo>
                      <a:pt x="246698" y="193358"/>
                    </a:lnTo>
                    <a:lnTo>
                      <a:pt x="291465" y="85725"/>
                    </a:lnTo>
                    <a:lnTo>
                      <a:pt x="308610" y="93345"/>
                    </a:lnTo>
                    <a:lnTo>
                      <a:pt x="263843" y="200978"/>
                    </a:lnTo>
                    <a:close/>
                    <a:moveTo>
                      <a:pt x="340043" y="195263"/>
                    </a:moveTo>
                    <a:lnTo>
                      <a:pt x="326708" y="181928"/>
                    </a:lnTo>
                    <a:lnTo>
                      <a:pt x="366713" y="141922"/>
                    </a:lnTo>
                    <a:lnTo>
                      <a:pt x="326708" y="101918"/>
                    </a:lnTo>
                    <a:lnTo>
                      <a:pt x="340043" y="88582"/>
                    </a:lnTo>
                    <a:lnTo>
                      <a:pt x="393383" y="141922"/>
                    </a:lnTo>
                    <a:lnTo>
                      <a:pt x="340043" y="195263"/>
                    </a:ln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828754" hangingPunct="1">
                  <a:lnSpc>
                    <a:spcPct val="100000"/>
                  </a:lnSpc>
                  <a:defRPr/>
                </a:pPr>
                <a:endParaRPr lang="en-US" sz="3600" b="0" kern="1200" cap="none" spc="0">
                  <a:latin typeface="Calibri" panose="020F0502020204030204"/>
                </a:endParaRPr>
              </a:p>
            </p:txBody>
          </p:sp>
        </p:grpSp>
        <p:sp>
          <p:nvSpPr>
            <p:cNvPr id="262" name="Rectangle 261">
              <a:extLst>
                <a:ext uri="{FF2B5EF4-FFF2-40B4-BE49-F238E27FC236}">
                  <a16:creationId xmlns:a16="http://schemas.microsoft.com/office/drawing/2014/main" id="{6C231151-5D63-4C44-86A4-CE1439DDC21F}"/>
                </a:ext>
              </a:extLst>
            </p:cNvPr>
            <p:cNvSpPr/>
            <p:nvPr/>
          </p:nvSpPr>
          <p:spPr>
            <a:xfrm>
              <a:off x="6500813" y="3495675"/>
              <a:ext cx="366712" cy="17621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828754" hangingPunct="1">
                <a:lnSpc>
                  <a:spcPct val="100000"/>
                </a:lnSpc>
                <a:defRPr/>
              </a:pPr>
              <a:endParaRPr lang="en-US" sz="3600" b="0" kern="1200" cap="none" spc="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63" name="TextBox 262">
              <a:extLst>
                <a:ext uri="{FF2B5EF4-FFF2-40B4-BE49-F238E27FC236}">
                  <a16:creationId xmlns:a16="http://schemas.microsoft.com/office/drawing/2014/main" id="{05B56444-204F-48D8-BF97-BC99E7FF7555}"/>
                </a:ext>
              </a:extLst>
            </p:cNvPr>
            <p:cNvSpPr txBox="1"/>
            <p:nvPr/>
          </p:nvSpPr>
          <p:spPr>
            <a:xfrm>
              <a:off x="6393917" y="3463584"/>
              <a:ext cx="552449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1828754" hangingPunct="1">
                <a:lnSpc>
                  <a:spcPct val="100000"/>
                </a:lnSpc>
                <a:defRPr/>
              </a:pPr>
              <a:r>
                <a:rPr lang="en-US" sz="2000" b="0" kern="1200" cap="none" spc="0">
                  <a:solidFill>
                    <a:srgbClr val="000000"/>
                  </a:solidFill>
                  <a:latin typeface="Calibri" panose="020F0502020204030204"/>
                </a:rPr>
                <a:t>JS</a:t>
              </a:r>
            </a:p>
          </p:txBody>
        </p:sp>
      </p:grpSp>
      <p:grpSp>
        <p:nvGrpSpPr>
          <p:cNvPr id="252" name="Group 251">
            <a:extLst>
              <a:ext uri="{FF2B5EF4-FFF2-40B4-BE49-F238E27FC236}">
                <a16:creationId xmlns:a16="http://schemas.microsoft.com/office/drawing/2014/main" id="{C58E9E04-6235-41A3-9052-D8F0FB149B7E}"/>
              </a:ext>
            </a:extLst>
          </p:cNvPr>
          <p:cNvGrpSpPr/>
          <p:nvPr/>
        </p:nvGrpSpPr>
        <p:grpSpPr>
          <a:xfrm>
            <a:off x="21326606" y="951314"/>
            <a:ext cx="1248752" cy="1619240"/>
            <a:chOff x="7832116" y="1894212"/>
            <a:chExt cx="624376" cy="809620"/>
          </a:xfrm>
        </p:grpSpPr>
        <p:sp>
          <p:nvSpPr>
            <p:cNvPr id="257" name="TextBox 256">
              <a:extLst>
                <a:ext uri="{FF2B5EF4-FFF2-40B4-BE49-F238E27FC236}">
                  <a16:creationId xmlns:a16="http://schemas.microsoft.com/office/drawing/2014/main" id="{A3FCC542-8C8C-447A-A5B1-256068976D7E}"/>
                </a:ext>
              </a:extLst>
            </p:cNvPr>
            <p:cNvSpPr txBox="1"/>
            <p:nvPr/>
          </p:nvSpPr>
          <p:spPr>
            <a:xfrm>
              <a:off x="7868079" y="2420980"/>
              <a:ext cx="552449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1828754" hangingPunct="1">
                <a:lnSpc>
                  <a:spcPct val="100000"/>
                </a:lnSpc>
                <a:defRPr/>
              </a:pPr>
              <a:r>
                <a:rPr lang="en-US" sz="2000" b="0" kern="1200" cap="none" spc="0">
                  <a:latin typeface="Calibri" panose="020F0502020204030204"/>
                </a:rPr>
                <a:t>JS</a:t>
              </a:r>
            </a:p>
          </p:txBody>
        </p:sp>
        <p:grpSp>
          <p:nvGrpSpPr>
            <p:cNvPr id="258" name="Graphic 72" descr="Programmer male outline">
              <a:extLst>
                <a:ext uri="{FF2B5EF4-FFF2-40B4-BE49-F238E27FC236}">
                  <a16:creationId xmlns:a16="http://schemas.microsoft.com/office/drawing/2014/main" id="{04671CAF-63F1-4D1D-9F10-E96E28B869B4}"/>
                </a:ext>
              </a:extLst>
            </p:cNvPr>
            <p:cNvGrpSpPr/>
            <p:nvPr/>
          </p:nvGrpSpPr>
          <p:grpSpPr>
            <a:xfrm>
              <a:off x="7832116" y="1894212"/>
              <a:ext cx="624376" cy="809620"/>
              <a:chOff x="7832116" y="1894212"/>
              <a:chExt cx="624376" cy="809620"/>
            </a:xfrm>
            <a:solidFill>
              <a:schemeClr val="tx1"/>
            </a:solidFill>
          </p:grpSpPr>
          <p:sp>
            <p:nvSpPr>
              <p:cNvPr id="259" name="Freeform: Shape 258">
                <a:extLst>
                  <a:ext uri="{FF2B5EF4-FFF2-40B4-BE49-F238E27FC236}">
                    <a16:creationId xmlns:a16="http://schemas.microsoft.com/office/drawing/2014/main" id="{F6868283-8607-4B63-9157-F23337BEA312}"/>
                  </a:ext>
                </a:extLst>
              </p:cNvPr>
              <p:cNvSpPr/>
              <p:nvPr/>
            </p:nvSpPr>
            <p:spPr>
              <a:xfrm>
                <a:off x="7832116" y="1894212"/>
                <a:ext cx="624376" cy="742817"/>
              </a:xfrm>
              <a:custGeom>
                <a:avLst/>
                <a:gdLst>
                  <a:gd name="connsiteX0" fmla="*/ 451419 w 624376"/>
                  <a:gd name="connsiteY0" fmla="*/ 425953 h 742817"/>
                  <a:gd name="connsiteX1" fmla="*/ 563440 w 624376"/>
                  <a:gd name="connsiteY1" fmla="*/ 483763 h 742817"/>
                  <a:gd name="connsiteX2" fmla="*/ 588364 w 624376"/>
                  <a:gd name="connsiteY2" fmla="*/ 533615 h 742817"/>
                  <a:gd name="connsiteX3" fmla="*/ 605088 w 624376"/>
                  <a:gd name="connsiteY3" fmla="*/ 670717 h 742817"/>
                  <a:gd name="connsiteX4" fmla="*/ 593288 w 624376"/>
                  <a:gd name="connsiteY4" fmla="*/ 697264 h 742817"/>
                  <a:gd name="connsiteX5" fmla="*/ 540821 w 624376"/>
                  <a:gd name="connsiteY5" fmla="*/ 722719 h 742817"/>
                  <a:gd name="connsiteX6" fmla="*/ 540821 w 624376"/>
                  <a:gd name="connsiteY6" fmla="*/ 742802 h 742817"/>
                  <a:gd name="connsiteX7" fmla="*/ 603921 w 624376"/>
                  <a:gd name="connsiteY7" fmla="*/ 713068 h 742817"/>
                  <a:gd name="connsiteX8" fmla="*/ 624007 w 624376"/>
                  <a:gd name="connsiteY8" fmla="*/ 668475 h 742817"/>
                  <a:gd name="connsiteX9" fmla="*/ 607399 w 624376"/>
                  <a:gd name="connsiteY9" fmla="*/ 532729 h 742817"/>
                  <a:gd name="connsiteX10" fmla="*/ 575346 w 624376"/>
                  <a:gd name="connsiteY10" fmla="*/ 468900 h 742817"/>
                  <a:gd name="connsiteX11" fmla="*/ 456611 w 624376"/>
                  <a:gd name="connsiteY11" fmla="*/ 407601 h 742817"/>
                  <a:gd name="connsiteX12" fmla="*/ 409728 w 624376"/>
                  <a:gd name="connsiteY12" fmla="*/ 388361 h 742817"/>
                  <a:gd name="connsiteX13" fmla="*/ 397910 w 624376"/>
                  <a:gd name="connsiteY13" fmla="*/ 370736 h 742817"/>
                  <a:gd name="connsiteX14" fmla="*/ 397910 w 624376"/>
                  <a:gd name="connsiteY14" fmla="*/ 342660 h 742817"/>
                  <a:gd name="connsiteX15" fmla="*/ 455079 w 624376"/>
                  <a:gd name="connsiteY15" fmla="*/ 228618 h 742817"/>
                  <a:gd name="connsiteX16" fmla="*/ 455079 w 624376"/>
                  <a:gd name="connsiteY16" fmla="*/ 201007 h 742817"/>
                  <a:gd name="connsiteX17" fmla="*/ 470613 w 624376"/>
                  <a:gd name="connsiteY17" fmla="*/ 204257 h 742817"/>
                  <a:gd name="connsiteX18" fmla="*/ 480138 w 624376"/>
                  <a:gd name="connsiteY18" fmla="*/ 194732 h 742817"/>
                  <a:gd name="connsiteX19" fmla="*/ 479650 w 624376"/>
                  <a:gd name="connsiteY19" fmla="*/ 191723 h 742817"/>
                  <a:gd name="connsiteX20" fmla="*/ 470004 w 624376"/>
                  <a:gd name="connsiteY20" fmla="*/ 162767 h 742817"/>
                  <a:gd name="connsiteX21" fmla="*/ 459918 w 624376"/>
                  <a:gd name="connsiteY21" fmla="*/ 122439 h 742817"/>
                  <a:gd name="connsiteX22" fmla="*/ 377965 w 624376"/>
                  <a:gd name="connsiteY22" fmla="*/ 16771 h 742817"/>
                  <a:gd name="connsiteX23" fmla="*/ 356803 w 624376"/>
                  <a:gd name="connsiteY23" fmla="*/ 18329 h 742817"/>
                  <a:gd name="connsiteX24" fmla="*/ 353929 w 624376"/>
                  <a:gd name="connsiteY24" fmla="*/ 14065 h 742817"/>
                  <a:gd name="connsiteX25" fmla="*/ 336814 w 624376"/>
                  <a:gd name="connsiteY25" fmla="*/ 2428 h 742817"/>
                  <a:gd name="connsiteX26" fmla="*/ 167761 w 624376"/>
                  <a:gd name="connsiteY26" fmla="*/ 109514 h 742817"/>
                  <a:gd name="connsiteX27" fmla="*/ 161474 w 624376"/>
                  <a:gd name="connsiteY27" fmla="*/ 149519 h 742817"/>
                  <a:gd name="connsiteX28" fmla="*/ 161385 w 624376"/>
                  <a:gd name="connsiteY28" fmla="*/ 163751 h 742817"/>
                  <a:gd name="connsiteX29" fmla="*/ 153311 w 624376"/>
                  <a:gd name="connsiteY29" fmla="*/ 202479 h 742817"/>
                  <a:gd name="connsiteX30" fmla="*/ 135572 w 624376"/>
                  <a:gd name="connsiteY30" fmla="*/ 243892 h 742817"/>
                  <a:gd name="connsiteX31" fmla="*/ 140573 w 624376"/>
                  <a:gd name="connsiteY31" fmla="*/ 256400 h 742817"/>
                  <a:gd name="connsiteX32" fmla="*/ 144325 w 624376"/>
                  <a:gd name="connsiteY32" fmla="*/ 257170 h 742817"/>
                  <a:gd name="connsiteX33" fmla="*/ 146529 w 624376"/>
                  <a:gd name="connsiteY33" fmla="*/ 256910 h 742817"/>
                  <a:gd name="connsiteX34" fmla="*/ 171073 w 624376"/>
                  <a:gd name="connsiteY34" fmla="*/ 250394 h 742817"/>
                  <a:gd name="connsiteX35" fmla="*/ 226414 w 624376"/>
                  <a:gd name="connsiteY35" fmla="*/ 342605 h 742817"/>
                  <a:gd name="connsiteX36" fmla="*/ 226414 w 624376"/>
                  <a:gd name="connsiteY36" fmla="*/ 370736 h 742817"/>
                  <a:gd name="connsiteX37" fmla="*/ 214595 w 624376"/>
                  <a:gd name="connsiteY37" fmla="*/ 388357 h 742817"/>
                  <a:gd name="connsiteX38" fmla="*/ 167396 w 624376"/>
                  <a:gd name="connsiteY38" fmla="*/ 407731 h 742817"/>
                  <a:gd name="connsiteX39" fmla="*/ 49177 w 624376"/>
                  <a:gd name="connsiteY39" fmla="*/ 468770 h 742817"/>
                  <a:gd name="connsiteX40" fmla="*/ 16961 w 624376"/>
                  <a:gd name="connsiteY40" fmla="*/ 532729 h 742817"/>
                  <a:gd name="connsiteX41" fmla="*/ 361 w 624376"/>
                  <a:gd name="connsiteY41" fmla="*/ 668546 h 742817"/>
                  <a:gd name="connsiteX42" fmla="*/ 20468 w 624376"/>
                  <a:gd name="connsiteY42" fmla="*/ 713073 h 742817"/>
                  <a:gd name="connsiteX43" fmla="*/ 83619 w 624376"/>
                  <a:gd name="connsiteY43" fmla="*/ 742818 h 742817"/>
                  <a:gd name="connsiteX44" fmla="*/ 83619 w 624376"/>
                  <a:gd name="connsiteY44" fmla="*/ 722734 h 742817"/>
                  <a:gd name="connsiteX45" fmla="*/ 31097 w 624376"/>
                  <a:gd name="connsiteY45" fmla="*/ 697264 h 742817"/>
                  <a:gd name="connsiteX46" fmla="*/ 19279 w 624376"/>
                  <a:gd name="connsiteY46" fmla="*/ 670785 h 742817"/>
                  <a:gd name="connsiteX47" fmla="*/ 35924 w 624376"/>
                  <a:gd name="connsiteY47" fmla="*/ 534577 h 742817"/>
                  <a:gd name="connsiteX48" fmla="*/ 35994 w 624376"/>
                  <a:gd name="connsiteY48" fmla="*/ 533625 h 742817"/>
                  <a:gd name="connsiteX49" fmla="*/ 61076 w 624376"/>
                  <a:gd name="connsiteY49" fmla="*/ 483647 h 742817"/>
                  <a:gd name="connsiteX50" fmla="*/ 172899 w 624376"/>
                  <a:gd name="connsiteY50" fmla="*/ 425978 h 742817"/>
                  <a:gd name="connsiteX51" fmla="*/ 192711 w 624376"/>
                  <a:gd name="connsiteY51" fmla="*/ 419032 h 742817"/>
                  <a:gd name="connsiteX52" fmla="*/ 312187 w 624376"/>
                  <a:gd name="connsiteY52" fmla="*/ 447703 h 742817"/>
                  <a:gd name="connsiteX53" fmla="*/ 431640 w 624376"/>
                  <a:gd name="connsiteY53" fmla="*/ 419032 h 742817"/>
                  <a:gd name="connsiteX54" fmla="*/ 170821 w 624376"/>
                  <a:gd name="connsiteY54" fmla="*/ 209987 h 742817"/>
                  <a:gd name="connsiteX55" fmla="*/ 180441 w 624376"/>
                  <a:gd name="connsiteY55" fmla="*/ 163869 h 742817"/>
                  <a:gd name="connsiteX56" fmla="*/ 180530 w 624376"/>
                  <a:gd name="connsiteY56" fmla="*/ 149642 h 742817"/>
                  <a:gd name="connsiteX57" fmla="*/ 185873 w 624376"/>
                  <a:gd name="connsiteY57" fmla="*/ 115430 h 742817"/>
                  <a:gd name="connsiteX58" fmla="*/ 311082 w 624376"/>
                  <a:gd name="connsiteY58" fmla="*/ 19045 h 742817"/>
                  <a:gd name="connsiteX59" fmla="*/ 333304 w 624376"/>
                  <a:gd name="connsiteY59" fmla="*/ 21152 h 742817"/>
                  <a:gd name="connsiteX60" fmla="*/ 338128 w 624376"/>
                  <a:gd name="connsiteY60" fmla="*/ 24701 h 742817"/>
                  <a:gd name="connsiteX61" fmla="*/ 346625 w 624376"/>
                  <a:gd name="connsiteY61" fmla="*/ 37314 h 742817"/>
                  <a:gd name="connsiteX62" fmla="*/ 359845 w 624376"/>
                  <a:gd name="connsiteY62" fmla="*/ 39895 h 742817"/>
                  <a:gd name="connsiteX63" fmla="*/ 360275 w 624376"/>
                  <a:gd name="connsiteY63" fmla="*/ 39588 h 742817"/>
                  <a:gd name="connsiteX64" fmla="*/ 367944 w 624376"/>
                  <a:gd name="connsiteY64" fmla="*/ 33789 h 742817"/>
                  <a:gd name="connsiteX65" fmla="*/ 369047 w 624376"/>
                  <a:gd name="connsiteY65" fmla="*/ 33599 h 742817"/>
                  <a:gd name="connsiteX66" fmla="*/ 441223 w 624376"/>
                  <a:gd name="connsiteY66" fmla="*/ 126109 h 742817"/>
                  <a:gd name="connsiteX67" fmla="*/ 441228 w 624376"/>
                  <a:gd name="connsiteY67" fmla="*/ 126109 h 742817"/>
                  <a:gd name="connsiteX68" fmla="*/ 451929 w 624376"/>
                  <a:gd name="connsiteY68" fmla="*/ 168791 h 742817"/>
                  <a:gd name="connsiteX69" fmla="*/ 455827 w 624376"/>
                  <a:gd name="connsiteY69" fmla="*/ 180492 h 742817"/>
                  <a:gd name="connsiteX70" fmla="*/ 399248 w 624376"/>
                  <a:gd name="connsiteY70" fmla="*/ 119151 h 742817"/>
                  <a:gd name="connsiteX71" fmla="*/ 391663 w 624376"/>
                  <a:gd name="connsiteY71" fmla="*/ 114695 h 742817"/>
                  <a:gd name="connsiteX72" fmla="*/ 383662 w 624376"/>
                  <a:gd name="connsiteY72" fmla="*/ 118361 h 742817"/>
                  <a:gd name="connsiteX73" fmla="*/ 160780 w 624376"/>
                  <a:gd name="connsiteY73" fmla="*/ 233427 h 742817"/>
                  <a:gd name="connsiteX74" fmla="*/ 189585 w 624376"/>
                  <a:gd name="connsiteY74" fmla="*/ 244913 h 742817"/>
                  <a:gd name="connsiteX75" fmla="*/ 390248 w 624376"/>
                  <a:gd name="connsiteY75" fmla="*/ 139968 h 742817"/>
                  <a:gd name="connsiteX76" fmla="*/ 436032 w 624376"/>
                  <a:gd name="connsiteY76" fmla="*/ 190069 h 742817"/>
                  <a:gd name="connsiteX77" fmla="*/ 436032 w 624376"/>
                  <a:gd name="connsiteY77" fmla="*/ 228616 h 742817"/>
                  <a:gd name="connsiteX78" fmla="*/ 312348 w 624376"/>
                  <a:gd name="connsiteY78" fmla="*/ 352446 h 742817"/>
                  <a:gd name="connsiteX79" fmla="*/ 189585 w 624376"/>
                  <a:gd name="connsiteY79" fmla="*/ 244911 h 742817"/>
                  <a:gd name="connsiteX80" fmla="*/ 312194 w 624376"/>
                  <a:gd name="connsiteY80" fmla="*/ 428643 h 742817"/>
                  <a:gd name="connsiteX81" fmla="*/ 213881 w 624376"/>
                  <a:gd name="connsiteY81" fmla="*/ 409240 h 742817"/>
                  <a:gd name="connsiteX82" fmla="*/ 221822 w 624376"/>
                  <a:gd name="connsiteY82" fmla="*/ 405979 h 742817"/>
                  <a:gd name="connsiteX83" fmla="*/ 245459 w 624376"/>
                  <a:gd name="connsiteY83" fmla="*/ 370737 h 742817"/>
                  <a:gd name="connsiteX84" fmla="*/ 245459 w 624376"/>
                  <a:gd name="connsiteY84" fmla="*/ 354754 h 742817"/>
                  <a:gd name="connsiteX85" fmla="*/ 378860 w 624376"/>
                  <a:gd name="connsiteY85" fmla="*/ 354897 h 742817"/>
                  <a:gd name="connsiteX86" fmla="*/ 378860 w 624376"/>
                  <a:gd name="connsiteY86" fmla="*/ 370738 h 742817"/>
                  <a:gd name="connsiteX87" fmla="*/ 402492 w 624376"/>
                  <a:gd name="connsiteY87" fmla="*/ 405980 h 742817"/>
                  <a:gd name="connsiteX88" fmla="*/ 410461 w 624376"/>
                  <a:gd name="connsiteY88" fmla="*/ 409252 h 742817"/>
                  <a:gd name="connsiteX89" fmla="*/ 312194 w 624376"/>
                  <a:gd name="connsiteY89" fmla="*/ 428643 h 7428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</a:cxnLst>
                <a:rect l="l" t="t" r="r" b="b"/>
                <a:pathLst>
                  <a:path w="624376" h="742817">
                    <a:moveTo>
                      <a:pt x="451419" y="425953"/>
                    </a:moveTo>
                    <a:cubicBezTo>
                      <a:pt x="492458" y="440680"/>
                      <a:pt x="531289" y="457461"/>
                      <a:pt x="563440" y="483763"/>
                    </a:cubicBezTo>
                    <a:cubicBezTo>
                      <a:pt x="578838" y="495773"/>
                      <a:pt x="587996" y="514090"/>
                      <a:pt x="588364" y="533615"/>
                    </a:cubicBezTo>
                    <a:lnTo>
                      <a:pt x="605088" y="670717"/>
                    </a:lnTo>
                    <a:cubicBezTo>
                      <a:pt x="606438" y="681078"/>
                      <a:pt x="601883" y="691325"/>
                      <a:pt x="593288" y="697264"/>
                    </a:cubicBezTo>
                    <a:cubicBezTo>
                      <a:pt x="576901" y="707854"/>
                      <a:pt x="559282" y="716403"/>
                      <a:pt x="540821" y="722719"/>
                    </a:cubicBezTo>
                    <a:lnTo>
                      <a:pt x="540821" y="742802"/>
                    </a:lnTo>
                    <a:cubicBezTo>
                      <a:pt x="563053" y="735663"/>
                      <a:pt x="584263" y="725669"/>
                      <a:pt x="603921" y="713068"/>
                    </a:cubicBezTo>
                    <a:cubicBezTo>
                      <a:pt x="618452" y="703150"/>
                      <a:pt x="626208" y="685931"/>
                      <a:pt x="624007" y="668475"/>
                    </a:cubicBezTo>
                    <a:lnTo>
                      <a:pt x="607399" y="532729"/>
                    </a:lnTo>
                    <a:cubicBezTo>
                      <a:pt x="606792" y="507731"/>
                      <a:pt x="595033" y="484316"/>
                      <a:pt x="575346" y="468900"/>
                    </a:cubicBezTo>
                    <a:cubicBezTo>
                      <a:pt x="540791" y="440629"/>
                      <a:pt x="499763" y="423021"/>
                      <a:pt x="456611" y="407601"/>
                    </a:cubicBezTo>
                    <a:lnTo>
                      <a:pt x="409728" y="388361"/>
                    </a:lnTo>
                    <a:cubicBezTo>
                      <a:pt x="402565" y="385443"/>
                      <a:pt x="397889" y="378470"/>
                      <a:pt x="397910" y="370736"/>
                    </a:cubicBezTo>
                    <a:lnTo>
                      <a:pt x="397910" y="342660"/>
                    </a:lnTo>
                    <a:cubicBezTo>
                      <a:pt x="433857" y="315765"/>
                      <a:pt x="455038" y="273512"/>
                      <a:pt x="455079" y="228618"/>
                    </a:cubicBezTo>
                    <a:lnTo>
                      <a:pt x="455079" y="201007"/>
                    </a:lnTo>
                    <a:cubicBezTo>
                      <a:pt x="460011" y="203042"/>
                      <a:pt x="465279" y="204144"/>
                      <a:pt x="470613" y="204257"/>
                    </a:cubicBezTo>
                    <a:cubicBezTo>
                      <a:pt x="475873" y="204257"/>
                      <a:pt x="480138" y="199993"/>
                      <a:pt x="480138" y="194732"/>
                    </a:cubicBezTo>
                    <a:cubicBezTo>
                      <a:pt x="480138" y="193709"/>
                      <a:pt x="479973" y="192694"/>
                      <a:pt x="479650" y="191723"/>
                    </a:cubicBezTo>
                    <a:lnTo>
                      <a:pt x="470004" y="162767"/>
                    </a:lnTo>
                    <a:cubicBezTo>
                      <a:pt x="465796" y="149550"/>
                      <a:pt x="462427" y="136081"/>
                      <a:pt x="459918" y="122439"/>
                    </a:cubicBezTo>
                    <a:cubicBezTo>
                      <a:pt x="450524" y="76386"/>
                      <a:pt x="420232" y="37328"/>
                      <a:pt x="377965" y="16771"/>
                    </a:cubicBezTo>
                    <a:cubicBezTo>
                      <a:pt x="371186" y="13238"/>
                      <a:pt x="362992" y="13842"/>
                      <a:pt x="356803" y="18329"/>
                    </a:cubicBezTo>
                    <a:lnTo>
                      <a:pt x="353929" y="14065"/>
                    </a:lnTo>
                    <a:cubicBezTo>
                      <a:pt x="350028" y="8035"/>
                      <a:pt x="343856" y="3838"/>
                      <a:pt x="336814" y="2428"/>
                    </a:cubicBezTo>
                    <a:cubicBezTo>
                      <a:pt x="263085" y="-11435"/>
                      <a:pt x="191987" y="35370"/>
                      <a:pt x="167761" y="109514"/>
                    </a:cubicBezTo>
                    <a:cubicBezTo>
                      <a:pt x="163610" y="122444"/>
                      <a:pt x="161488" y="135939"/>
                      <a:pt x="161474" y="149519"/>
                    </a:cubicBezTo>
                    <a:lnTo>
                      <a:pt x="161385" y="163751"/>
                    </a:lnTo>
                    <a:cubicBezTo>
                      <a:pt x="161318" y="177071"/>
                      <a:pt x="158573" y="190242"/>
                      <a:pt x="153311" y="202479"/>
                    </a:cubicBezTo>
                    <a:lnTo>
                      <a:pt x="135572" y="243892"/>
                    </a:lnTo>
                    <a:cubicBezTo>
                      <a:pt x="133499" y="248727"/>
                      <a:pt x="135738" y="254327"/>
                      <a:pt x="140573" y="256400"/>
                    </a:cubicBezTo>
                    <a:cubicBezTo>
                      <a:pt x="141759" y="256908"/>
                      <a:pt x="143036" y="257170"/>
                      <a:pt x="144325" y="257170"/>
                    </a:cubicBezTo>
                    <a:cubicBezTo>
                      <a:pt x="145067" y="257171"/>
                      <a:pt x="145807" y="257084"/>
                      <a:pt x="146529" y="256910"/>
                    </a:cubicBezTo>
                    <a:cubicBezTo>
                      <a:pt x="148122" y="256529"/>
                      <a:pt x="157183" y="254339"/>
                      <a:pt x="171073" y="250394"/>
                    </a:cubicBezTo>
                    <a:cubicBezTo>
                      <a:pt x="176797" y="287169"/>
                      <a:pt x="196654" y="320255"/>
                      <a:pt x="226414" y="342605"/>
                    </a:cubicBezTo>
                    <a:lnTo>
                      <a:pt x="226414" y="370736"/>
                    </a:lnTo>
                    <a:cubicBezTo>
                      <a:pt x="226433" y="378469"/>
                      <a:pt x="221757" y="385441"/>
                      <a:pt x="214595" y="388357"/>
                    </a:cubicBezTo>
                    <a:lnTo>
                      <a:pt x="167396" y="407731"/>
                    </a:lnTo>
                    <a:cubicBezTo>
                      <a:pt x="124379" y="423120"/>
                      <a:pt x="83502" y="440687"/>
                      <a:pt x="49177" y="468770"/>
                    </a:cubicBezTo>
                    <a:cubicBezTo>
                      <a:pt x="29408" y="484194"/>
                      <a:pt x="17587" y="507663"/>
                      <a:pt x="16961" y="532729"/>
                    </a:cubicBezTo>
                    <a:lnTo>
                      <a:pt x="361" y="668546"/>
                    </a:lnTo>
                    <a:cubicBezTo>
                      <a:pt x="-1814" y="685984"/>
                      <a:pt x="5948" y="703174"/>
                      <a:pt x="20468" y="713073"/>
                    </a:cubicBezTo>
                    <a:cubicBezTo>
                      <a:pt x="40143" y="725677"/>
                      <a:pt x="61370" y="735676"/>
                      <a:pt x="83619" y="742818"/>
                    </a:cubicBezTo>
                    <a:lnTo>
                      <a:pt x="83619" y="722734"/>
                    </a:lnTo>
                    <a:cubicBezTo>
                      <a:pt x="65139" y="716415"/>
                      <a:pt x="47501" y="707862"/>
                      <a:pt x="31097" y="697264"/>
                    </a:cubicBezTo>
                    <a:cubicBezTo>
                      <a:pt x="22514" y="691345"/>
                      <a:pt x="17954" y="681127"/>
                      <a:pt x="19279" y="670785"/>
                    </a:cubicBezTo>
                    <a:lnTo>
                      <a:pt x="35924" y="534577"/>
                    </a:lnTo>
                    <a:lnTo>
                      <a:pt x="35994" y="533625"/>
                    </a:lnTo>
                    <a:cubicBezTo>
                      <a:pt x="36378" y="514033"/>
                      <a:pt x="45597" y="495664"/>
                      <a:pt x="61076" y="483647"/>
                    </a:cubicBezTo>
                    <a:cubicBezTo>
                      <a:pt x="93087" y="457453"/>
                      <a:pt x="131876" y="440700"/>
                      <a:pt x="172899" y="425978"/>
                    </a:cubicBezTo>
                    <a:lnTo>
                      <a:pt x="192711" y="419032"/>
                    </a:lnTo>
                    <a:cubicBezTo>
                      <a:pt x="218481" y="436803"/>
                      <a:pt x="263515" y="447703"/>
                      <a:pt x="312187" y="447703"/>
                    </a:cubicBezTo>
                    <a:cubicBezTo>
                      <a:pt x="360840" y="447703"/>
                      <a:pt x="405870" y="436806"/>
                      <a:pt x="431640" y="419032"/>
                    </a:cubicBezTo>
                    <a:close/>
                    <a:moveTo>
                      <a:pt x="170821" y="209987"/>
                    </a:moveTo>
                    <a:cubicBezTo>
                      <a:pt x="177089" y="195416"/>
                      <a:pt x="180361" y="179732"/>
                      <a:pt x="180441" y="163869"/>
                    </a:cubicBezTo>
                    <a:lnTo>
                      <a:pt x="180530" y="149642"/>
                    </a:lnTo>
                    <a:cubicBezTo>
                      <a:pt x="180530" y="138030"/>
                      <a:pt x="182333" y="126488"/>
                      <a:pt x="185873" y="115430"/>
                    </a:cubicBezTo>
                    <a:cubicBezTo>
                      <a:pt x="204703" y="57778"/>
                      <a:pt x="255026" y="19045"/>
                      <a:pt x="311082" y="19045"/>
                    </a:cubicBezTo>
                    <a:cubicBezTo>
                      <a:pt x="318538" y="19059"/>
                      <a:pt x="325978" y="19763"/>
                      <a:pt x="333304" y="21152"/>
                    </a:cubicBezTo>
                    <a:cubicBezTo>
                      <a:pt x="335317" y="21654"/>
                      <a:pt x="337049" y="22930"/>
                      <a:pt x="338128" y="24701"/>
                    </a:cubicBezTo>
                    <a:lnTo>
                      <a:pt x="346625" y="37314"/>
                    </a:lnTo>
                    <a:cubicBezTo>
                      <a:pt x="349563" y="41678"/>
                      <a:pt x="355482" y="42833"/>
                      <a:pt x="359845" y="39895"/>
                    </a:cubicBezTo>
                    <a:cubicBezTo>
                      <a:pt x="359991" y="39796"/>
                      <a:pt x="360135" y="39694"/>
                      <a:pt x="360275" y="39588"/>
                    </a:cubicBezTo>
                    <a:lnTo>
                      <a:pt x="367944" y="33789"/>
                    </a:lnTo>
                    <a:cubicBezTo>
                      <a:pt x="368249" y="33529"/>
                      <a:pt x="368671" y="33456"/>
                      <a:pt x="369047" y="33599"/>
                    </a:cubicBezTo>
                    <a:cubicBezTo>
                      <a:pt x="406349" y="51326"/>
                      <a:pt x="433101" y="85615"/>
                      <a:pt x="441223" y="126109"/>
                    </a:cubicBezTo>
                    <a:lnTo>
                      <a:pt x="441228" y="126109"/>
                    </a:lnTo>
                    <a:cubicBezTo>
                      <a:pt x="443887" y="140549"/>
                      <a:pt x="447462" y="154804"/>
                      <a:pt x="451929" y="168791"/>
                    </a:cubicBezTo>
                    <a:lnTo>
                      <a:pt x="455827" y="180492"/>
                    </a:lnTo>
                    <a:cubicBezTo>
                      <a:pt x="435675" y="169079"/>
                      <a:pt x="411951" y="139401"/>
                      <a:pt x="399248" y="119151"/>
                    </a:cubicBezTo>
                    <a:cubicBezTo>
                      <a:pt x="397599" y="116517"/>
                      <a:pt x="394767" y="114854"/>
                      <a:pt x="391663" y="114695"/>
                    </a:cubicBezTo>
                    <a:cubicBezTo>
                      <a:pt x="388553" y="114515"/>
                      <a:pt x="385556" y="115888"/>
                      <a:pt x="383662" y="118361"/>
                    </a:cubicBezTo>
                    <a:cubicBezTo>
                      <a:pt x="336011" y="179622"/>
                      <a:pt x="208772" y="219977"/>
                      <a:pt x="160780" y="233427"/>
                    </a:cubicBezTo>
                    <a:close/>
                    <a:moveTo>
                      <a:pt x="189585" y="244913"/>
                    </a:moveTo>
                    <a:cubicBezTo>
                      <a:pt x="245602" y="227688"/>
                      <a:pt x="341740" y="192222"/>
                      <a:pt x="390248" y="139968"/>
                    </a:cubicBezTo>
                    <a:cubicBezTo>
                      <a:pt x="402976" y="158819"/>
                      <a:pt x="418401" y="175699"/>
                      <a:pt x="436032" y="190069"/>
                    </a:cubicBezTo>
                    <a:lnTo>
                      <a:pt x="436032" y="228616"/>
                    </a:lnTo>
                    <a:cubicBezTo>
                      <a:pt x="436072" y="296966"/>
                      <a:pt x="380697" y="352406"/>
                      <a:pt x="312348" y="352446"/>
                    </a:cubicBezTo>
                    <a:cubicBezTo>
                      <a:pt x="250240" y="352483"/>
                      <a:pt x="197726" y="306482"/>
                      <a:pt x="189585" y="244911"/>
                    </a:cubicBezTo>
                    <a:close/>
                    <a:moveTo>
                      <a:pt x="312194" y="428643"/>
                    </a:moveTo>
                    <a:cubicBezTo>
                      <a:pt x="278395" y="429476"/>
                      <a:pt x="244828" y="422851"/>
                      <a:pt x="213881" y="409240"/>
                    </a:cubicBezTo>
                    <a:lnTo>
                      <a:pt x="221822" y="405979"/>
                    </a:lnTo>
                    <a:cubicBezTo>
                      <a:pt x="236143" y="400142"/>
                      <a:pt x="245493" y="386202"/>
                      <a:pt x="245459" y="370737"/>
                    </a:cubicBezTo>
                    <a:lnTo>
                      <a:pt x="245459" y="354754"/>
                    </a:lnTo>
                    <a:cubicBezTo>
                      <a:pt x="287125" y="377024"/>
                      <a:pt x="337146" y="377078"/>
                      <a:pt x="378860" y="354897"/>
                    </a:cubicBezTo>
                    <a:lnTo>
                      <a:pt x="378860" y="370738"/>
                    </a:lnTo>
                    <a:cubicBezTo>
                      <a:pt x="378827" y="386201"/>
                      <a:pt x="388174" y="400141"/>
                      <a:pt x="402492" y="405980"/>
                    </a:cubicBezTo>
                    <a:lnTo>
                      <a:pt x="410461" y="409252"/>
                    </a:lnTo>
                    <a:cubicBezTo>
                      <a:pt x="379527" y="422854"/>
                      <a:pt x="345976" y="429475"/>
                      <a:pt x="312194" y="428643"/>
                    </a:cubicBez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828754" hangingPunct="1">
                  <a:lnSpc>
                    <a:spcPct val="100000"/>
                  </a:lnSpc>
                  <a:defRPr/>
                </a:pPr>
                <a:endParaRPr lang="en-US" sz="3600" b="0" kern="1200" cap="none" spc="0">
                  <a:latin typeface="Calibri" panose="020F0502020204030204"/>
                </a:endParaRPr>
              </a:p>
            </p:txBody>
          </p:sp>
          <p:sp>
            <p:nvSpPr>
              <p:cNvPr id="260" name="Freeform: Shape 259">
                <a:extLst>
                  <a:ext uri="{FF2B5EF4-FFF2-40B4-BE49-F238E27FC236}">
                    <a16:creationId xmlns:a16="http://schemas.microsoft.com/office/drawing/2014/main" id="{81113A9D-347F-4C6A-A7F8-43150A390A96}"/>
                  </a:ext>
                </a:extLst>
              </p:cNvPr>
              <p:cNvSpPr/>
              <p:nvPr/>
            </p:nvSpPr>
            <p:spPr>
              <a:xfrm>
                <a:off x="7868115" y="2399032"/>
                <a:ext cx="552448" cy="304800"/>
              </a:xfrm>
              <a:custGeom>
                <a:avLst/>
                <a:gdLst>
                  <a:gd name="connsiteX0" fmla="*/ 485773 w 552448"/>
                  <a:gd name="connsiteY0" fmla="*/ 33719 h 304800"/>
                  <a:gd name="connsiteX1" fmla="*/ 451865 w 552448"/>
                  <a:gd name="connsiteY1" fmla="*/ 0 h 304800"/>
                  <a:gd name="connsiteX2" fmla="*/ 451771 w 552448"/>
                  <a:gd name="connsiteY2" fmla="*/ 0 h 304800"/>
                  <a:gd name="connsiteX3" fmla="*/ 100394 w 552448"/>
                  <a:gd name="connsiteY3" fmla="*/ 0 h 304800"/>
                  <a:gd name="connsiteX4" fmla="*/ 66675 w 552448"/>
                  <a:gd name="connsiteY4" fmla="*/ 33719 h 304800"/>
                  <a:gd name="connsiteX5" fmla="*/ 66675 w 552448"/>
                  <a:gd name="connsiteY5" fmla="*/ 249460 h 304800"/>
                  <a:gd name="connsiteX6" fmla="*/ 0 w 552448"/>
                  <a:gd name="connsiteY6" fmla="*/ 249460 h 304800"/>
                  <a:gd name="connsiteX7" fmla="*/ 0 w 552448"/>
                  <a:gd name="connsiteY7" fmla="*/ 271120 h 304800"/>
                  <a:gd name="connsiteX8" fmla="*/ 33718 w 552448"/>
                  <a:gd name="connsiteY8" fmla="*/ 304800 h 304800"/>
                  <a:gd name="connsiteX9" fmla="*/ 518767 w 552448"/>
                  <a:gd name="connsiteY9" fmla="*/ 304800 h 304800"/>
                  <a:gd name="connsiteX10" fmla="*/ 552448 w 552448"/>
                  <a:gd name="connsiteY10" fmla="*/ 271082 h 304800"/>
                  <a:gd name="connsiteX11" fmla="*/ 552448 w 552448"/>
                  <a:gd name="connsiteY11" fmla="*/ 249460 h 304800"/>
                  <a:gd name="connsiteX12" fmla="*/ 485773 w 552448"/>
                  <a:gd name="connsiteY12" fmla="*/ 249460 h 304800"/>
                  <a:gd name="connsiteX13" fmla="*/ 533398 w 552448"/>
                  <a:gd name="connsiteY13" fmla="*/ 268510 h 304800"/>
                  <a:gd name="connsiteX14" fmla="*/ 533398 w 552448"/>
                  <a:gd name="connsiteY14" fmla="*/ 271045 h 304800"/>
                  <a:gd name="connsiteX15" fmla="*/ 518730 w 552448"/>
                  <a:gd name="connsiteY15" fmla="*/ 285750 h 304800"/>
                  <a:gd name="connsiteX16" fmla="*/ 33755 w 552448"/>
                  <a:gd name="connsiteY16" fmla="*/ 285750 h 304800"/>
                  <a:gd name="connsiteX17" fmla="*/ 19048 w 552448"/>
                  <a:gd name="connsiteY17" fmla="*/ 271082 h 304800"/>
                  <a:gd name="connsiteX18" fmla="*/ 19048 w 552448"/>
                  <a:gd name="connsiteY18" fmla="*/ 268510 h 304800"/>
                  <a:gd name="connsiteX19" fmla="*/ 85723 w 552448"/>
                  <a:gd name="connsiteY19" fmla="*/ 268510 h 304800"/>
                  <a:gd name="connsiteX20" fmla="*/ 85723 w 552448"/>
                  <a:gd name="connsiteY20" fmla="*/ 33719 h 304800"/>
                  <a:gd name="connsiteX21" fmla="*/ 100392 w 552448"/>
                  <a:gd name="connsiteY21" fmla="*/ 19050 h 304800"/>
                  <a:gd name="connsiteX22" fmla="*/ 452055 w 552448"/>
                  <a:gd name="connsiteY22" fmla="*/ 19050 h 304800"/>
                  <a:gd name="connsiteX23" fmla="*/ 466723 w 552448"/>
                  <a:gd name="connsiteY23" fmla="*/ 33719 h 304800"/>
                  <a:gd name="connsiteX24" fmla="*/ 466723 w 552448"/>
                  <a:gd name="connsiteY24" fmla="*/ 268510 h 304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552448" h="304800">
                    <a:moveTo>
                      <a:pt x="485773" y="33719"/>
                    </a:moveTo>
                    <a:cubicBezTo>
                      <a:pt x="485721" y="15044"/>
                      <a:pt x="470540" y="-52"/>
                      <a:pt x="451865" y="0"/>
                    </a:cubicBezTo>
                    <a:cubicBezTo>
                      <a:pt x="451834" y="0"/>
                      <a:pt x="451802" y="0"/>
                      <a:pt x="451771" y="0"/>
                    </a:cubicBezTo>
                    <a:lnTo>
                      <a:pt x="100394" y="0"/>
                    </a:lnTo>
                    <a:cubicBezTo>
                      <a:pt x="81780" y="20"/>
                      <a:pt x="66695" y="15105"/>
                      <a:pt x="66675" y="33719"/>
                    </a:cubicBezTo>
                    <a:lnTo>
                      <a:pt x="66675" y="249460"/>
                    </a:lnTo>
                    <a:lnTo>
                      <a:pt x="0" y="249460"/>
                    </a:lnTo>
                    <a:lnTo>
                      <a:pt x="0" y="271120"/>
                    </a:lnTo>
                    <a:cubicBezTo>
                      <a:pt x="125" y="289683"/>
                      <a:pt x="15153" y="304695"/>
                      <a:pt x="33718" y="304800"/>
                    </a:cubicBezTo>
                    <a:lnTo>
                      <a:pt x="518767" y="304800"/>
                    </a:lnTo>
                    <a:cubicBezTo>
                      <a:pt x="537331" y="304675"/>
                      <a:pt x="552344" y="289646"/>
                      <a:pt x="552448" y="271082"/>
                    </a:cubicBezTo>
                    <a:lnTo>
                      <a:pt x="552448" y="249460"/>
                    </a:lnTo>
                    <a:lnTo>
                      <a:pt x="485773" y="249460"/>
                    </a:lnTo>
                    <a:close/>
                    <a:moveTo>
                      <a:pt x="533398" y="268510"/>
                    </a:moveTo>
                    <a:lnTo>
                      <a:pt x="533398" y="271045"/>
                    </a:lnTo>
                    <a:cubicBezTo>
                      <a:pt x="533349" y="279132"/>
                      <a:pt x="526816" y="285681"/>
                      <a:pt x="518730" y="285750"/>
                    </a:cubicBezTo>
                    <a:lnTo>
                      <a:pt x="33755" y="285750"/>
                    </a:lnTo>
                    <a:cubicBezTo>
                      <a:pt x="25668" y="285701"/>
                      <a:pt x="19119" y="279168"/>
                      <a:pt x="19048" y="271082"/>
                    </a:cubicBezTo>
                    <a:lnTo>
                      <a:pt x="19048" y="268510"/>
                    </a:lnTo>
                    <a:lnTo>
                      <a:pt x="85723" y="268510"/>
                    </a:lnTo>
                    <a:lnTo>
                      <a:pt x="85723" y="33719"/>
                    </a:lnTo>
                    <a:cubicBezTo>
                      <a:pt x="85733" y="25621"/>
                      <a:pt x="92294" y="19060"/>
                      <a:pt x="100392" y="19050"/>
                    </a:cubicBezTo>
                    <a:lnTo>
                      <a:pt x="452055" y="19050"/>
                    </a:lnTo>
                    <a:cubicBezTo>
                      <a:pt x="460152" y="19060"/>
                      <a:pt x="466714" y="25621"/>
                      <a:pt x="466723" y="33719"/>
                    </a:cubicBezTo>
                    <a:lnTo>
                      <a:pt x="466723" y="268510"/>
                    </a:ln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828754" hangingPunct="1">
                  <a:lnSpc>
                    <a:spcPct val="100000"/>
                  </a:lnSpc>
                  <a:defRPr/>
                </a:pPr>
                <a:endParaRPr lang="en-US" sz="3600" b="0" kern="1200" cap="none" spc="0">
                  <a:latin typeface="Calibri" panose="020F0502020204030204"/>
                </a:endParaRPr>
              </a:p>
            </p:txBody>
          </p:sp>
        </p:grpSp>
      </p:grpSp>
      <p:grpSp>
        <p:nvGrpSpPr>
          <p:cNvPr id="253" name="Group 252">
            <a:extLst>
              <a:ext uri="{FF2B5EF4-FFF2-40B4-BE49-F238E27FC236}">
                <a16:creationId xmlns:a16="http://schemas.microsoft.com/office/drawing/2014/main" id="{4DE10506-71ED-4C49-A821-F49330C369ED}"/>
              </a:ext>
            </a:extLst>
          </p:cNvPr>
          <p:cNvGrpSpPr/>
          <p:nvPr/>
        </p:nvGrpSpPr>
        <p:grpSpPr>
          <a:xfrm>
            <a:off x="18088258" y="779856"/>
            <a:ext cx="1828800" cy="1828800"/>
            <a:chOff x="6212942" y="1808483"/>
            <a:chExt cx="914400" cy="914400"/>
          </a:xfrm>
        </p:grpSpPr>
        <p:pic>
          <p:nvPicPr>
            <p:cNvPr id="254" name="Graphic 253" descr="Programmer female with solid fill">
              <a:extLst>
                <a:ext uri="{FF2B5EF4-FFF2-40B4-BE49-F238E27FC236}">
                  <a16:creationId xmlns:a16="http://schemas.microsoft.com/office/drawing/2014/main" id="{57D2960F-AFBB-4F13-A28C-0BE2E9C2CF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212942" y="1808483"/>
              <a:ext cx="914400" cy="914400"/>
            </a:xfrm>
            <a:prstGeom prst="rect">
              <a:avLst/>
            </a:prstGeom>
          </p:spPr>
        </p:pic>
        <p:sp>
          <p:nvSpPr>
            <p:cNvPr id="255" name="Rectangle 254">
              <a:extLst>
                <a:ext uri="{FF2B5EF4-FFF2-40B4-BE49-F238E27FC236}">
                  <a16:creationId xmlns:a16="http://schemas.microsoft.com/office/drawing/2014/main" id="{7D310967-B207-4592-AB2D-9A3C604B7790}"/>
                </a:ext>
              </a:extLst>
            </p:cNvPr>
            <p:cNvSpPr/>
            <p:nvPr/>
          </p:nvSpPr>
          <p:spPr>
            <a:xfrm>
              <a:off x="6486178" y="2457813"/>
              <a:ext cx="366712" cy="17621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828754" hangingPunct="1">
                <a:lnSpc>
                  <a:spcPct val="100000"/>
                </a:lnSpc>
                <a:defRPr/>
              </a:pPr>
              <a:endParaRPr lang="en-US" sz="3600" b="0" kern="1200" cap="none" spc="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56" name="TextBox 255">
              <a:extLst>
                <a:ext uri="{FF2B5EF4-FFF2-40B4-BE49-F238E27FC236}">
                  <a16:creationId xmlns:a16="http://schemas.microsoft.com/office/drawing/2014/main" id="{D1042C49-A309-4A52-9A85-67638022ACFA}"/>
                </a:ext>
              </a:extLst>
            </p:cNvPr>
            <p:cNvSpPr txBox="1"/>
            <p:nvPr/>
          </p:nvSpPr>
          <p:spPr>
            <a:xfrm>
              <a:off x="6392439" y="2427311"/>
              <a:ext cx="552449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1828754" hangingPunct="1">
                <a:lnSpc>
                  <a:spcPct val="100000"/>
                </a:lnSpc>
                <a:defRPr/>
              </a:pPr>
              <a:r>
                <a:rPr lang="en-US" sz="2000" b="0" kern="1200" cap="none" spc="0">
                  <a:solidFill>
                    <a:srgbClr val="000000"/>
                  </a:solidFill>
                  <a:latin typeface="Calibri" panose="020F0502020204030204"/>
                </a:rPr>
                <a:t>JS</a:t>
              </a:r>
            </a:p>
          </p:txBody>
        </p:sp>
      </p:grp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BE7E3C0F-3D42-4D02-8136-4A59750CCEC4}"/>
              </a:ext>
            </a:extLst>
          </p:cNvPr>
          <p:cNvGrpSpPr/>
          <p:nvPr/>
        </p:nvGrpSpPr>
        <p:grpSpPr>
          <a:xfrm>
            <a:off x="19573222" y="2445322"/>
            <a:ext cx="1828800" cy="1828800"/>
            <a:chOff x="2204606" y="5539769"/>
            <a:chExt cx="914400" cy="914400"/>
          </a:xfrm>
          <a:solidFill>
            <a:schemeClr val="bg1">
              <a:lumMod val="40000"/>
              <a:lumOff val="60000"/>
            </a:schemeClr>
          </a:solidFill>
        </p:grpSpPr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0969CB8C-1EC9-492C-9442-D4AACDDA39F1}"/>
                </a:ext>
              </a:extLst>
            </p:cNvPr>
            <p:cNvSpPr txBox="1"/>
            <p:nvPr/>
          </p:nvSpPr>
          <p:spPr>
            <a:xfrm>
              <a:off x="2450054" y="5824174"/>
              <a:ext cx="33438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1828754" hangingPunct="1">
                <a:lnSpc>
                  <a:spcPct val="100000"/>
                </a:lnSpc>
                <a:defRPr/>
              </a:pPr>
              <a:r>
                <a:rPr lang="en-US" sz="2800" b="0" kern="1200" cap="none" spc="0">
                  <a:latin typeface="Calibri" panose="020F0502020204030204"/>
                </a:rPr>
                <a:t>iOS</a:t>
              </a:r>
            </a:p>
          </p:txBody>
        </p:sp>
        <p:pic>
          <p:nvPicPr>
            <p:cNvPr id="223" name="Graphic 222" descr="Smart Phone with solid fill">
              <a:extLst>
                <a:ext uri="{FF2B5EF4-FFF2-40B4-BE49-F238E27FC236}">
                  <a16:creationId xmlns:a16="http://schemas.microsoft.com/office/drawing/2014/main" id="{B2CE087F-67C2-43DD-B908-7A111DAFBE2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2204606" y="5539769"/>
              <a:ext cx="914400" cy="914400"/>
            </a:xfrm>
            <a:prstGeom prst="rect">
              <a:avLst/>
            </a:prstGeom>
          </p:spPr>
        </p:pic>
      </p:grpSp>
      <p:grpSp>
        <p:nvGrpSpPr>
          <p:cNvPr id="247" name="Group 246">
            <a:extLst>
              <a:ext uri="{FF2B5EF4-FFF2-40B4-BE49-F238E27FC236}">
                <a16:creationId xmlns:a16="http://schemas.microsoft.com/office/drawing/2014/main" id="{7DD7D162-3483-407C-9A69-00F35DF63E80}"/>
              </a:ext>
            </a:extLst>
          </p:cNvPr>
          <p:cNvGrpSpPr/>
          <p:nvPr/>
        </p:nvGrpSpPr>
        <p:grpSpPr>
          <a:xfrm>
            <a:off x="7961174" y="7132134"/>
            <a:ext cx="1828800" cy="1828800"/>
            <a:chOff x="5179395" y="4794547"/>
            <a:chExt cx="914400" cy="914400"/>
          </a:xfrm>
          <a:solidFill>
            <a:schemeClr val="bg1">
              <a:lumMod val="40000"/>
              <a:lumOff val="60000"/>
            </a:schemeClr>
          </a:solidFill>
        </p:grpSpPr>
        <p:pic>
          <p:nvPicPr>
            <p:cNvPr id="248" name="Picture 247">
              <a:extLst>
                <a:ext uri="{FF2B5EF4-FFF2-40B4-BE49-F238E27FC236}">
                  <a16:creationId xmlns:a16="http://schemas.microsoft.com/office/drawing/2014/main" id="{2B88C176-4C89-49F1-AC5C-9D30163DBB27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5498185" y="5071417"/>
              <a:ext cx="292348" cy="356881"/>
            </a:xfrm>
            <a:prstGeom prst="rect">
              <a:avLst/>
            </a:prstGeom>
            <a:noFill/>
          </p:spPr>
        </p:pic>
        <p:pic>
          <p:nvPicPr>
            <p:cNvPr id="272" name="Graphic 271" descr="Smart Phone outline">
              <a:extLst>
                <a:ext uri="{FF2B5EF4-FFF2-40B4-BE49-F238E27FC236}">
                  <a16:creationId xmlns:a16="http://schemas.microsoft.com/office/drawing/2014/main" id="{9007BADD-EDE4-4B81-ADA7-B7578110BD3A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5179395" y="4794547"/>
              <a:ext cx="914400" cy="914400"/>
            </a:xfrm>
            <a:prstGeom prst="rect">
              <a:avLst/>
            </a:prstGeom>
          </p:spPr>
        </p:pic>
      </p:grpSp>
      <p:grpSp>
        <p:nvGrpSpPr>
          <p:cNvPr id="273" name="Group 272">
            <a:extLst>
              <a:ext uri="{FF2B5EF4-FFF2-40B4-BE49-F238E27FC236}">
                <a16:creationId xmlns:a16="http://schemas.microsoft.com/office/drawing/2014/main" id="{844A09C3-1A5E-4F42-A576-D2278ECA57BE}"/>
              </a:ext>
            </a:extLst>
          </p:cNvPr>
          <p:cNvGrpSpPr/>
          <p:nvPr/>
        </p:nvGrpSpPr>
        <p:grpSpPr>
          <a:xfrm>
            <a:off x="17672850" y="9451106"/>
            <a:ext cx="1828800" cy="1828800"/>
            <a:chOff x="5179395" y="4794547"/>
            <a:chExt cx="914400" cy="914400"/>
          </a:xfrm>
          <a:solidFill>
            <a:schemeClr val="bg1">
              <a:lumMod val="40000"/>
              <a:lumOff val="60000"/>
            </a:schemeClr>
          </a:solidFill>
        </p:grpSpPr>
        <p:pic>
          <p:nvPicPr>
            <p:cNvPr id="274" name="Picture 273">
              <a:extLst>
                <a:ext uri="{FF2B5EF4-FFF2-40B4-BE49-F238E27FC236}">
                  <a16:creationId xmlns:a16="http://schemas.microsoft.com/office/drawing/2014/main" id="{7C0321DF-365D-432D-9DAC-286F629C800B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5498185" y="5071417"/>
              <a:ext cx="292348" cy="356881"/>
            </a:xfrm>
            <a:prstGeom prst="rect">
              <a:avLst/>
            </a:prstGeom>
            <a:noFill/>
          </p:spPr>
        </p:pic>
        <p:pic>
          <p:nvPicPr>
            <p:cNvPr id="275" name="Graphic 274" descr="Smart Phone outline">
              <a:extLst>
                <a:ext uri="{FF2B5EF4-FFF2-40B4-BE49-F238E27FC236}">
                  <a16:creationId xmlns:a16="http://schemas.microsoft.com/office/drawing/2014/main" id="{A9352AA2-6D2A-4187-B7F6-2E4353F96BED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5179395" y="4794547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692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2" name="Group 221">
            <a:extLst>
              <a:ext uri="{FF2B5EF4-FFF2-40B4-BE49-F238E27FC236}">
                <a16:creationId xmlns:a16="http://schemas.microsoft.com/office/drawing/2014/main" id="{560192A6-4EAD-47D7-BE63-5170EB686EF7}"/>
              </a:ext>
            </a:extLst>
          </p:cNvPr>
          <p:cNvGrpSpPr/>
          <p:nvPr/>
        </p:nvGrpSpPr>
        <p:grpSpPr>
          <a:xfrm>
            <a:off x="-11933152" y="-264069"/>
            <a:ext cx="11588838" cy="13980070"/>
            <a:chOff x="-1284608" y="-944561"/>
            <a:chExt cx="5794419" cy="6990034"/>
          </a:xfrm>
        </p:grpSpPr>
        <p:pic>
          <p:nvPicPr>
            <p:cNvPr id="3" name="Graphic 2" descr="Programmer female with solid fill">
              <a:extLst>
                <a:ext uri="{FF2B5EF4-FFF2-40B4-BE49-F238E27FC236}">
                  <a16:creationId xmlns:a16="http://schemas.microsoft.com/office/drawing/2014/main" id="{D3CE2312-9323-4DAD-9087-11474950A73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41292" y="5131073"/>
              <a:ext cx="914400" cy="914400"/>
            </a:xfrm>
            <a:prstGeom prst="rect">
              <a:avLst/>
            </a:prstGeom>
          </p:spPr>
        </p:pic>
        <p:pic>
          <p:nvPicPr>
            <p:cNvPr id="5" name="Graphic 4" descr="Programmer female outline">
              <a:extLst>
                <a:ext uri="{FF2B5EF4-FFF2-40B4-BE49-F238E27FC236}">
                  <a16:creationId xmlns:a16="http://schemas.microsoft.com/office/drawing/2014/main" id="{E4FA98F2-E927-488B-9A68-063EAC6A9E9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06851" y="4493400"/>
              <a:ext cx="914400" cy="914400"/>
            </a:xfrm>
            <a:prstGeom prst="rect">
              <a:avLst/>
            </a:prstGeom>
          </p:spPr>
        </p:pic>
        <p:pic>
          <p:nvPicPr>
            <p:cNvPr id="7" name="Graphic 6" descr="Programmer male with solid fill">
              <a:extLst>
                <a:ext uri="{FF2B5EF4-FFF2-40B4-BE49-F238E27FC236}">
                  <a16:creationId xmlns:a16="http://schemas.microsoft.com/office/drawing/2014/main" id="{6D6C353C-4762-43F7-9058-6E6D3CE7033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206851" y="3579000"/>
              <a:ext cx="914400" cy="914400"/>
            </a:xfrm>
            <a:prstGeom prst="rect">
              <a:avLst/>
            </a:prstGeom>
          </p:spPr>
        </p:pic>
        <p:pic>
          <p:nvPicPr>
            <p:cNvPr id="9" name="Graphic 8" descr="Programmer male outline">
              <a:extLst>
                <a:ext uri="{FF2B5EF4-FFF2-40B4-BE49-F238E27FC236}">
                  <a16:creationId xmlns:a16="http://schemas.microsoft.com/office/drawing/2014/main" id="{C48BB3C0-E6C5-4ECA-B97B-9FB2F68601E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915452" y="5131073"/>
              <a:ext cx="914400" cy="914400"/>
            </a:xfrm>
            <a:prstGeom prst="rect">
              <a:avLst/>
            </a:prstGeom>
          </p:spPr>
        </p:pic>
        <p:pic>
          <p:nvPicPr>
            <p:cNvPr id="41" name="Graphic 40" descr="Programmer female with solid fill">
              <a:extLst>
                <a:ext uri="{FF2B5EF4-FFF2-40B4-BE49-F238E27FC236}">
                  <a16:creationId xmlns:a16="http://schemas.microsoft.com/office/drawing/2014/main" id="{5B7DBA7F-13DE-471E-B939-8D52401DA95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121251" y="4066673"/>
              <a:ext cx="914400" cy="914400"/>
            </a:xfrm>
            <a:prstGeom prst="rect">
              <a:avLst/>
            </a:prstGeom>
          </p:spPr>
        </p:pic>
        <p:pic>
          <p:nvPicPr>
            <p:cNvPr id="42" name="Graphic 41" descr="Programmer female outline">
              <a:extLst>
                <a:ext uri="{FF2B5EF4-FFF2-40B4-BE49-F238E27FC236}">
                  <a16:creationId xmlns:a16="http://schemas.microsoft.com/office/drawing/2014/main" id="{9652C8E1-00BC-411F-B43D-0408FEBF974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886810" y="3429000"/>
              <a:ext cx="914400" cy="914400"/>
            </a:xfrm>
            <a:prstGeom prst="rect">
              <a:avLst/>
            </a:prstGeom>
          </p:spPr>
        </p:pic>
        <p:pic>
          <p:nvPicPr>
            <p:cNvPr id="43" name="Graphic 42" descr="Programmer male with solid fill">
              <a:extLst>
                <a:ext uri="{FF2B5EF4-FFF2-40B4-BE49-F238E27FC236}">
                  <a16:creationId xmlns:a16="http://schemas.microsoft.com/office/drawing/2014/main" id="{BC7C83D5-DB72-46FD-8C97-CD45EB487E1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886810" y="2514600"/>
              <a:ext cx="914400" cy="914400"/>
            </a:xfrm>
            <a:prstGeom prst="rect">
              <a:avLst/>
            </a:prstGeom>
          </p:spPr>
        </p:pic>
        <p:pic>
          <p:nvPicPr>
            <p:cNvPr id="44" name="Graphic 43" descr="Programmer male outline">
              <a:extLst>
                <a:ext uri="{FF2B5EF4-FFF2-40B4-BE49-F238E27FC236}">
                  <a16:creationId xmlns:a16="http://schemas.microsoft.com/office/drawing/2014/main" id="{FCDBB35F-9D0B-421A-BA2B-E02148198B0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938709" y="4840089"/>
              <a:ext cx="914400" cy="914400"/>
            </a:xfrm>
            <a:prstGeom prst="rect">
              <a:avLst/>
            </a:prstGeom>
          </p:spPr>
        </p:pic>
        <p:pic>
          <p:nvPicPr>
            <p:cNvPr id="47" name="Graphic 46" descr="Programmer female with solid fill">
              <a:extLst>
                <a:ext uri="{FF2B5EF4-FFF2-40B4-BE49-F238E27FC236}">
                  <a16:creationId xmlns:a16="http://schemas.microsoft.com/office/drawing/2014/main" id="{B7FDFCA7-9566-4945-8A57-25196EFD364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41292" y="2876607"/>
              <a:ext cx="914400" cy="914400"/>
            </a:xfrm>
            <a:prstGeom prst="rect">
              <a:avLst/>
            </a:prstGeom>
          </p:spPr>
        </p:pic>
        <p:pic>
          <p:nvPicPr>
            <p:cNvPr id="48" name="Graphic 47" descr="Programmer female outline">
              <a:extLst>
                <a:ext uri="{FF2B5EF4-FFF2-40B4-BE49-F238E27FC236}">
                  <a16:creationId xmlns:a16="http://schemas.microsoft.com/office/drawing/2014/main" id="{4E045DCB-44F1-46BB-9D4D-5191B1E7945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06851" y="2238934"/>
              <a:ext cx="914400" cy="914400"/>
            </a:xfrm>
            <a:prstGeom prst="rect">
              <a:avLst/>
            </a:prstGeom>
          </p:spPr>
        </p:pic>
        <p:pic>
          <p:nvPicPr>
            <p:cNvPr id="49" name="Graphic 48" descr="Programmer male with solid fill">
              <a:extLst>
                <a:ext uri="{FF2B5EF4-FFF2-40B4-BE49-F238E27FC236}">
                  <a16:creationId xmlns:a16="http://schemas.microsoft.com/office/drawing/2014/main" id="{81C9B3B5-8417-4A62-85EA-609C3E44497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206851" y="1324534"/>
              <a:ext cx="914400" cy="914400"/>
            </a:xfrm>
            <a:prstGeom prst="rect">
              <a:avLst/>
            </a:prstGeom>
          </p:spPr>
        </p:pic>
        <p:pic>
          <p:nvPicPr>
            <p:cNvPr id="50" name="Graphic 49" descr="Programmer male outline">
              <a:extLst>
                <a:ext uri="{FF2B5EF4-FFF2-40B4-BE49-F238E27FC236}">
                  <a16:creationId xmlns:a16="http://schemas.microsoft.com/office/drawing/2014/main" id="{80F37942-97F9-4544-9F65-7D77A4472B6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915452" y="2876607"/>
              <a:ext cx="914400" cy="914400"/>
            </a:xfrm>
            <a:prstGeom prst="rect">
              <a:avLst/>
            </a:prstGeom>
          </p:spPr>
        </p:pic>
        <p:pic>
          <p:nvPicPr>
            <p:cNvPr id="51" name="Graphic 50" descr="Programmer female with solid fill">
              <a:extLst>
                <a:ext uri="{FF2B5EF4-FFF2-40B4-BE49-F238E27FC236}">
                  <a16:creationId xmlns:a16="http://schemas.microsoft.com/office/drawing/2014/main" id="{D08D2CA3-D678-48DE-9288-F26C631BCD3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121251" y="1808483"/>
              <a:ext cx="914400" cy="914400"/>
            </a:xfrm>
            <a:prstGeom prst="rect">
              <a:avLst/>
            </a:prstGeom>
          </p:spPr>
        </p:pic>
        <p:pic>
          <p:nvPicPr>
            <p:cNvPr id="52" name="Graphic 51" descr="Programmer female outline">
              <a:extLst>
                <a:ext uri="{FF2B5EF4-FFF2-40B4-BE49-F238E27FC236}">
                  <a16:creationId xmlns:a16="http://schemas.microsoft.com/office/drawing/2014/main" id="{2E69E898-7F84-482A-AB96-02424E15E0C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886810" y="1170810"/>
              <a:ext cx="914400" cy="914400"/>
            </a:xfrm>
            <a:prstGeom prst="rect">
              <a:avLst/>
            </a:prstGeom>
          </p:spPr>
        </p:pic>
        <p:pic>
          <p:nvPicPr>
            <p:cNvPr id="53" name="Graphic 52" descr="Programmer male with solid fill">
              <a:extLst>
                <a:ext uri="{FF2B5EF4-FFF2-40B4-BE49-F238E27FC236}">
                  <a16:creationId xmlns:a16="http://schemas.microsoft.com/office/drawing/2014/main" id="{2215C6C8-08F0-4AF0-B715-7CB3E7393E7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886810" y="256410"/>
              <a:ext cx="914400" cy="914400"/>
            </a:xfrm>
            <a:prstGeom prst="rect">
              <a:avLst/>
            </a:prstGeom>
          </p:spPr>
        </p:pic>
        <p:pic>
          <p:nvPicPr>
            <p:cNvPr id="54" name="Graphic 53" descr="Programmer male outline">
              <a:extLst>
                <a:ext uri="{FF2B5EF4-FFF2-40B4-BE49-F238E27FC236}">
                  <a16:creationId xmlns:a16="http://schemas.microsoft.com/office/drawing/2014/main" id="{50CBFC11-4A80-4A9E-A421-A1C90D1F21B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595411" y="1808483"/>
              <a:ext cx="914400" cy="914400"/>
            </a:xfrm>
            <a:prstGeom prst="rect">
              <a:avLst/>
            </a:prstGeom>
          </p:spPr>
        </p:pic>
        <p:pic>
          <p:nvPicPr>
            <p:cNvPr id="55" name="Graphic 54" descr="Programmer female with solid fill">
              <a:extLst>
                <a:ext uri="{FF2B5EF4-FFF2-40B4-BE49-F238E27FC236}">
                  <a16:creationId xmlns:a16="http://schemas.microsoft.com/office/drawing/2014/main" id="{1C0AA574-B0FB-4A09-91DA-1992BA7DC8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-1135767" y="1675636"/>
              <a:ext cx="914400" cy="914400"/>
            </a:xfrm>
            <a:prstGeom prst="rect">
              <a:avLst/>
            </a:prstGeom>
          </p:spPr>
        </p:pic>
        <p:pic>
          <p:nvPicPr>
            <p:cNvPr id="56" name="Graphic 55" descr="Programmer female outline">
              <a:extLst>
                <a:ext uri="{FF2B5EF4-FFF2-40B4-BE49-F238E27FC236}">
                  <a16:creationId xmlns:a16="http://schemas.microsoft.com/office/drawing/2014/main" id="{4D4917EA-1CD9-4FB9-AD14-8B95AA5B3B6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370208" y="1037963"/>
              <a:ext cx="914400" cy="914400"/>
            </a:xfrm>
            <a:prstGeom prst="rect">
              <a:avLst/>
            </a:prstGeom>
          </p:spPr>
        </p:pic>
        <p:pic>
          <p:nvPicPr>
            <p:cNvPr id="57" name="Graphic 56" descr="Programmer male with solid fill">
              <a:extLst>
                <a:ext uri="{FF2B5EF4-FFF2-40B4-BE49-F238E27FC236}">
                  <a16:creationId xmlns:a16="http://schemas.microsoft.com/office/drawing/2014/main" id="{DEF65A92-9904-4402-90B9-E191A099C15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370208" y="123563"/>
              <a:ext cx="914400" cy="914400"/>
            </a:xfrm>
            <a:prstGeom prst="rect">
              <a:avLst/>
            </a:prstGeom>
          </p:spPr>
        </p:pic>
        <p:pic>
          <p:nvPicPr>
            <p:cNvPr id="58" name="Graphic 57" descr="Programmer male outline">
              <a:extLst>
                <a:ext uri="{FF2B5EF4-FFF2-40B4-BE49-F238E27FC236}">
                  <a16:creationId xmlns:a16="http://schemas.microsoft.com/office/drawing/2014/main" id="{14A7AC98-79F7-4253-9D26-338E288DC75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38393" y="1675636"/>
              <a:ext cx="914400" cy="914400"/>
            </a:xfrm>
            <a:prstGeom prst="rect">
              <a:avLst/>
            </a:prstGeom>
          </p:spPr>
        </p:pic>
        <p:pic>
          <p:nvPicPr>
            <p:cNvPr id="59" name="Graphic 58" descr="Programmer female with solid fill">
              <a:extLst>
                <a:ext uri="{FF2B5EF4-FFF2-40B4-BE49-F238E27FC236}">
                  <a16:creationId xmlns:a16="http://schemas.microsoft.com/office/drawing/2014/main" id="{5FE5D8CB-055C-4C59-9E56-A687E42092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21221" y="607512"/>
              <a:ext cx="914400" cy="914400"/>
            </a:xfrm>
            <a:prstGeom prst="rect">
              <a:avLst/>
            </a:prstGeom>
          </p:spPr>
        </p:pic>
        <p:pic>
          <p:nvPicPr>
            <p:cNvPr id="60" name="Graphic 59" descr="Programmer female outline">
              <a:extLst>
                <a:ext uri="{FF2B5EF4-FFF2-40B4-BE49-F238E27FC236}">
                  <a16:creationId xmlns:a16="http://schemas.microsoft.com/office/drawing/2014/main" id="{3728092B-C240-4B49-BE8B-BB004FEDF6C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86780" y="-30161"/>
              <a:ext cx="914400" cy="914400"/>
            </a:xfrm>
            <a:prstGeom prst="rect">
              <a:avLst/>
            </a:prstGeom>
          </p:spPr>
        </p:pic>
        <p:pic>
          <p:nvPicPr>
            <p:cNvPr id="61" name="Graphic 60" descr="Programmer male with solid fill">
              <a:extLst>
                <a:ext uri="{FF2B5EF4-FFF2-40B4-BE49-F238E27FC236}">
                  <a16:creationId xmlns:a16="http://schemas.microsoft.com/office/drawing/2014/main" id="{B55888DB-C039-4AAE-B2A7-361656FD0F4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286780" y="-944561"/>
              <a:ext cx="914400" cy="914400"/>
            </a:xfrm>
            <a:prstGeom prst="rect">
              <a:avLst/>
            </a:prstGeom>
          </p:spPr>
        </p:pic>
        <p:pic>
          <p:nvPicPr>
            <p:cNvPr id="62" name="Graphic 61" descr="Programmer male outline">
              <a:extLst>
                <a:ext uri="{FF2B5EF4-FFF2-40B4-BE49-F238E27FC236}">
                  <a16:creationId xmlns:a16="http://schemas.microsoft.com/office/drawing/2014/main" id="{77C9EAAD-7365-4212-B757-BFFFABF79A8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995381" y="607512"/>
              <a:ext cx="914400" cy="914400"/>
            </a:xfrm>
            <a:prstGeom prst="rect">
              <a:avLst/>
            </a:prstGeom>
          </p:spPr>
        </p:pic>
        <p:pic>
          <p:nvPicPr>
            <p:cNvPr id="63" name="Graphic 62" descr="Programmer female with solid fill">
              <a:extLst>
                <a:ext uri="{FF2B5EF4-FFF2-40B4-BE49-F238E27FC236}">
                  <a16:creationId xmlns:a16="http://schemas.microsoft.com/office/drawing/2014/main" id="{96A54B6F-3874-4457-B69E-E6E2AFD19E8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-1284608" y="4036200"/>
              <a:ext cx="914400" cy="914400"/>
            </a:xfrm>
            <a:prstGeom prst="rect">
              <a:avLst/>
            </a:prstGeom>
          </p:spPr>
        </p:pic>
        <p:pic>
          <p:nvPicPr>
            <p:cNvPr id="64" name="Graphic 63" descr="Programmer female outline">
              <a:extLst>
                <a:ext uri="{FF2B5EF4-FFF2-40B4-BE49-F238E27FC236}">
                  <a16:creationId xmlns:a16="http://schemas.microsoft.com/office/drawing/2014/main" id="{1AEA79C9-2E53-4959-A01D-B99885915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519049" y="3398527"/>
              <a:ext cx="914400" cy="914400"/>
            </a:xfrm>
            <a:prstGeom prst="rect">
              <a:avLst/>
            </a:prstGeom>
          </p:spPr>
        </p:pic>
        <p:pic>
          <p:nvPicPr>
            <p:cNvPr id="65" name="Graphic 64" descr="Programmer male with solid fill">
              <a:extLst>
                <a:ext uri="{FF2B5EF4-FFF2-40B4-BE49-F238E27FC236}">
                  <a16:creationId xmlns:a16="http://schemas.microsoft.com/office/drawing/2014/main" id="{4D2E3A66-17D1-4B92-8FCF-F4D89354B4F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519049" y="2484127"/>
              <a:ext cx="914400" cy="914400"/>
            </a:xfrm>
            <a:prstGeom prst="rect">
              <a:avLst/>
            </a:prstGeom>
          </p:spPr>
        </p:pic>
        <p:pic>
          <p:nvPicPr>
            <p:cNvPr id="66" name="Graphic 65" descr="Programmer male outline">
              <a:extLst>
                <a:ext uri="{FF2B5EF4-FFF2-40B4-BE49-F238E27FC236}">
                  <a16:creationId xmlns:a16="http://schemas.microsoft.com/office/drawing/2014/main" id="{927514CB-38ED-4F3E-BD81-77F73260B91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89552" y="4036200"/>
              <a:ext cx="914400" cy="914400"/>
            </a:xfrm>
            <a:prstGeom prst="rect">
              <a:avLst/>
            </a:prstGeom>
          </p:spPr>
        </p:pic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7B869A8A-4283-47DB-904C-027EF31F43B7}"/>
              </a:ext>
            </a:extLst>
          </p:cNvPr>
          <p:cNvGrpSpPr/>
          <p:nvPr/>
        </p:nvGrpSpPr>
        <p:grpSpPr>
          <a:xfrm>
            <a:off x="9940344" y="1749176"/>
            <a:ext cx="1828800" cy="1828800"/>
            <a:chOff x="2212166" y="5530079"/>
            <a:chExt cx="914400" cy="914400"/>
          </a:xfrm>
        </p:grpSpPr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9A0FC89D-6303-4A99-AEF4-DC2822C2EFC6}"/>
                </a:ext>
              </a:extLst>
            </p:cNvPr>
            <p:cNvSpPr txBox="1"/>
            <p:nvPr/>
          </p:nvSpPr>
          <p:spPr>
            <a:xfrm>
              <a:off x="2450054" y="5824174"/>
              <a:ext cx="33438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1828754" hangingPunct="1">
                <a:lnSpc>
                  <a:spcPct val="100000"/>
                </a:lnSpc>
                <a:defRPr/>
              </a:pPr>
              <a:r>
                <a:rPr lang="en-US" sz="2800" b="0" kern="1200" cap="none" spc="0">
                  <a:latin typeface="Calibri" panose="020F0502020204030204"/>
                </a:rPr>
                <a:t>iOS</a:t>
              </a:r>
            </a:p>
          </p:txBody>
        </p:sp>
        <p:pic>
          <p:nvPicPr>
            <p:cNvPr id="69" name="Graphic 68" descr="Smart Phone with solid fill">
              <a:extLst>
                <a:ext uri="{FF2B5EF4-FFF2-40B4-BE49-F238E27FC236}">
                  <a16:creationId xmlns:a16="http://schemas.microsoft.com/office/drawing/2014/main" id="{690B7F28-8D86-4C9B-8568-4E1062752B3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2212166" y="5530079"/>
              <a:ext cx="914400" cy="914400"/>
            </a:xfrm>
            <a:prstGeom prst="rect">
              <a:avLst/>
            </a:prstGeom>
          </p:spPr>
        </p:pic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75CD90C6-916F-4435-B99B-873626F7B847}"/>
              </a:ext>
            </a:extLst>
          </p:cNvPr>
          <p:cNvGrpSpPr/>
          <p:nvPr/>
        </p:nvGrpSpPr>
        <p:grpSpPr>
          <a:xfrm>
            <a:off x="7011750" y="1749176"/>
            <a:ext cx="1828800" cy="1828800"/>
            <a:chOff x="5187159" y="4792658"/>
            <a:chExt cx="914400" cy="914400"/>
          </a:xfrm>
        </p:grpSpPr>
        <p:pic>
          <p:nvPicPr>
            <p:cNvPr id="131" name="Picture 130">
              <a:extLst>
                <a:ext uri="{FF2B5EF4-FFF2-40B4-BE49-F238E27FC236}">
                  <a16:creationId xmlns:a16="http://schemas.microsoft.com/office/drawing/2014/main" id="{A6FF9FFC-2351-46BE-BD58-CE8E6A88B0F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498185" y="5071417"/>
              <a:ext cx="292348" cy="356881"/>
            </a:xfrm>
            <a:prstGeom prst="rect">
              <a:avLst/>
            </a:prstGeom>
          </p:spPr>
        </p:pic>
        <p:pic>
          <p:nvPicPr>
            <p:cNvPr id="132" name="Graphic 131" descr="Smart Phone outline">
              <a:extLst>
                <a:ext uri="{FF2B5EF4-FFF2-40B4-BE49-F238E27FC236}">
                  <a16:creationId xmlns:a16="http://schemas.microsoft.com/office/drawing/2014/main" id="{29BE66F6-E3E7-42A7-8963-AD721198984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5187159" y="4792658"/>
              <a:ext cx="914400" cy="914400"/>
            </a:xfrm>
            <a:prstGeom prst="rect">
              <a:avLst/>
            </a:prstGeom>
          </p:spPr>
        </p:pic>
      </p:grp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754E492D-083A-4EAD-BB1C-EC449F34125A}"/>
              </a:ext>
            </a:extLst>
          </p:cNvPr>
          <p:cNvGrpSpPr/>
          <p:nvPr/>
        </p:nvGrpSpPr>
        <p:grpSpPr>
          <a:xfrm>
            <a:off x="13118079" y="1214263"/>
            <a:ext cx="2898634" cy="2898634"/>
            <a:chOff x="769916" y="4835245"/>
            <a:chExt cx="914400" cy="914400"/>
          </a:xfrm>
        </p:grpSpPr>
        <p:grpSp>
          <p:nvGrpSpPr>
            <p:cNvPr id="159" name="Group 42">
              <a:extLst>
                <a:ext uri="{FF2B5EF4-FFF2-40B4-BE49-F238E27FC236}">
                  <a16:creationId xmlns:a16="http://schemas.microsoft.com/office/drawing/2014/main" id="{8935A7B6-0F37-4E27-9946-9B5ED09BDCB4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35999" y="5160128"/>
              <a:ext cx="179625" cy="186208"/>
              <a:chOff x="3492" y="1769"/>
              <a:chExt cx="854" cy="864"/>
            </a:xfrm>
            <a:solidFill>
              <a:srgbClr val="FFFFFF"/>
            </a:solidFill>
          </p:grpSpPr>
          <p:sp>
            <p:nvSpPr>
              <p:cNvPr id="161" name="Freeform 43">
                <a:extLst>
                  <a:ext uri="{FF2B5EF4-FFF2-40B4-BE49-F238E27FC236}">
                    <a16:creationId xmlns:a16="http://schemas.microsoft.com/office/drawing/2014/main" id="{48693D58-1E07-494A-9598-796DA949AB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72" y="1769"/>
                <a:ext cx="474" cy="413"/>
              </a:xfrm>
              <a:custGeom>
                <a:avLst/>
                <a:gdLst>
                  <a:gd name="T0" fmla="*/ 0 w 474"/>
                  <a:gd name="T1" fmla="*/ 413 h 413"/>
                  <a:gd name="T2" fmla="*/ 474 w 474"/>
                  <a:gd name="T3" fmla="*/ 413 h 413"/>
                  <a:gd name="T4" fmla="*/ 474 w 474"/>
                  <a:gd name="T5" fmla="*/ 0 h 413"/>
                  <a:gd name="T6" fmla="*/ 0 w 474"/>
                  <a:gd name="T7" fmla="*/ 69 h 413"/>
                  <a:gd name="T8" fmla="*/ 0 w 474"/>
                  <a:gd name="T9" fmla="*/ 413 h 4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74" h="413">
                    <a:moveTo>
                      <a:pt x="0" y="413"/>
                    </a:moveTo>
                    <a:lnTo>
                      <a:pt x="474" y="413"/>
                    </a:lnTo>
                    <a:lnTo>
                      <a:pt x="474" y="0"/>
                    </a:lnTo>
                    <a:lnTo>
                      <a:pt x="0" y="69"/>
                    </a:lnTo>
                    <a:lnTo>
                      <a:pt x="0" y="4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79262" tIns="89630" rIns="179262" bIns="89630" numCol="1" anchor="t" anchorCtr="0" compatLnSpc="1">
                <a:prstTxWarp prst="textNoShape">
                  <a:avLst/>
                </a:prstTxWarp>
              </a:bodyPr>
              <a:lstStyle/>
              <a:p>
                <a:pPr defTabSz="1828404" hangingPunct="1">
                  <a:lnSpc>
                    <a:spcPct val="100000"/>
                  </a:lnSpc>
                  <a:defRPr/>
                </a:pPr>
                <a:endParaRPr lang="en-US" sz="3530" b="0" cap="none" spc="0">
                  <a:gradFill>
                    <a:gsLst>
                      <a:gs pos="1333">
                        <a:prstClr val="white"/>
                      </a:gs>
                      <a:gs pos="8000">
                        <a:prstClr val="white"/>
                      </a:gs>
                    </a:gsLst>
                    <a:lin ang="5400000" scaled="0"/>
                  </a:gradFill>
                  <a:latin typeface="Calibri" panose="020F0502020204030204"/>
                </a:endParaRPr>
              </a:p>
            </p:txBody>
          </p:sp>
          <p:sp>
            <p:nvSpPr>
              <p:cNvPr id="162" name="Freeform 44">
                <a:extLst>
                  <a:ext uri="{FF2B5EF4-FFF2-40B4-BE49-F238E27FC236}">
                    <a16:creationId xmlns:a16="http://schemas.microsoft.com/office/drawing/2014/main" id="{8CFCF0D2-E7EB-4111-8597-B9BFCACB2A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92" y="1844"/>
                <a:ext cx="345" cy="338"/>
              </a:xfrm>
              <a:custGeom>
                <a:avLst/>
                <a:gdLst>
                  <a:gd name="T0" fmla="*/ 345 w 345"/>
                  <a:gd name="T1" fmla="*/ 338 h 338"/>
                  <a:gd name="T2" fmla="*/ 345 w 345"/>
                  <a:gd name="T3" fmla="*/ 0 h 338"/>
                  <a:gd name="T4" fmla="*/ 0 w 345"/>
                  <a:gd name="T5" fmla="*/ 50 h 338"/>
                  <a:gd name="T6" fmla="*/ 0 w 345"/>
                  <a:gd name="T7" fmla="*/ 338 h 338"/>
                  <a:gd name="T8" fmla="*/ 345 w 345"/>
                  <a:gd name="T9" fmla="*/ 338 h 3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5" h="338">
                    <a:moveTo>
                      <a:pt x="345" y="338"/>
                    </a:moveTo>
                    <a:lnTo>
                      <a:pt x="345" y="0"/>
                    </a:lnTo>
                    <a:lnTo>
                      <a:pt x="0" y="50"/>
                    </a:lnTo>
                    <a:lnTo>
                      <a:pt x="0" y="338"/>
                    </a:lnTo>
                    <a:lnTo>
                      <a:pt x="345" y="33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79262" tIns="89630" rIns="179262" bIns="89630" numCol="1" anchor="t" anchorCtr="0" compatLnSpc="1">
                <a:prstTxWarp prst="textNoShape">
                  <a:avLst/>
                </a:prstTxWarp>
              </a:bodyPr>
              <a:lstStyle/>
              <a:p>
                <a:pPr defTabSz="1828404" hangingPunct="1">
                  <a:lnSpc>
                    <a:spcPct val="100000"/>
                  </a:lnSpc>
                  <a:defRPr/>
                </a:pPr>
                <a:endParaRPr lang="en-US" sz="3530" b="0" cap="none" spc="0">
                  <a:gradFill>
                    <a:gsLst>
                      <a:gs pos="1333">
                        <a:prstClr val="white"/>
                      </a:gs>
                      <a:gs pos="8000">
                        <a:prstClr val="white"/>
                      </a:gs>
                    </a:gsLst>
                    <a:lin ang="5400000" scaled="0"/>
                  </a:gradFill>
                  <a:latin typeface="Calibri" panose="020F0502020204030204"/>
                </a:endParaRPr>
              </a:p>
            </p:txBody>
          </p:sp>
          <p:sp>
            <p:nvSpPr>
              <p:cNvPr id="163" name="Freeform 45">
                <a:extLst>
                  <a:ext uri="{FF2B5EF4-FFF2-40B4-BE49-F238E27FC236}">
                    <a16:creationId xmlns:a16="http://schemas.microsoft.com/office/drawing/2014/main" id="{F0778EC8-4A37-4A9A-8EB4-6A7F78E2F3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92" y="2214"/>
                <a:ext cx="345" cy="345"/>
              </a:xfrm>
              <a:custGeom>
                <a:avLst/>
                <a:gdLst>
                  <a:gd name="T0" fmla="*/ 345 w 345"/>
                  <a:gd name="T1" fmla="*/ 0 h 345"/>
                  <a:gd name="T2" fmla="*/ 0 w 345"/>
                  <a:gd name="T3" fmla="*/ 0 h 345"/>
                  <a:gd name="T4" fmla="*/ 0 w 345"/>
                  <a:gd name="T5" fmla="*/ 294 h 345"/>
                  <a:gd name="T6" fmla="*/ 345 w 345"/>
                  <a:gd name="T7" fmla="*/ 345 h 345"/>
                  <a:gd name="T8" fmla="*/ 345 w 345"/>
                  <a:gd name="T9" fmla="*/ 0 h 3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5" h="345">
                    <a:moveTo>
                      <a:pt x="345" y="0"/>
                    </a:moveTo>
                    <a:lnTo>
                      <a:pt x="0" y="0"/>
                    </a:lnTo>
                    <a:lnTo>
                      <a:pt x="0" y="294"/>
                    </a:lnTo>
                    <a:lnTo>
                      <a:pt x="345" y="345"/>
                    </a:lnTo>
                    <a:lnTo>
                      <a:pt x="34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79262" tIns="89630" rIns="179262" bIns="89630" numCol="1" anchor="t" anchorCtr="0" compatLnSpc="1">
                <a:prstTxWarp prst="textNoShape">
                  <a:avLst/>
                </a:prstTxWarp>
              </a:bodyPr>
              <a:lstStyle/>
              <a:p>
                <a:pPr defTabSz="1828404" hangingPunct="1">
                  <a:lnSpc>
                    <a:spcPct val="100000"/>
                  </a:lnSpc>
                  <a:defRPr/>
                </a:pPr>
                <a:endParaRPr lang="en-US" sz="3530" b="0" cap="none" spc="0">
                  <a:gradFill>
                    <a:gsLst>
                      <a:gs pos="1333">
                        <a:prstClr val="white"/>
                      </a:gs>
                      <a:gs pos="8000">
                        <a:prstClr val="white"/>
                      </a:gs>
                    </a:gsLst>
                    <a:lin ang="5400000" scaled="0"/>
                  </a:gradFill>
                  <a:latin typeface="Calibri" panose="020F0502020204030204"/>
                </a:endParaRPr>
              </a:p>
            </p:txBody>
          </p:sp>
          <p:sp>
            <p:nvSpPr>
              <p:cNvPr id="164" name="Freeform 46">
                <a:extLst>
                  <a:ext uri="{FF2B5EF4-FFF2-40B4-BE49-F238E27FC236}">
                    <a16:creationId xmlns:a16="http://schemas.microsoft.com/office/drawing/2014/main" id="{617A6898-C928-41C5-970E-C58EE1EE42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72" y="2214"/>
                <a:ext cx="474" cy="419"/>
              </a:xfrm>
              <a:custGeom>
                <a:avLst/>
                <a:gdLst>
                  <a:gd name="T0" fmla="*/ 0 w 474"/>
                  <a:gd name="T1" fmla="*/ 0 h 419"/>
                  <a:gd name="T2" fmla="*/ 0 w 474"/>
                  <a:gd name="T3" fmla="*/ 349 h 419"/>
                  <a:gd name="T4" fmla="*/ 474 w 474"/>
                  <a:gd name="T5" fmla="*/ 419 h 419"/>
                  <a:gd name="T6" fmla="*/ 474 w 474"/>
                  <a:gd name="T7" fmla="*/ 0 h 419"/>
                  <a:gd name="T8" fmla="*/ 0 w 474"/>
                  <a:gd name="T9" fmla="*/ 0 h 4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74" h="419">
                    <a:moveTo>
                      <a:pt x="0" y="0"/>
                    </a:moveTo>
                    <a:lnTo>
                      <a:pt x="0" y="349"/>
                    </a:lnTo>
                    <a:lnTo>
                      <a:pt x="474" y="419"/>
                    </a:lnTo>
                    <a:lnTo>
                      <a:pt x="474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79262" tIns="89630" rIns="179262" bIns="89630" numCol="1" anchor="t" anchorCtr="0" compatLnSpc="1">
                <a:prstTxWarp prst="textNoShape">
                  <a:avLst/>
                </a:prstTxWarp>
              </a:bodyPr>
              <a:lstStyle/>
              <a:p>
                <a:pPr defTabSz="1828404" hangingPunct="1">
                  <a:lnSpc>
                    <a:spcPct val="100000"/>
                  </a:lnSpc>
                  <a:defRPr/>
                </a:pPr>
                <a:endParaRPr lang="en-US" sz="3530" b="0" cap="none" spc="0">
                  <a:gradFill>
                    <a:gsLst>
                      <a:gs pos="1333">
                        <a:prstClr val="white"/>
                      </a:gs>
                      <a:gs pos="8000">
                        <a:prstClr val="white"/>
                      </a:gs>
                    </a:gsLst>
                    <a:lin ang="5400000" scaled="0"/>
                  </a:gradFill>
                  <a:latin typeface="Calibri" panose="020F0502020204030204"/>
                </a:endParaRPr>
              </a:p>
            </p:txBody>
          </p:sp>
        </p:grpSp>
        <p:pic>
          <p:nvPicPr>
            <p:cNvPr id="160" name="Graphic 159" descr="Laptop outline">
              <a:extLst>
                <a:ext uri="{FF2B5EF4-FFF2-40B4-BE49-F238E27FC236}">
                  <a16:creationId xmlns:a16="http://schemas.microsoft.com/office/drawing/2014/main" id="{7571DA3D-674C-4B4D-8378-297A29F66E8E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769916" y="4835245"/>
              <a:ext cx="914400" cy="914400"/>
            </a:xfrm>
            <a:prstGeom prst="rect">
              <a:avLst/>
            </a:prstGeom>
          </p:spPr>
        </p:pic>
      </p:grpSp>
      <p:grpSp>
        <p:nvGrpSpPr>
          <p:cNvPr id="194" name="Group 193">
            <a:extLst>
              <a:ext uri="{FF2B5EF4-FFF2-40B4-BE49-F238E27FC236}">
                <a16:creationId xmlns:a16="http://schemas.microsoft.com/office/drawing/2014/main" id="{0DBB5EB7-FEEC-44A1-8FFA-639AC4F45BE6}"/>
              </a:ext>
            </a:extLst>
          </p:cNvPr>
          <p:cNvGrpSpPr/>
          <p:nvPr/>
        </p:nvGrpSpPr>
        <p:grpSpPr>
          <a:xfrm>
            <a:off x="16311608" y="1446807"/>
            <a:ext cx="2433546" cy="2433546"/>
            <a:chOff x="1936134" y="5294354"/>
            <a:chExt cx="914400" cy="914400"/>
          </a:xfrm>
        </p:grpSpPr>
        <p:sp>
          <p:nvSpPr>
            <p:cNvPr id="195" name="TextBox 194">
              <a:extLst>
                <a:ext uri="{FF2B5EF4-FFF2-40B4-BE49-F238E27FC236}">
                  <a16:creationId xmlns:a16="http://schemas.microsoft.com/office/drawing/2014/main" id="{60F8FD4F-2352-4EA7-955C-44B848E44676}"/>
                </a:ext>
              </a:extLst>
            </p:cNvPr>
            <p:cNvSpPr txBox="1"/>
            <p:nvPr/>
          </p:nvSpPr>
          <p:spPr>
            <a:xfrm>
              <a:off x="2143092" y="5591892"/>
              <a:ext cx="395246" cy="1734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1828754" hangingPunct="1">
                <a:lnSpc>
                  <a:spcPct val="100000"/>
                </a:lnSpc>
                <a:defRPr/>
              </a:pPr>
              <a:r>
                <a:rPr lang="en-US" sz="2400" b="0" kern="1200" cap="none" spc="0">
                  <a:latin typeface="Calibri" panose="020F0502020204030204"/>
                </a:rPr>
                <a:t>macOS</a:t>
              </a:r>
            </a:p>
          </p:txBody>
        </p:sp>
        <p:pic>
          <p:nvPicPr>
            <p:cNvPr id="196" name="Graphic 195" descr="Laptop with solid fill">
              <a:extLst>
                <a:ext uri="{FF2B5EF4-FFF2-40B4-BE49-F238E27FC236}">
                  <a16:creationId xmlns:a16="http://schemas.microsoft.com/office/drawing/2014/main" id="{EFAD3706-6F64-41D5-9326-4B2112CAA1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1936134" y="5294354"/>
              <a:ext cx="914400" cy="914400"/>
            </a:xfrm>
            <a:prstGeom prst="rect">
              <a:avLst/>
            </a:prstGeom>
          </p:spPr>
        </p:pic>
      </p:grpSp>
      <p:grpSp>
        <p:nvGrpSpPr>
          <p:cNvPr id="203" name="Group 202">
            <a:extLst>
              <a:ext uri="{FF2B5EF4-FFF2-40B4-BE49-F238E27FC236}">
                <a16:creationId xmlns:a16="http://schemas.microsoft.com/office/drawing/2014/main" id="{C06D5700-77D2-4981-A284-1972133CEEDA}"/>
              </a:ext>
            </a:extLst>
          </p:cNvPr>
          <p:cNvGrpSpPr/>
          <p:nvPr/>
        </p:nvGrpSpPr>
        <p:grpSpPr>
          <a:xfrm>
            <a:off x="5511848" y="1749176"/>
            <a:ext cx="1828800" cy="1828800"/>
            <a:chOff x="5187159" y="4792658"/>
            <a:chExt cx="914400" cy="914400"/>
          </a:xfrm>
        </p:grpSpPr>
        <p:pic>
          <p:nvPicPr>
            <p:cNvPr id="204" name="Picture 203">
              <a:extLst>
                <a:ext uri="{FF2B5EF4-FFF2-40B4-BE49-F238E27FC236}">
                  <a16:creationId xmlns:a16="http://schemas.microsoft.com/office/drawing/2014/main" id="{B176678B-2527-4492-AD06-B081471710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498185" y="5071417"/>
              <a:ext cx="292348" cy="356881"/>
            </a:xfrm>
            <a:prstGeom prst="rect">
              <a:avLst/>
            </a:prstGeom>
          </p:spPr>
        </p:pic>
        <p:pic>
          <p:nvPicPr>
            <p:cNvPr id="205" name="Graphic 204" descr="Smart Phone outline">
              <a:extLst>
                <a:ext uri="{FF2B5EF4-FFF2-40B4-BE49-F238E27FC236}">
                  <a16:creationId xmlns:a16="http://schemas.microsoft.com/office/drawing/2014/main" id="{F70F3E91-54E0-40A2-B150-E05E26FF57D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5187159" y="4792658"/>
              <a:ext cx="914400" cy="914400"/>
            </a:xfrm>
            <a:prstGeom prst="rect">
              <a:avLst/>
            </a:prstGeom>
          </p:spPr>
        </p:pic>
      </p:grpSp>
      <p:grpSp>
        <p:nvGrpSpPr>
          <p:cNvPr id="228" name="Group 227">
            <a:extLst>
              <a:ext uri="{FF2B5EF4-FFF2-40B4-BE49-F238E27FC236}">
                <a16:creationId xmlns:a16="http://schemas.microsoft.com/office/drawing/2014/main" id="{4C6F3068-6804-435E-ABF6-44341540F21F}"/>
              </a:ext>
            </a:extLst>
          </p:cNvPr>
          <p:cNvGrpSpPr/>
          <p:nvPr/>
        </p:nvGrpSpPr>
        <p:grpSpPr>
          <a:xfrm>
            <a:off x="8507250" y="1749176"/>
            <a:ext cx="1828800" cy="1828800"/>
            <a:chOff x="5187159" y="4792658"/>
            <a:chExt cx="914400" cy="914400"/>
          </a:xfrm>
        </p:grpSpPr>
        <p:pic>
          <p:nvPicPr>
            <p:cNvPr id="229" name="Picture 228">
              <a:extLst>
                <a:ext uri="{FF2B5EF4-FFF2-40B4-BE49-F238E27FC236}">
                  <a16:creationId xmlns:a16="http://schemas.microsoft.com/office/drawing/2014/main" id="{7B3C2819-DD58-4A66-A824-6AF7F203572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498185" y="5071417"/>
              <a:ext cx="292348" cy="356881"/>
            </a:xfrm>
            <a:prstGeom prst="rect">
              <a:avLst/>
            </a:prstGeom>
          </p:spPr>
        </p:pic>
        <p:pic>
          <p:nvPicPr>
            <p:cNvPr id="230" name="Graphic 229" descr="Smart Phone outline">
              <a:extLst>
                <a:ext uri="{FF2B5EF4-FFF2-40B4-BE49-F238E27FC236}">
                  <a16:creationId xmlns:a16="http://schemas.microsoft.com/office/drawing/2014/main" id="{14742FAA-4A82-4249-A442-4C8BBCB1078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5187159" y="4792658"/>
              <a:ext cx="914400" cy="914400"/>
            </a:xfrm>
            <a:prstGeom prst="rect">
              <a:avLst/>
            </a:prstGeom>
          </p:spPr>
        </p:pic>
      </p:grpSp>
      <p:grpSp>
        <p:nvGrpSpPr>
          <p:cNvPr id="249" name="Group 248">
            <a:extLst>
              <a:ext uri="{FF2B5EF4-FFF2-40B4-BE49-F238E27FC236}">
                <a16:creationId xmlns:a16="http://schemas.microsoft.com/office/drawing/2014/main" id="{96A51709-450F-4FFB-85D0-C295E9F8DCA0}"/>
              </a:ext>
            </a:extLst>
          </p:cNvPr>
          <p:cNvGrpSpPr/>
          <p:nvPr/>
        </p:nvGrpSpPr>
        <p:grpSpPr>
          <a:xfrm>
            <a:off x="11479928" y="1749176"/>
            <a:ext cx="1828800" cy="1828800"/>
            <a:chOff x="2212166" y="5530079"/>
            <a:chExt cx="914400" cy="914400"/>
          </a:xfrm>
        </p:grpSpPr>
        <p:sp>
          <p:nvSpPr>
            <p:cNvPr id="270" name="TextBox 269">
              <a:extLst>
                <a:ext uri="{FF2B5EF4-FFF2-40B4-BE49-F238E27FC236}">
                  <a16:creationId xmlns:a16="http://schemas.microsoft.com/office/drawing/2014/main" id="{453186CF-BB59-48A7-AD84-BCA564A5A767}"/>
                </a:ext>
              </a:extLst>
            </p:cNvPr>
            <p:cNvSpPr txBox="1"/>
            <p:nvPr/>
          </p:nvSpPr>
          <p:spPr>
            <a:xfrm>
              <a:off x="2450054" y="5824174"/>
              <a:ext cx="33438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1828754" hangingPunct="1">
                <a:lnSpc>
                  <a:spcPct val="100000"/>
                </a:lnSpc>
                <a:defRPr/>
              </a:pPr>
              <a:r>
                <a:rPr lang="en-US" sz="2800" b="0" kern="1200" cap="none" spc="0">
                  <a:latin typeface="Calibri" panose="020F0502020204030204"/>
                </a:rPr>
                <a:t>iOS</a:t>
              </a:r>
            </a:p>
          </p:txBody>
        </p:sp>
        <p:pic>
          <p:nvPicPr>
            <p:cNvPr id="271" name="Graphic 270" descr="Smart Phone with solid fill">
              <a:extLst>
                <a:ext uri="{FF2B5EF4-FFF2-40B4-BE49-F238E27FC236}">
                  <a16:creationId xmlns:a16="http://schemas.microsoft.com/office/drawing/2014/main" id="{AA026CA3-F165-467E-A349-CC15E175454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2212166" y="5530079"/>
              <a:ext cx="914400" cy="914400"/>
            </a:xfrm>
            <a:prstGeom prst="rect">
              <a:avLst/>
            </a:prstGeom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C4F4D438-21C9-460C-942B-4D93A7EEF2D5}"/>
              </a:ext>
            </a:extLst>
          </p:cNvPr>
          <p:cNvGrpSpPr/>
          <p:nvPr/>
        </p:nvGrpSpPr>
        <p:grpSpPr>
          <a:xfrm>
            <a:off x="8159151" y="4529573"/>
            <a:ext cx="8065706" cy="3955606"/>
            <a:chOff x="3851467" y="3077585"/>
            <a:chExt cx="4032853" cy="1977803"/>
          </a:xfrm>
        </p:grpSpPr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7D79C21E-E395-44F1-A6BB-9B616398BD48}"/>
                </a:ext>
              </a:extLst>
            </p:cNvPr>
            <p:cNvGrpSpPr/>
            <p:nvPr/>
          </p:nvGrpSpPr>
          <p:grpSpPr>
            <a:xfrm>
              <a:off x="6815169" y="3129973"/>
              <a:ext cx="642036" cy="809624"/>
              <a:chOff x="6362032" y="2936883"/>
              <a:chExt cx="642036" cy="809624"/>
            </a:xfrm>
          </p:grpSpPr>
          <p:grpSp>
            <p:nvGrpSpPr>
              <p:cNvPr id="119" name="Graphic 70" descr="Programmer male with solid fill">
                <a:extLst>
                  <a:ext uri="{FF2B5EF4-FFF2-40B4-BE49-F238E27FC236}">
                    <a16:creationId xmlns:a16="http://schemas.microsoft.com/office/drawing/2014/main" id="{C92844C5-DB72-44E3-9B93-3D77206047B5}"/>
                  </a:ext>
                </a:extLst>
              </p:cNvPr>
              <p:cNvGrpSpPr/>
              <p:nvPr/>
            </p:nvGrpSpPr>
            <p:grpSpPr>
              <a:xfrm>
                <a:off x="6362032" y="2936883"/>
                <a:ext cx="642036" cy="809624"/>
                <a:chOff x="6362032" y="2936883"/>
                <a:chExt cx="642036" cy="809624"/>
              </a:xfrm>
              <a:solidFill>
                <a:schemeClr val="tx1"/>
              </a:solidFill>
            </p:grpSpPr>
            <p:sp>
              <p:nvSpPr>
                <p:cNvPr id="122" name="Freeform: Shape 121">
                  <a:extLst>
                    <a:ext uri="{FF2B5EF4-FFF2-40B4-BE49-F238E27FC236}">
                      <a16:creationId xmlns:a16="http://schemas.microsoft.com/office/drawing/2014/main" id="{80D0652A-1068-485D-BCF0-3DECE7E067DD}"/>
                    </a:ext>
                  </a:extLst>
                </p:cNvPr>
                <p:cNvSpPr/>
                <p:nvPr/>
              </p:nvSpPr>
              <p:spPr>
                <a:xfrm>
                  <a:off x="6362032" y="2936883"/>
                  <a:ext cx="642036" cy="753427"/>
                </a:xfrm>
                <a:custGeom>
                  <a:avLst/>
                  <a:gdLst>
                    <a:gd name="connsiteX0" fmla="*/ 456750 w 642036"/>
                    <a:gd name="connsiteY0" fmla="*/ 434340 h 753427"/>
                    <a:gd name="connsiteX1" fmla="*/ 566287 w 642036"/>
                    <a:gd name="connsiteY1" fmla="*/ 490538 h 753427"/>
                    <a:gd name="connsiteX2" fmla="*/ 587242 w 642036"/>
                    <a:gd name="connsiteY2" fmla="*/ 533400 h 753427"/>
                    <a:gd name="connsiteX3" fmla="*/ 604387 w 642036"/>
                    <a:gd name="connsiteY3" fmla="*/ 681038 h 753427"/>
                    <a:gd name="connsiteX4" fmla="*/ 596767 w 642036"/>
                    <a:gd name="connsiteY4" fmla="*/ 698183 h 753427"/>
                    <a:gd name="connsiteX5" fmla="*/ 596767 w 642036"/>
                    <a:gd name="connsiteY5" fmla="*/ 698183 h 753427"/>
                    <a:gd name="connsiteX6" fmla="*/ 545332 w 642036"/>
                    <a:gd name="connsiteY6" fmla="*/ 722948 h 753427"/>
                    <a:gd name="connsiteX7" fmla="*/ 545332 w 642036"/>
                    <a:gd name="connsiteY7" fmla="*/ 753428 h 753427"/>
                    <a:gd name="connsiteX8" fmla="*/ 571050 w 642036"/>
                    <a:gd name="connsiteY8" fmla="*/ 753428 h 753427"/>
                    <a:gd name="connsiteX9" fmla="*/ 617722 w 642036"/>
                    <a:gd name="connsiteY9" fmla="*/ 729615 h 753427"/>
                    <a:gd name="connsiteX10" fmla="*/ 617722 w 642036"/>
                    <a:gd name="connsiteY10" fmla="*/ 729615 h 753427"/>
                    <a:gd name="connsiteX11" fmla="*/ 641535 w 642036"/>
                    <a:gd name="connsiteY11" fmla="*/ 676275 h 753427"/>
                    <a:gd name="connsiteX12" fmla="*/ 626295 w 642036"/>
                    <a:gd name="connsiteY12" fmla="*/ 532448 h 753427"/>
                    <a:gd name="connsiteX13" fmla="*/ 591052 w 642036"/>
                    <a:gd name="connsiteY13" fmla="*/ 461963 h 753427"/>
                    <a:gd name="connsiteX14" fmla="*/ 470085 w 642036"/>
                    <a:gd name="connsiteY14" fmla="*/ 399098 h 753427"/>
                    <a:gd name="connsiteX15" fmla="*/ 423412 w 642036"/>
                    <a:gd name="connsiteY15" fmla="*/ 380048 h 753427"/>
                    <a:gd name="connsiteX16" fmla="*/ 417697 w 642036"/>
                    <a:gd name="connsiteY16" fmla="*/ 371475 h 753427"/>
                    <a:gd name="connsiteX17" fmla="*/ 417697 w 642036"/>
                    <a:gd name="connsiteY17" fmla="*/ 348615 h 753427"/>
                    <a:gd name="connsiteX18" fmla="*/ 474847 w 642036"/>
                    <a:gd name="connsiteY18" fmla="*/ 229552 h 753427"/>
                    <a:gd name="connsiteX19" fmla="*/ 474847 w 642036"/>
                    <a:gd name="connsiteY19" fmla="*/ 195263 h 753427"/>
                    <a:gd name="connsiteX20" fmla="*/ 493897 w 642036"/>
                    <a:gd name="connsiteY20" fmla="*/ 200978 h 753427"/>
                    <a:gd name="connsiteX21" fmla="*/ 477705 w 642036"/>
                    <a:gd name="connsiteY21" fmla="*/ 153353 h 753427"/>
                    <a:gd name="connsiteX22" fmla="*/ 472942 w 642036"/>
                    <a:gd name="connsiteY22" fmla="*/ 133350 h 753427"/>
                    <a:gd name="connsiteX23" fmla="*/ 388170 w 642036"/>
                    <a:gd name="connsiteY23" fmla="*/ 17145 h 753427"/>
                    <a:gd name="connsiteX24" fmla="*/ 375787 w 642036"/>
                    <a:gd name="connsiteY24" fmla="*/ 18097 h 753427"/>
                    <a:gd name="connsiteX25" fmla="*/ 367215 w 642036"/>
                    <a:gd name="connsiteY25" fmla="*/ 24765 h 753427"/>
                    <a:gd name="connsiteX26" fmla="*/ 357690 w 642036"/>
                    <a:gd name="connsiteY26" fmla="*/ 11430 h 753427"/>
                    <a:gd name="connsiteX27" fmla="*/ 346260 w 642036"/>
                    <a:gd name="connsiteY27" fmla="*/ 2858 h 753427"/>
                    <a:gd name="connsiteX28" fmla="*/ 320542 w 642036"/>
                    <a:gd name="connsiteY28" fmla="*/ 0 h 753427"/>
                    <a:gd name="connsiteX29" fmla="*/ 169095 w 642036"/>
                    <a:gd name="connsiteY29" fmla="*/ 136208 h 753427"/>
                    <a:gd name="connsiteX30" fmla="*/ 169095 w 642036"/>
                    <a:gd name="connsiteY30" fmla="*/ 142875 h 753427"/>
                    <a:gd name="connsiteX31" fmla="*/ 169095 w 642036"/>
                    <a:gd name="connsiteY31" fmla="*/ 142875 h 753427"/>
                    <a:gd name="connsiteX32" fmla="*/ 169095 w 642036"/>
                    <a:gd name="connsiteY32" fmla="*/ 159068 h 753427"/>
                    <a:gd name="connsiteX33" fmla="*/ 156712 w 642036"/>
                    <a:gd name="connsiteY33" fmla="*/ 219075 h 753427"/>
                    <a:gd name="connsiteX34" fmla="*/ 140520 w 642036"/>
                    <a:gd name="connsiteY34" fmla="*/ 257175 h 753427"/>
                    <a:gd name="connsiteX35" fmla="*/ 171000 w 642036"/>
                    <a:gd name="connsiteY35" fmla="*/ 248602 h 753427"/>
                    <a:gd name="connsiteX36" fmla="*/ 226245 w 642036"/>
                    <a:gd name="connsiteY36" fmla="*/ 346710 h 753427"/>
                    <a:gd name="connsiteX37" fmla="*/ 226245 w 642036"/>
                    <a:gd name="connsiteY37" fmla="*/ 370523 h 753427"/>
                    <a:gd name="connsiteX38" fmla="*/ 220530 w 642036"/>
                    <a:gd name="connsiteY38" fmla="*/ 379095 h 753427"/>
                    <a:gd name="connsiteX39" fmla="*/ 173857 w 642036"/>
                    <a:gd name="connsiteY39" fmla="*/ 398145 h 753427"/>
                    <a:gd name="connsiteX40" fmla="*/ 52890 w 642036"/>
                    <a:gd name="connsiteY40" fmla="*/ 461010 h 753427"/>
                    <a:gd name="connsiteX41" fmla="*/ 16695 w 642036"/>
                    <a:gd name="connsiteY41" fmla="*/ 531495 h 753427"/>
                    <a:gd name="connsiteX42" fmla="*/ 502 w 642036"/>
                    <a:gd name="connsiteY42" fmla="*/ 676275 h 753427"/>
                    <a:gd name="connsiteX43" fmla="*/ 24315 w 642036"/>
                    <a:gd name="connsiteY43" fmla="*/ 729615 h 753427"/>
                    <a:gd name="connsiteX44" fmla="*/ 70987 w 642036"/>
                    <a:gd name="connsiteY44" fmla="*/ 753428 h 753427"/>
                    <a:gd name="connsiteX45" fmla="*/ 97657 w 642036"/>
                    <a:gd name="connsiteY45" fmla="*/ 753428 h 753427"/>
                    <a:gd name="connsiteX46" fmla="*/ 97657 w 642036"/>
                    <a:gd name="connsiteY46" fmla="*/ 723900 h 753427"/>
                    <a:gd name="connsiteX47" fmla="*/ 46222 w 642036"/>
                    <a:gd name="connsiteY47" fmla="*/ 699135 h 753427"/>
                    <a:gd name="connsiteX48" fmla="*/ 38602 w 642036"/>
                    <a:gd name="connsiteY48" fmla="*/ 681990 h 753427"/>
                    <a:gd name="connsiteX49" fmla="*/ 54795 w 642036"/>
                    <a:gd name="connsiteY49" fmla="*/ 535305 h 753427"/>
                    <a:gd name="connsiteX50" fmla="*/ 54795 w 642036"/>
                    <a:gd name="connsiteY50" fmla="*/ 533400 h 753427"/>
                    <a:gd name="connsiteX51" fmla="*/ 76702 w 642036"/>
                    <a:gd name="connsiteY51" fmla="*/ 490538 h 753427"/>
                    <a:gd name="connsiteX52" fmla="*/ 186240 w 642036"/>
                    <a:gd name="connsiteY52" fmla="*/ 434340 h 753427"/>
                    <a:gd name="connsiteX53" fmla="*/ 201480 w 642036"/>
                    <a:gd name="connsiteY53" fmla="*/ 429578 h 753427"/>
                    <a:gd name="connsiteX54" fmla="*/ 321495 w 642036"/>
                    <a:gd name="connsiteY54" fmla="*/ 457200 h 753427"/>
                    <a:gd name="connsiteX55" fmla="*/ 442462 w 642036"/>
                    <a:gd name="connsiteY55" fmla="*/ 429578 h 753427"/>
                    <a:gd name="connsiteX56" fmla="*/ 456750 w 642036"/>
                    <a:gd name="connsiteY56" fmla="*/ 434340 h 753427"/>
                    <a:gd name="connsiteX57" fmla="*/ 207195 w 642036"/>
                    <a:gd name="connsiteY57" fmla="*/ 237173 h 753427"/>
                    <a:gd name="connsiteX58" fmla="*/ 407220 w 642036"/>
                    <a:gd name="connsiteY58" fmla="*/ 123825 h 753427"/>
                    <a:gd name="connsiteX59" fmla="*/ 435795 w 642036"/>
                    <a:gd name="connsiteY59" fmla="*/ 161925 h 753427"/>
                    <a:gd name="connsiteX60" fmla="*/ 435795 w 642036"/>
                    <a:gd name="connsiteY60" fmla="*/ 228600 h 753427"/>
                    <a:gd name="connsiteX61" fmla="*/ 321495 w 642036"/>
                    <a:gd name="connsiteY61" fmla="*/ 342900 h 753427"/>
                    <a:gd name="connsiteX62" fmla="*/ 207195 w 642036"/>
                    <a:gd name="connsiteY62" fmla="*/ 237173 h 753427"/>
                    <a:gd name="connsiteX63" fmla="*/ 245295 w 642036"/>
                    <a:gd name="connsiteY63" fmla="*/ 408623 h 753427"/>
                    <a:gd name="connsiteX64" fmla="*/ 264345 w 642036"/>
                    <a:gd name="connsiteY64" fmla="*/ 370523 h 753427"/>
                    <a:gd name="connsiteX65" fmla="*/ 264345 w 642036"/>
                    <a:gd name="connsiteY65" fmla="*/ 369570 h 753427"/>
                    <a:gd name="connsiteX66" fmla="*/ 378645 w 642036"/>
                    <a:gd name="connsiteY66" fmla="*/ 369570 h 753427"/>
                    <a:gd name="connsiteX67" fmla="*/ 378645 w 642036"/>
                    <a:gd name="connsiteY67" fmla="*/ 370523 h 753427"/>
                    <a:gd name="connsiteX68" fmla="*/ 396742 w 642036"/>
                    <a:gd name="connsiteY68" fmla="*/ 408623 h 753427"/>
                    <a:gd name="connsiteX69" fmla="*/ 320542 w 642036"/>
                    <a:gd name="connsiteY69" fmla="*/ 419100 h 753427"/>
                    <a:gd name="connsiteX70" fmla="*/ 245295 w 642036"/>
                    <a:gd name="connsiteY70" fmla="*/ 408623 h 7534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</a:cxnLst>
                  <a:rect l="l" t="t" r="r" b="b"/>
                  <a:pathLst>
                    <a:path w="642036" h="753427">
                      <a:moveTo>
                        <a:pt x="456750" y="434340"/>
                      </a:moveTo>
                      <a:cubicBezTo>
                        <a:pt x="496755" y="448628"/>
                        <a:pt x="534855" y="464820"/>
                        <a:pt x="566287" y="490538"/>
                      </a:cubicBezTo>
                      <a:cubicBezTo>
                        <a:pt x="579622" y="501015"/>
                        <a:pt x="587242" y="516255"/>
                        <a:pt x="587242" y="533400"/>
                      </a:cubicBezTo>
                      <a:lnTo>
                        <a:pt x="604387" y="681038"/>
                      </a:lnTo>
                      <a:cubicBezTo>
                        <a:pt x="605340" y="687705"/>
                        <a:pt x="602482" y="694373"/>
                        <a:pt x="596767" y="698183"/>
                      </a:cubicBezTo>
                      <a:lnTo>
                        <a:pt x="596767" y="698183"/>
                      </a:lnTo>
                      <a:cubicBezTo>
                        <a:pt x="580575" y="708660"/>
                        <a:pt x="563430" y="717233"/>
                        <a:pt x="545332" y="722948"/>
                      </a:cubicBezTo>
                      <a:lnTo>
                        <a:pt x="545332" y="753428"/>
                      </a:lnTo>
                      <a:lnTo>
                        <a:pt x="571050" y="753428"/>
                      </a:lnTo>
                      <a:cubicBezTo>
                        <a:pt x="587242" y="746760"/>
                        <a:pt x="603435" y="739140"/>
                        <a:pt x="617722" y="729615"/>
                      </a:cubicBezTo>
                      <a:lnTo>
                        <a:pt x="617722" y="729615"/>
                      </a:lnTo>
                      <a:cubicBezTo>
                        <a:pt x="634867" y="718185"/>
                        <a:pt x="644392" y="697230"/>
                        <a:pt x="641535" y="676275"/>
                      </a:cubicBezTo>
                      <a:lnTo>
                        <a:pt x="626295" y="532448"/>
                      </a:lnTo>
                      <a:cubicBezTo>
                        <a:pt x="625342" y="504825"/>
                        <a:pt x="612960" y="479108"/>
                        <a:pt x="591052" y="461963"/>
                      </a:cubicBezTo>
                      <a:cubicBezTo>
                        <a:pt x="555810" y="432435"/>
                        <a:pt x="513900" y="414338"/>
                        <a:pt x="470085" y="399098"/>
                      </a:cubicBezTo>
                      <a:lnTo>
                        <a:pt x="423412" y="380048"/>
                      </a:lnTo>
                      <a:cubicBezTo>
                        <a:pt x="419602" y="378143"/>
                        <a:pt x="417697" y="375285"/>
                        <a:pt x="417697" y="371475"/>
                      </a:cubicBezTo>
                      <a:lnTo>
                        <a:pt x="417697" y="348615"/>
                      </a:lnTo>
                      <a:cubicBezTo>
                        <a:pt x="453892" y="320040"/>
                        <a:pt x="474847" y="276225"/>
                        <a:pt x="474847" y="229552"/>
                      </a:cubicBezTo>
                      <a:lnTo>
                        <a:pt x="474847" y="195263"/>
                      </a:lnTo>
                      <a:cubicBezTo>
                        <a:pt x="480562" y="199073"/>
                        <a:pt x="487230" y="200025"/>
                        <a:pt x="493897" y="200978"/>
                      </a:cubicBezTo>
                      <a:lnTo>
                        <a:pt x="477705" y="153353"/>
                      </a:lnTo>
                      <a:cubicBezTo>
                        <a:pt x="475800" y="146685"/>
                        <a:pt x="473895" y="140018"/>
                        <a:pt x="472942" y="133350"/>
                      </a:cubicBezTo>
                      <a:cubicBezTo>
                        <a:pt x="465322" y="79057"/>
                        <a:pt x="432937" y="40958"/>
                        <a:pt x="388170" y="17145"/>
                      </a:cubicBezTo>
                      <a:cubicBezTo>
                        <a:pt x="384360" y="15240"/>
                        <a:pt x="379597" y="15240"/>
                        <a:pt x="375787" y="18097"/>
                      </a:cubicBezTo>
                      <a:lnTo>
                        <a:pt x="367215" y="24765"/>
                      </a:lnTo>
                      <a:lnTo>
                        <a:pt x="357690" y="11430"/>
                      </a:lnTo>
                      <a:cubicBezTo>
                        <a:pt x="354832" y="7620"/>
                        <a:pt x="351022" y="3810"/>
                        <a:pt x="346260" y="2858"/>
                      </a:cubicBezTo>
                      <a:cubicBezTo>
                        <a:pt x="337687" y="953"/>
                        <a:pt x="329115" y="0"/>
                        <a:pt x="320542" y="0"/>
                      </a:cubicBezTo>
                      <a:cubicBezTo>
                        <a:pt x="245295" y="0"/>
                        <a:pt x="182430" y="59055"/>
                        <a:pt x="169095" y="136208"/>
                      </a:cubicBezTo>
                      <a:lnTo>
                        <a:pt x="169095" y="142875"/>
                      </a:lnTo>
                      <a:lnTo>
                        <a:pt x="169095" y="142875"/>
                      </a:lnTo>
                      <a:lnTo>
                        <a:pt x="169095" y="159068"/>
                      </a:lnTo>
                      <a:cubicBezTo>
                        <a:pt x="169095" y="180023"/>
                        <a:pt x="165285" y="200025"/>
                        <a:pt x="156712" y="219075"/>
                      </a:cubicBezTo>
                      <a:lnTo>
                        <a:pt x="140520" y="257175"/>
                      </a:lnTo>
                      <a:cubicBezTo>
                        <a:pt x="140520" y="257175"/>
                        <a:pt x="151950" y="254318"/>
                        <a:pt x="171000" y="248602"/>
                      </a:cubicBezTo>
                      <a:cubicBezTo>
                        <a:pt x="175762" y="287655"/>
                        <a:pt x="195765" y="322898"/>
                        <a:pt x="226245" y="346710"/>
                      </a:cubicBezTo>
                      <a:lnTo>
                        <a:pt x="226245" y="370523"/>
                      </a:lnTo>
                      <a:cubicBezTo>
                        <a:pt x="226245" y="374333"/>
                        <a:pt x="224340" y="378143"/>
                        <a:pt x="220530" y="379095"/>
                      </a:cubicBezTo>
                      <a:lnTo>
                        <a:pt x="173857" y="398145"/>
                      </a:lnTo>
                      <a:cubicBezTo>
                        <a:pt x="130042" y="413385"/>
                        <a:pt x="88132" y="431483"/>
                        <a:pt x="52890" y="461010"/>
                      </a:cubicBezTo>
                      <a:cubicBezTo>
                        <a:pt x="30982" y="478155"/>
                        <a:pt x="17647" y="503873"/>
                        <a:pt x="16695" y="531495"/>
                      </a:cubicBezTo>
                      <a:lnTo>
                        <a:pt x="502" y="676275"/>
                      </a:lnTo>
                      <a:cubicBezTo>
                        <a:pt x="-2355" y="697230"/>
                        <a:pt x="7170" y="718185"/>
                        <a:pt x="24315" y="729615"/>
                      </a:cubicBezTo>
                      <a:cubicBezTo>
                        <a:pt x="38602" y="739140"/>
                        <a:pt x="54795" y="746760"/>
                        <a:pt x="70987" y="753428"/>
                      </a:cubicBezTo>
                      <a:lnTo>
                        <a:pt x="97657" y="753428"/>
                      </a:lnTo>
                      <a:lnTo>
                        <a:pt x="97657" y="723900"/>
                      </a:lnTo>
                      <a:cubicBezTo>
                        <a:pt x="79560" y="717233"/>
                        <a:pt x="62415" y="709613"/>
                        <a:pt x="46222" y="699135"/>
                      </a:cubicBezTo>
                      <a:cubicBezTo>
                        <a:pt x="40507" y="695325"/>
                        <a:pt x="37650" y="688658"/>
                        <a:pt x="38602" y="681990"/>
                      </a:cubicBezTo>
                      <a:lnTo>
                        <a:pt x="54795" y="535305"/>
                      </a:lnTo>
                      <a:lnTo>
                        <a:pt x="54795" y="533400"/>
                      </a:lnTo>
                      <a:cubicBezTo>
                        <a:pt x="54795" y="516255"/>
                        <a:pt x="63367" y="501015"/>
                        <a:pt x="76702" y="490538"/>
                      </a:cubicBezTo>
                      <a:cubicBezTo>
                        <a:pt x="108135" y="464820"/>
                        <a:pt x="146235" y="448628"/>
                        <a:pt x="186240" y="434340"/>
                      </a:cubicBezTo>
                      <a:lnTo>
                        <a:pt x="201480" y="429578"/>
                      </a:lnTo>
                      <a:cubicBezTo>
                        <a:pt x="229102" y="446723"/>
                        <a:pt x="272917" y="457200"/>
                        <a:pt x="321495" y="457200"/>
                      </a:cubicBezTo>
                      <a:cubicBezTo>
                        <a:pt x="370072" y="457200"/>
                        <a:pt x="413887" y="446723"/>
                        <a:pt x="442462" y="429578"/>
                      </a:cubicBezTo>
                      <a:lnTo>
                        <a:pt x="456750" y="434340"/>
                      </a:lnTo>
                      <a:close/>
                      <a:moveTo>
                        <a:pt x="207195" y="237173"/>
                      </a:moveTo>
                      <a:cubicBezTo>
                        <a:pt x="271965" y="215265"/>
                        <a:pt x="365310" y="177165"/>
                        <a:pt x="407220" y="123825"/>
                      </a:cubicBezTo>
                      <a:cubicBezTo>
                        <a:pt x="415792" y="137160"/>
                        <a:pt x="425317" y="149543"/>
                        <a:pt x="435795" y="161925"/>
                      </a:cubicBezTo>
                      <a:lnTo>
                        <a:pt x="435795" y="228600"/>
                      </a:lnTo>
                      <a:cubicBezTo>
                        <a:pt x="435795" y="291465"/>
                        <a:pt x="384360" y="342900"/>
                        <a:pt x="321495" y="342900"/>
                      </a:cubicBezTo>
                      <a:cubicBezTo>
                        <a:pt x="261487" y="342900"/>
                        <a:pt x="211957" y="297180"/>
                        <a:pt x="207195" y="237173"/>
                      </a:cubicBezTo>
                      <a:close/>
                      <a:moveTo>
                        <a:pt x="245295" y="408623"/>
                      </a:moveTo>
                      <a:cubicBezTo>
                        <a:pt x="256725" y="400050"/>
                        <a:pt x="264345" y="385763"/>
                        <a:pt x="264345" y="370523"/>
                      </a:cubicBezTo>
                      <a:lnTo>
                        <a:pt x="264345" y="369570"/>
                      </a:lnTo>
                      <a:cubicBezTo>
                        <a:pt x="300540" y="384810"/>
                        <a:pt x="342450" y="384810"/>
                        <a:pt x="378645" y="369570"/>
                      </a:cubicBezTo>
                      <a:lnTo>
                        <a:pt x="378645" y="370523"/>
                      </a:lnTo>
                      <a:cubicBezTo>
                        <a:pt x="378645" y="384810"/>
                        <a:pt x="385312" y="399098"/>
                        <a:pt x="396742" y="408623"/>
                      </a:cubicBezTo>
                      <a:cubicBezTo>
                        <a:pt x="371977" y="416243"/>
                        <a:pt x="346260" y="420053"/>
                        <a:pt x="320542" y="419100"/>
                      </a:cubicBezTo>
                      <a:cubicBezTo>
                        <a:pt x="295777" y="419100"/>
                        <a:pt x="270060" y="415290"/>
                        <a:pt x="245295" y="408623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828754" hangingPunct="1">
                    <a:lnSpc>
                      <a:spcPct val="100000"/>
                    </a:lnSpc>
                    <a:defRPr/>
                  </a:pPr>
                  <a:endParaRPr lang="en-US" sz="3600" b="0" kern="1200" cap="none" spc="0">
                    <a:latin typeface="Calibri" panose="020F0502020204030204"/>
                  </a:endParaRPr>
                </a:p>
              </p:txBody>
            </p:sp>
            <p:sp>
              <p:nvSpPr>
                <p:cNvPr id="123" name="Freeform: Shape 122">
                  <a:extLst>
                    <a:ext uri="{FF2B5EF4-FFF2-40B4-BE49-F238E27FC236}">
                      <a16:creationId xmlns:a16="http://schemas.microsoft.com/office/drawing/2014/main" id="{474F23C6-20D2-472C-AB7A-747478BCC5FB}"/>
                    </a:ext>
                  </a:extLst>
                </p:cNvPr>
                <p:cNvSpPr/>
                <p:nvPr/>
              </p:nvSpPr>
              <p:spPr>
                <a:xfrm>
                  <a:off x="6406349" y="3449327"/>
                  <a:ext cx="555307" cy="297180"/>
                </a:xfrm>
                <a:custGeom>
                  <a:avLst/>
                  <a:gdLst>
                    <a:gd name="connsiteX0" fmla="*/ 482918 w 555307"/>
                    <a:gd name="connsiteY0" fmla="*/ 23813 h 297180"/>
                    <a:gd name="connsiteX1" fmla="*/ 459105 w 555307"/>
                    <a:gd name="connsiteY1" fmla="*/ 0 h 297180"/>
                    <a:gd name="connsiteX2" fmla="*/ 459105 w 555307"/>
                    <a:gd name="connsiteY2" fmla="*/ 0 h 297180"/>
                    <a:gd name="connsiteX3" fmla="*/ 96203 w 555307"/>
                    <a:gd name="connsiteY3" fmla="*/ 0 h 297180"/>
                    <a:gd name="connsiteX4" fmla="*/ 72390 w 555307"/>
                    <a:gd name="connsiteY4" fmla="*/ 23813 h 297180"/>
                    <a:gd name="connsiteX5" fmla="*/ 72390 w 555307"/>
                    <a:gd name="connsiteY5" fmla="*/ 23813 h 297180"/>
                    <a:gd name="connsiteX6" fmla="*/ 72390 w 555307"/>
                    <a:gd name="connsiteY6" fmla="*/ 260985 h 297180"/>
                    <a:gd name="connsiteX7" fmla="*/ 0 w 555307"/>
                    <a:gd name="connsiteY7" fmla="*/ 260985 h 297180"/>
                    <a:gd name="connsiteX8" fmla="*/ 0 w 555307"/>
                    <a:gd name="connsiteY8" fmla="*/ 273368 h 297180"/>
                    <a:gd name="connsiteX9" fmla="*/ 23813 w 555307"/>
                    <a:gd name="connsiteY9" fmla="*/ 297180 h 297180"/>
                    <a:gd name="connsiteX10" fmla="*/ 531495 w 555307"/>
                    <a:gd name="connsiteY10" fmla="*/ 297180 h 297180"/>
                    <a:gd name="connsiteX11" fmla="*/ 555308 w 555307"/>
                    <a:gd name="connsiteY11" fmla="*/ 273368 h 297180"/>
                    <a:gd name="connsiteX12" fmla="*/ 555308 w 555307"/>
                    <a:gd name="connsiteY12" fmla="*/ 260985 h 297180"/>
                    <a:gd name="connsiteX13" fmla="*/ 482918 w 555307"/>
                    <a:gd name="connsiteY13" fmla="*/ 260985 h 297180"/>
                    <a:gd name="connsiteX14" fmla="*/ 482918 w 555307"/>
                    <a:gd name="connsiteY14" fmla="*/ 23813 h 297180"/>
                    <a:gd name="connsiteX15" fmla="*/ 227648 w 555307"/>
                    <a:gd name="connsiteY15" fmla="*/ 180975 h 297180"/>
                    <a:gd name="connsiteX16" fmla="*/ 214313 w 555307"/>
                    <a:gd name="connsiteY16" fmla="*/ 194310 h 297180"/>
                    <a:gd name="connsiteX17" fmla="*/ 160973 w 555307"/>
                    <a:gd name="connsiteY17" fmla="*/ 140970 h 297180"/>
                    <a:gd name="connsiteX18" fmla="*/ 214313 w 555307"/>
                    <a:gd name="connsiteY18" fmla="*/ 87630 h 297180"/>
                    <a:gd name="connsiteX19" fmla="*/ 227648 w 555307"/>
                    <a:gd name="connsiteY19" fmla="*/ 100965 h 297180"/>
                    <a:gd name="connsiteX20" fmla="*/ 187642 w 555307"/>
                    <a:gd name="connsiteY20" fmla="*/ 140970 h 297180"/>
                    <a:gd name="connsiteX21" fmla="*/ 227648 w 555307"/>
                    <a:gd name="connsiteY21" fmla="*/ 180975 h 297180"/>
                    <a:gd name="connsiteX22" fmla="*/ 263843 w 555307"/>
                    <a:gd name="connsiteY22" fmla="*/ 200978 h 297180"/>
                    <a:gd name="connsiteX23" fmla="*/ 246698 w 555307"/>
                    <a:gd name="connsiteY23" fmla="*/ 193358 h 297180"/>
                    <a:gd name="connsiteX24" fmla="*/ 291465 w 555307"/>
                    <a:gd name="connsiteY24" fmla="*/ 85725 h 297180"/>
                    <a:gd name="connsiteX25" fmla="*/ 308610 w 555307"/>
                    <a:gd name="connsiteY25" fmla="*/ 93345 h 297180"/>
                    <a:gd name="connsiteX26" fmla="*/ 263843 w 555307"/>
                    <a:gd name="connsiteY26" fmla="*/ 200978 h 297180"/>
                    <a:gd name="connsiteX27" fmla="*/ 340043 w 555307"/>
                    <a:gd name="connsiteY27" fmla="*/ 195263 h 297180"/>
                    <a:gd name="connsiteX28" fmla="*/ 326708 w 555307"/>
                    <a:gd name="connsiteY28" fmla="*/ 181928 h 297180"/>
                    <a:gd name="connsiteX29" fmla="*/ 366713 w 555307"/>
                    <a:gd name="connsiteY29" fmla="*/ 141922 h 297180"/>
                    <a:gd name="connsiteX30" fmla="*/ 326708 w 555307"/>
                    <a:gd name="connsiteY30" fmla="*/ 101918 h 297180"/>
                    <a:gd name="connsiteX31" fmla="*/ 340043 w 555307"/>
                    <a:gd name="connsiteY31" fmla="*/ 88582 h 297180"/>
                    <a:gd name="connsiteX32" fmla="*/ 393383 w 555307"/>
                    <a:gd name="connsiteY32" fmla="*/ 141922 h 297180"/>
                    <a:gd name="connsiteX33" fmla="*/ 340043 w 555307"/>
                    <a:gd name="connsiteY33" fmla="*/ 195263 h 2971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</a:cxnLst>
                  <a:rect l="l" t="t" r="r" b="b"/>
                  <a:pathLst>
                    <a:path w="555307" h="297180">
                      <a:moveTo>
                        <a:pt x="482918" y="23813"/>
                      </a:moveTo>
                      <a:cubicBezTo>
                        <a:pt x="482918" y="10478"/>
                        <a:pt x="472440" y="0"/>
                        <a:pt x="459105" y="0"/>
                      </a:cubicBezTo>
                      <a:lnTo>
                        <a:pt x="459105" y="0"/>
                      </a:lnTo>
                      <a:lnTo>
                        <a:pt x="96203" y="0"/>
                      </a:lnTo>
                      <a:cubicBezTo>
                        <a:pt x="82868" y="0"/>
                        <a:pt x="72390" y="10478"/>
                        <a:pt x="72390" y="23813"/>
                      </a:cubicBezTo>
                      <a:lnTo>
                        <a:pt x="72390" y="23813"/>
                      </a:lnTo>
                      <a:lnTo>
                        <a:pt x="72390" y="260985"/>
                      </a:lnTo>
                      <a:lnTo>
                        <a:pt x="0" y="260985"/>
                      </a:lnTo>
                      <a:lnTo>
                        <a:pt x="0" y="273368"/>
                      </a:lnTo>
                      <a:cubicBezTo>
                        <a:pt x="0" y="286703"/>
                        <a:pt x="10478" y="297180"/>
                        <a:pt x="23813" y="297180"/>
                      </a:cubicBezTo>
                      <a:lnTo>
                        <a:pt x="531495" y="297180"/>
                      </a:lnTo>
                      <a:cubicBezTo>
                        <a:pt x="544830" y="297180"/>
                        <a:pt x="555308" y="286703"/>
                        <a:pt x="555308" y="273368"/>
                      </a:cubicBezTo>
                      <a:lnTo>
                        <a:pt x="555308" y="260985"/>
                      </a:lnTo>
                      <a:lnTo>
                        <a:pt x="482918" y="260985"/>
                      </a:lnTo>
                      <a:lnTo>
                        <a:pt x="482918" y="23813"/>
                      </a:lnTo>
                      <a:close/>
                      <a:moveTo>
                        <a:pt x="227648" y="180975"/>
                      </a:moveTo>
                      <a:lnTo>
                        <a:pt x="214313" y="194310"/>
                      </a:lnTo>
                      <a:lnTo>
                        <a:pt x="160973" y="140970"/>
                      </a:lnTo>
                      <a:lnTo>
                        <a:pt x="214313" y="87630"/>
                      </a:lnTo>
                      <a:lnTo>
                        <a:pt x="227648" y="100965"/>
                      </a:lnTo>
                      <a:lnTo>
                        <a:pt x="187642" y="140970"/>
                      </a:lnTo>
                      <a:lnTo>
                        <a:pt x="227648" y="180975"/>
                      </a:lnTo>
                      <a:close/>
                      <a:moveTo>
                        <a:pt x="263843" y="200978"/>
                      </a:moveTo>
                      <a:lnTo>
                        <a:pt x="246698" y="193358"/>
                      </a:lnTo>
                      <a:lnTo>
                        <a:pt x="291465" y="85725"/>
                      </a:lnTo>
                      <a:lnTo>
                        <a:pt x="308610" y="93345"/>
                      </a:lnTo>
                      <a:lnTo>
                        <a:pt x="263843" y="200978"/>
                      </a:lnTo>
                      <a:close/>
                      <a:moveTo>
                        <a:pt x="340043" y="195263"/>
                      </a:moveTo>
                      <a:lnTo>
                        <a:pt x="326708" y="181928"/>
                      </a:lnTo>
                      <a:lnTo>
                        <a:pt x="366713" y="141922"/>
                      </a:lnTo>
                      <a:lnTo>
                        <a:pt x="326708" y="101918"/>
                      </a:lnTo>
                      <a:lnTo>
                        <a:pt x="340043" y="88582"/>
                      </a:lnTo>
                      <a:lnTo>
                        <a:pt x="393383" y="141922"/>
                      </a:lnTo>
                      <a:lnTo>
                        <a:pt x="340043" y="195263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828754" hangingPunct="1">
                    <a:lnSpc>
                      <a:spcPct val="100000"/>
                    </a:lnSpc>
                    <a:defRPr/>
                  </a:pPr>
                  <a:endParaRPr lang="en-US" sz="3600" b="0" kern="1200" cap="none" spc="0">
                    <a:latin typeface="Calibri" panose="020F0502020204030204"/>
                  </a:endParaRPr>
                </a:p>
              </p:txBody>
            </p:sp>
          </p:grpSp>
          <p:sp>
            <p:nvSpPr>
              <p:cNvPr id="120" name="Rectangle 119">
                <a:extLst>
                  <a:ext uri="{FF2B5EF4-FFF2-40B4-BE49-F238E27FC236}">
                    <a16:creationId xmlns:a16="http://schemas.microsoft.com/office/drawing/2014/main" id="{4AA3843F-E6DF-4D78-8ACC-573BF353CFC7}"/>
                  </a:ext>
                </a:extLst>
              </p:cNvPr>
              <p:cNvSpPr/>
              <p:nvPr/>
            </p:nvSpPr>
            <p:spPr>
              <a:xfrm>
                <a:off x="6500813" y="3495675"/>
                <a:ext cx="366712" cy="176213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828754" hangingPunct="1">
                  <a:lnSpc>
                    <a:spcPct val="100000"/>
                  </a:lnSpc>
                  <a:defRPr/>
                </a:pPr>
                <a:endParaRPr lang="en-US" sz="3600" b="0" kern="1200" cap="none" spc="0">
                  <a:solidFill>
                    <a:srgbClr val="FFFFFF"/>
                  </a:solidFill>
                  <a:latin typeface="Calibri" panose="020F0502020204030204"/>
                </a:endParaRPr>
              </a:p>
            </p:txBody>
          </p:sp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A7CF17E5-7858-4A9C-8EBA-D17B9AA24C85}"/>
                  </a:ext>
                </a:extLst>
              </p:cNvPr>
              <p:cNvSpPr txBox="1"/>
              <p:nvPr/>
            </p:nvSpPr>
            <p:spPr>
              <a:xfrm>
                <a:off x="6393917" y="3463584"/>
                <a:ext cx="552449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1828754" hangingPunct="1">
                  <a:lnSpc>
                    <a:spcPct val="100000"/>
                  </a:lnSpc>
                  <a:defRPr/>
                </a:pPr>
                <a:r>
                  <a:rPr lang="en-US" sz="2000" b="0" kern="1200" cap="none" spc="0">
                    <a:solidFill>
                      <a:srgbClr val="000000"/>
                    </a:solidFill>
                    <a:latin typeface="Calibri" panose="020F0502020204030204"/>
                  </a:rPr>
                  <a:t>.NET</a:t>
                </a:r>
              </a:p>
            </p:txBody>
          </p:sp>
        </p:grpSp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1F4153EE-5093-43B6-B0C8-CF45D833931B}"/>
                </a:ext>
              </a:extLst>
            </p:cNvPr>
            <p:cNvGrpSpPr/>
            <p:nvPr/>
          </p:nvGrpSpPr>
          <p:grpSpPr>
            <a:xfrm>
              <a:off x="5429103" y="4140988"/>
              <a:ext cx="914400" cy="914400"/>
              <a:chOff x="6212942" y="1808483"/>
              <a:chExt cx="914400" cy="914400"/>
            </a:xfrm>
          </p:grpSpPr>
          <p:pic>
            <p:nvPicPr>
              <p:cNvPr id="112" name="Graphic 111" descr="Programmer female with solid fill">
                <a:extLst>
                  <a:ext uri="{FF2B5EF4-FFF2-40B4-BE49-F238E27FC236}">
                    <a16:creationId xmlns:a16="http://schemas.microsoft.com/office/drawing/2014/main" id="{37C17432-D978-47E1-B935-62DFB974F3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6212942" y="1808483"/>
                <a:ext cx="914400" cy="914400"/>
              </a:xfrm>
              <a:prstGeom prst="rect">
                <a:avLst/>
              </a:prstGeom>
            </p:spPr>
          </p:pic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112EC21B-AADC-4339-BAAB-37379F565DC6}"/>
                  </a:ext>
                </a:extLst>
              </p:cNvPr>
              <p:cNvSpPr/>
              <p:nvPr/>
            </p:nvSpPr>
            <p:spPr>
              <a:xfrm>
                <a:off x="6486178" y="2457813"/>
                <a:ext cx="366712" cy="176213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828754" hangingPunct="1">
                  <a:lnSpc>
                    <a:spcPct val="100000"/>
                  </a:lnSpc>
                  <a:defRPr/>
                </a:pPr>
                <a:endParaRPr lang="en-US" sz="3600" b="0" kern="1200" cap="none" spc="0">
                  <a:solidFill>
                    <a:srgbClr val="FFFFFF"/>
                  </a:solidFill>
                  <a:latin typeface="Calibri" panose="020F0502020204030204"/>
                </a:endParaRPr>
              </a:p>
            </p:txBody>
          </p:sp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564155FF-3116-4C71-BAAE-8ACFB3045C50}"/>
                  </a:ext>
                </a:extLst>
              </p:cNvPr>
              <p:cNvSpPr txBox="1"/>
              <p:nvPr/>
            </p:nvSpPr>
            <p:spPr>
              <a:xfrm>
                <a:off x="6392439" y="2427311"/>
                <a:ext cx="552449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1828754" hangingPunct="1">
                  <a:lnSpc>
                    <a:spcPct val="100000"/>
                  </a:lnSpc>
                  <a:defRPr/>
                </a:pPr>
                <a:r>
                  <a:rPr lang="en-US" sz="2000" b="0" kern="1200" cap="none" spc="0">
                    <a:solidFill>
                      <a:srgbClr val="000000"/>
                    </a:solidFill>
                    <a:latin typeface="Calibri" panose="020F0502020204030204"/>
                  </a:rPr>
                  <a:t>.NET</a:t>
                </a:r>
              </a:p>
            </p:txBody>
          </p:sp>
        </p:grpSp>
        <p:grpSp>
          <p:nvGrpSpPr>
            <p:cNvPr id="137" name="Group 136">
              <a:extLst>
                <a:ext uri="{FF2B5EF4-FFF2-40B4-BE49-F238E27FC236}">
                  <a16:creationId xmlns:a16="http://schemas.microsoft.com/office/drawing/2014/main" id="{0B285734-11E7-4205-9319-CF5130E9A4F9}"/>
                </a:ext>
              </a:extLst>
            </p:cNvPr>
            <p:cNvGrpSpPr/>
            <p:nvPr/>
          </p:nvGrpSpPr>
          <p:grpSpPr>
            <a:xfrm>
              <a:off x="7259944" y="4193378"/>
              <a:ext cx="624376" cy="809620"/>
              <a:chOff x="7832116" y="1894212"/>
              <a:chExt cx="624376" cy="809620"/>
            </a:xfrm>
          </p:grpSpPr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E33F64A3-1DED-415E-8C80-966FF0BE9A76}"/>
                  </a:ext>
                </a:extLst>
              </p:cNvPr>
              <p:cNvSpPr txBox="1"/>
              <p:nvPr/>
            </p:nvSpPr>
            <p:spPr>
              <a:xfrm>
                <a:off x="7868079" y="2420980"/>
                <a:ext cx="552449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1828754" hangingPunct="1">
                  <a:lnSpc>
                    <a:spcPct val="100000"/>
                  </a:lnSpc>
                  <a:defRPr/>
                </a:pPr>
                <a:r>
                  <a:rPr lang="en-US" sz="2000" b="0" kern="1200" cap="none" spc="0">
                    <a:latin typeface="Calibri" panose="020F0502020204030204"/>
                  </a:rPr>
                  <a:t>.NET</a:t>
                </a:r>
              </a:p>
            </p:txBody>
          </p:sp>
          <p:grpSp>
            <p:nvGrpSpPr>
              <p:cNvPr id="146" name="Graphic 72" descr="Programmer male outline">
                <a:extLst>
                  <a:ext uri="{FF2B5EF4-FFF2-40B4-BE49-F238E27FC236}">
                    <a16:creationId xmlns:a16="http://schemas.microsoft.com/office/drawing/2014/main" id="{CBFF85A3-F9A9-4AB9-82D7-E61435D3ECB9}"/>
                  </a:ext>
                </a:extLst>
              </p:cNvPr>
              <p:cNvGrpSpPr/>
              <p:nvPr/>
            </p:nvGrpSpPr>
            <p:grpSpPr>
              <a:xfrm>
                <a:off x="7832116" y="1894212"/>
                <a:ext cx="624376" cy="809620"/>
                <a:chOff x="7832116" y="1894212"/>
                <a:chExt cx="624376" cy="809620"/>
              </a:xfrm>
              <a:solidFill>
                <a:schemeClr val="tx1"/>
              </a:solidFill>
            </p:grpSpPr>
            <p:sp>
              <p:nvSpPr>
                <p:cNvPr id="147" name="Freeform: Shape 146">
                  <a:extLst>
                    <a:ext uri="{FF2B5EF4-FFF2-40B4-BE49-F238E27FC236}">
                      <a16:creationId xmlns:a16="http://schemas.microsoft.com/office/drawing/2014/main" id="{06DF323E-FA39-4A0A-A8DC-D8EAFE195BD7}"/>
                    </a:ext>
                  </a:extLst>
                </p:cNvPr>
                <p:cNvSpPr/>
                <p:nvPr/>
              </p:nvSpPr>
              <p:spPr>
                <a:xfrm>
                  <a:off x="7832116" y="1894212"/>
                  <a:ext cx="624376" cy="742817"/>
                </a:xfrm>
                <a:custGeom>
                  <a:avLst/>
                  <a:gdLst>
                    <a:gd name="connsiteX0" fmla="*/ 451419 w 624376"/>
                    <a:gd name="connsiteY0" fmla="*/ 425953 h 742817"/>
                    <a:gd name="connsiteX1" fmla="*/ 563440 w 624376"/>
                    <a:gd name="connsiteY1" fmla="*/ 483763 h 742817"/>
                    <a:gd name="connsiteX2" fmla="*/ 588364 w 624376"/>
                    <a:gd name="connsiteY2" fmla="*/ 533615 h 742817"/>
                    <a:gd name="connsiteX3" fmla="*/ 605088 w 624376"/>
                    <a:gd name="connsiteY3" fmla="*/ 670717 h 742817"/>
                    <a:gd name="connsiteX4" fmla="*/ 593288 w 624376"/>
                    <a:gd name="connsiteY4" fmla="*/ 697264 h 742817"/>
                    <a:gd name="connsiteX5" fmla="*/ 540821 w 624376"/>
                    <a:gd name="connsiteY5" fmla="*/ 722719 h 742817"/>
                    <a:gd name="connsiteX6" fmla="*/ 540821 w 624376"/>
                    <a:gd name="connsiteY6" fmla="*/ 742802 h 742817"/>
                    <a:gd name="connsiteX7" fmla="*/ 603921 w 624376"/>
                    <a:gd name="connsiteY7" fmla="*/ 713068 h 742817"/>
                    <a:gd name="connsiteX8" fmla="*/ 624007 w 624376"/>
                    <a:gd name="connsiteY8" fmla="*/ 668475 h 742817"/>
                    <a:gd name="connsiteX9" fmla="*/ 607399 w 624376"/>
                    <a:gd name="connsiteY9" fmla="*/ 532729 h 742817"/>
                    <a:gd name="connsiteX10" fmla="*/ 575346 w 624376"/>
                    <a:gd name="connsiteY10" fmla="*/ 468900 h 742817"/>
                    <a:gd name="connsiteX11" fmla="*/ 456611 w 624376"/>
                    <a:gd name="connsiteY11" fmla="*/ 407601 h 742817"/>
                    <a:gd name="connsiteX12" fmla="*/ 409728 w 624376"/>
                    <a:gd name="connsiteY12" fmla="*/ 388361 h 742817"/>
                    <a:gd name="connsiteX13" fmla="*/ 397910 w 624376"/>
                    <a:gd name="connsiteY13" fmla="*/ 370736 h 742817"/>
                    <a:gd name="connsiteX14" fmla="*/ 397910 w 624376"/>
                    <a:gd name="connsiteY14" fmla="*/ 342660 h 742817"/>
                    <a:gd name="connsiteX15" fmla="*/ 455079 w 624376"/>
                    <a:gd name="connsiteY15" fmla="*/ 228618 h 742817"/>
                    <a:gd name="connsiteX16" fmla="*/ 455079 w 624376"/>
                    <a:gd name="connsiteY16" fmla="*/ 201007 h 742817"/>
                    <a:gd name="connsiteX17" fmla="*/ 470613 w 624376"/>
                    <a:gd name="connsiteY17" fmla="*/ 204257 h 742817"/>
                    <a:gd name="connsiteX18" fmla="*/ 480138 w 624376"/>
                    <a:gd name="connsiteY18" fmla="*/ 194732 h 742817"/>
                    <a:gd name="connsiteX19" fmla="*/ 479650 w 624376"/>
                    <a:gd name="connsiteY19" fmla="*/ 191723 h 742817"/>
                    <a:gd name="connsiteX20" fmla="*/ 470004 w 624376"/>
                    <a:gd name="connsiteY20" fmla="*/ 162767 h 742817"/>
                    <a:gd name="connsiteX21" fmla="*/ 459918 w 624376"/>
                    <a:gd name="connsiteY21" fmla="*/ 122439 h 742817"/>
                    <a:gd name="connsiteX22" fmla="*/ 377965 w 624376"/>
                    <a:gd name="connsiteY22" fmla="*/ 16771 h 742817"/>
                    <a:gd name="connsiteX23" fmla="*/ 356803 w 624376"/>
                    <a:gd name="connsiteY23" fmla="*/ 18329 h 742817"/>
                    <a:gd name="connsiteX24" fmla="*/ 353929 w 624376"/>
                    <a:gd name="connsiteY24" fmla="*/ 14065 h 742817"/>
                    <a:gd name="connsiteX25" fmla="*/ 336814 w 624376"/>
                    <a:gd name="connsiteY25" fmla="*/ 2428 h 742817"/>
                    <a:gd name="connsiteX26" fmla="*/ 167761 w 624376"/>
                    <a:gd name="connsiteY26" fmla="*/ 109514 h 742817"/>
                    <a:gd name="connsiteX27" fmla="*/ 161474 w 624376"/>
                    <a:gd name="connsiteY27" fmla="*/ 149519 h 742817"/>
                    <a:gd name="connsiteX28" fmla="*/ 161385 w 624376"/>
                    <a:gd name="connsiteY28" fmla="*/ 163751 h 742817"/>
                    <a:gd name="connsiteX29" fmla="*/ 153311 w 624376"/>
                    <a:gd name="connsiteY29" fmla="*/ 202479 h 742817"/>
                    <a:gd name="connsiteX30" fmla="*/ 135572 w 624376"/>
                    <a:gd name="connsiteY30" fmla="*/ 243892 h 742817"/>
                    <a:gd name="connsiteX31" fmla="*/ 140573 w 624376"/>
                    <a:gd name="connsiteY31" fmla="*/ 256400 h 742817"/>
                    <a:gd name="connsiteX32" fmla="*/ 144325 w 624376"/>
                    <a:gd name="connsiteY32" fmla="*/ 257170 h 742817"/>
                    <a:gd name="connsiteX33" fmla="*/ 146529 w 624376"/>
                    <a:gd name="connsiteY33" fmla="*/ 256910 h 742817"/>
                    <a:gd name="connsiteX34" fmla="*/ 171073 w 624376"/>
                    <a:gd name="connsiteY34" fmla="*/ 250394 h 742817"/>
                    <a:gd name="connsiteX35" fmla="*/ 226414 w 624376"/>
                    <a:gd name="connsiteY35" fmla="*/ 342605 h 742817"/>
                    <a:gd name="connsiteX36" fmla="*/ 226414 w 624376"/>
                    <a:gd name="connsiteY36" fmla="*/ 370736 h 742817"/>
                    <a:gd name="connsiteX37" fmla="*/ 214595 w 624376"/>
                    <a:gd name="connsiteY37" fmla="*/ 388357 h 742817"/>
                    <a:gd name="connsiteX38" fmla="*/ 167396 w 624376"/>
                    <a:gd name="connsiteY38" fmla="*/ 407731 h 742817"/>
                    <a:gd name="connsiteX39" fmla="*/ 49177 w 624376"/>
                    <a:gd name="connsiteY39" fmla="*/ 468770 h 742817"/>
                    <a:gd name="connsiteX40" fmla="*/ 16961 w 624376"/>
                    <a:gd name="connsiteY40" fmla="*/ 532729 h 742817"/>
                    <a:gd name="connsiteX41" fmla="*/ 361 w 624376"/>
                    <a:gd name="connsiteY41" fmla="*/ 668546 h 742817"/>
                    <a:gd name="connsiteX42" fmla="*/ 20468 w 624376"/>
                    <a:gd name="connsiteY42" fmla="*/ 713073 h 742817"/>
                    <a:gd name="connsiteX43" fmla="*/ 83619 w 624376"/>
                    <a:gd name="connsiteY43" fmla="*/ 742818 h 742817"/>
                    <a:gd name="connsiteX44" fmla="*/ 83619 w 624376"/>
                    <a:gd name="connsiteY44" fmla="*/ 722734 h 742817"/>
                    <a:gd name="connsiteX45" fmla="*/ 31097 w 624376"/>
                    <a:gd name="connsiteY45" fmla="*/ 697264 h 742817"/>
                    <a:gd name="connsiteX46" fmla="*/ 19279 w 624376"/>
                    <a:gd name="connsiteY46" fmla="*/ 670785 h 742817"/>
                    <a:gd name="connsiteX47" fmla="*/ 35924 w 624376"/>
                    <a:gd name="connsiteY47" fmla="*/ 534577 h 742817"/>
                    <a:gd name="connsiteX48" fmla="*/ 35994 w 624376"/>
                    <a:gd name="connsiteY48" fmla="*/ 533625 h 742817"/>
                    <a:gd name="connsiteX49" fmla="*/ 61076 w 624376"/>
                    <a:gd name="connsiteY49" fmla="*/ 483647 h 742817"/>
                    <a:gd name="connsiteX50" fmla="*/ 172899 w 624376"/>
                    <a:gd name="connsiteY50" fmla="*/ 425978 h 742817"/>
                    <a:gd name="connsiteX51" fmla="*/ 192711 w 624376"/>
                    <a:gd name="connsiteY51" fmla="*/ 419032 h 742817"/>
                    <a:gd name="connsiteX52" fmla="*/ 312187 w 624376"/>
                    <a:gd name="connsiteY52" fmla="*/ 447703 h 742817"/>
                    <a:gd name="connsiteX53" fmla="*/ 431640 w 624376"/>
                    <a:gd name="connsiteY53" fmla="*/ 419032 h 742817"/>
                    <a:gd name="connsiteX54" fmla="*/ 170821 w 624376"/>
                    <a:gd name="connsiteY54" fmla="*/ 209987 h 742817"/>
                    <a:gd name="connsiteX55" fmla="*/ 180441 w 624376"/>
                    <a:gd name="connsiteY55" fmla="*/ 163869 h 742817"/>
                    <a:gd name="connsiteX56" fmla="*/ 180530 w 624376"/>
                    <a:gd name="connsiteY56" fmla="*/ 149642 h 742817"/>
                    <a:gd name="connsiteX57" fmla="*/ 185873 w 624376"/>
                    <a:gd name="connsiteY57" fmla="*/ 115430 h 742817"/>
                    <a:gd name="connsiteX58" fmla="*/ 311082 w 624376"/>
                    <a:gd name="connsiteY58" fmla="*/ 19045 h 742817"/>
                    <a:gd name="connsiteX59" fmla="*/ 333304 w 624376"/>
                    <a:gd name="connsiteY59" fmla="*/ 21152 h 742817"/>
                    <a:gd name="connsiteX60" fmla="*/ 338128 w 624376"/>
                    <a:gd name="connsiteY60" fmla="*/ 24701 h 742817"/>
                    <a:gd name="connsiteX61" fmla="*/ 346625 w 624376"/>
                    <a:gd name="connsiteY61" fmla="*/ 37314 h 742817"/>
                    <a:gd name="connsiteX62" fmla="*/ 359845 w 624376"/>
                    <a:gd name="connsiteY62" fmla="*/ 39895 h 742817"/>
                    <a:gd name="connsiteX63" fmla="*/ 360275 w 624376"/>
                    <a:gd name="connsiteY63" fmla="*/ 39588 h 742817"/>
                    <a:gd name="connsiteX64" fmla="*/ 367944 w 624376"/>
                    <a:gd name="connsiteY64" fmla="*/ 33789 h 742817"/>
                    <a:gd name="connsiteX65" fmla="*/ 369047 w 624376"/>
                    <a:gd name="connsiteY65" fmla="*/ 33599 h 742817"/>
                    <a:gd name="connsiteX66" fmla="*/ 441223 w 624376"/>
                    <a:gd name="connsiteY66" fmla="*/ 126109 h 742817"/>
                    <a:gd name="connsiteX67" fmla="*/ 441228 w 624376"/>
                    <a:gd name="connsiteY67" fmla="*/ 126109 h 742817"/>
                    <a:gd name="connsiteX68" fmla="*/ 451929 w 624376"/>
                    <a:gd name="connsiteY68" fmla="*/ 168791 h 742817"/>
                    <a:gd name="connsiteX69" fmla="*/ 455827 w 624376"/>
                    <a:gd name="connsiteY69" fmla="*/ 180492 h 742817"/>
                    <a:gd name="connsiteX70" fmla="*/ 399248 w 624376"/>
                    <a:gd name="connsiteY70" fmla="*/ 119151 h 742817"/>
                    <a:gd name="connsiteX71" fmla="*/ 391663 w 624376"/>
                    <a:gd name="connsiteY71" fmla="*/ 114695 h 742817"/>
                    <a:gd name="connsiteX72" fmla="*/ 383662 w 624376"/>
                    <a:gd name="connsiteY72" fmla="*/ 118361 h 742817"/>
                    <a:gd name="connsiteX73" fmla="*/ 160780 w 624376"/>
                    <a:gd name="connsiteY73" fmla="*/ 233427 h 742817"/>
                    <a:gd name="connsiteX74" fmla="*/ 189585 w 624376"/>
                    <a:gd name="connsiteY74" fmla="*/ 244913 h 742817"/>
                    <a:gd name="connsiteX75" fmla="*/ 390248 w 624376"/>
                    <a:gd name="connsiteY75" fmla="*/ 139968 h 742817"/>
                    <a:gd name="connsiteX76" fmla="*/ 436032 w 624376"/>
                    <a:gd name="connsiteY76" fmla="*/ 190069 h 742817"/>
                    <a:gd name="connsiteX77" fmla="*/ 436032 w 624376"/>
                    <a:gd name="connsiteY77" fmla="*/ 228616 h 742817"/>
                    <a:gd name="connsiteX78" fmla="*/ 312348 w 624376"/>
                    <a:gd name="connsiteY78" fmla="*/ 352446 h 742817"/>
                    <a:gd name="connsiteX79" fmla="*/ 189585 w 624376"/>
                    <a:gd name="connsiteY79" fmla="*/ 244911 h 742817"/>
                    <a:gd name="connsiteX80" fmla="*/ 312194 w 624376"/>
                    <a:gd name="connsiteY80" fmla="*/ 428643 h 742817"/>
                    <a:gd name="connsiteX81" fmla="*/ 213881 w 624376"/>
                    <a:gd name="connsiteY81" fmla="*/ 409240 h 742817"/>
                    <a:gd name="connsiteX82" fmla="*/ 221822 w 624376"/>
                    <a:gd name="connsiteY82" fmla="*/ 405979 h 742817"/>
                    <a:gd name="connsiteX83" fmla="*/ 245459 w 624376"/>
                    <a:gd name="connsiteY83" fmla="*/ 370737 h 742817"/>
                    <a:gd name="connsiteX84" fmla="*/ 245459 w 624376"/>
                    <a:gd name="connsiteY84" fmla="*/ 354754 h 742817"/>
                    <a:gd name="connsiteX85" fmla="*/ 378860 w 624376"/>
                    <a:gd name="connsiteY85" fmla="*/ 354897 h 742817"/>
                    <a:gd name="connsiteX86" fmla="*/ 378860 w 624376"/>
                    <a:gd name="connsiteY86" fmla="*/ 370738 h 742817"/>
                    <a:gd name="connsiteX87" fmla="*/ 402492 w 624376"/>
                    <a:gd name="connsiteY87" fmla="*/ 405980 h 742817"/>
                    <a:gd name="connsiteX88" fmla="*/ 410461 w 624376"/>
                    <a:gd name="connsiteY88" fmla="*/ 409252 h 742817"/>
                    <a:gd name="connsiteX89" fmla="*/ 312194 w 624376"/>
                    <a:gd name="connsiteY89" fmla="*/ 428643 h 7428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</a:cxnLst>
                  <a:rect l="l" t="t" r="r" b="b"/>
                  <a:pathLst>
                    <a:path w="624376" h="742817">
                      <a:moveTo>
                        <a:pt x="451419" y="425953"/>
                      </a:moveTo>
                      <a:cubicBezTo>
                        <a:pt x="492458" y="440680"/>
                        <a:pt x="531289" y="457461"/>
                        <a:pt x="563440" y="483763"/>
                      </a:cubicBezTo>
                      <a:cubicBezTo>
                        <a:pt x="578838" y="495773"/>
                        <a:pt x="587996" y="514090"/>
                        <a:pt x="588364" y="533615"/>
                      </a:cubicBezTo>
                      <a:lnTo>
                        <a:pt x="605088" y="670717"/>
                      </a:lnTo>
                      <a:cubicBezTo>
                        <a:pt x="606438" y="681078"/>
                        <a:pt x="601883" y="691325"/>
                        <a:pt x="593288" y="697264"/>
                      </a:cubicBezTo>
                      <a:cubicBezTo>
                        <a:pt x="576901" y="707854"/>
                        <a:pt x="559282" y="716403"/>
                        <a:pt x="540821" y="722719"/>
                      </a:cubicBezTo>
                      <a:lnTo>
                        <a:pt x="540821" y="742802"/>
                      </a:lnTo>
                      <a:cubicBezTo>
                        <a:pt x="563053" y="735663"/>
                        <a:pt x="584263" y="725669"/>
                        <a:pt x="603921" y="713068"/>
                      </a:cubicBezTo>
                      <a:cubicBezTo>
                        <a:pt x="618452" y="703150"/>
                        <a:pt x="626208" y="685931"/>
                        <a:pt x="624007" y="668475"/>
                      </a:cubicBezTo>
                      <a:lnTo>
                        <a:pt x="607399" y="532729"/>
                      </a:lnTo>
                      <a:cubicBezTo>
                        <a:pt x="606792" y="507731"/>
                        <a:pt x="595033" y="484316"/>
                        <a:pt x="575346" y="468900"/>
                      </a:cubicBezTo>
                      <a:cubicBezTo>
                        <a:pt x="540791" y="440629"/>
                        <a:pt x="499763" y="423021"/>
                        <a:pt x="456611" y="407601"/>
                      </a:cubicBezTo>
                      <a:lnTo>
                        <a:pt x="409728" y="388361"/>
                      </a:lnTo>
                      <a:cubicBezTo>
                        <a:pt x="402565" y="385443"/>
                        <a:pt x="397889" y="378470"/>
                        <a:pt x="397910" y="370736"/>
                      </a:cubicBezTo>
                      <a:lnTo>
                        <a:pt x="397910" y="342660"/>
                      </a:lnTo>
                      <a:cubicBezTo>
                        <a:pt x="433857" y="315765"/>
                        <a:pt x="455038" y="273512"/>
                        <a:pt x="455079" y="228618"/>
                      </a:cubicBezTo>
                      <a:lnTo>
                        <a:pt x="455079" y="201007"/>
                      </a:lnTo>
                      <a:cubicBezTo>
                        <a:pt x="460011" y="203042"/>
                        <a:pt x="465279" y="204144"/>
                        <a:pt x="470613" y="204257"/>
                      </a:cubicBezTo>
                      <a:cubicBezTo>
                        <a:pt x="475873" y="204257"/>
                        <a:pt x="480138" y="199993"/>
                        <a:pt x="480138" y="194732"/>
                      </a:cubicBezTo>
                      <a:cubicBezTo>
                        <a:pt x="480138" y="193709"/>
                        <a:pt x="479973" y="192694"/>
                        <a:pt x="479650" y="191723"/>
                      </a:cubicBezTo>
                      <a:lnTo>
                        <a:pt x="470004" y="162767"/>
                      </a:lnTo>
                      <a:cubicBezTo>
                        <a:pt x="465796" y="149550"/>
                        <a:pt x="462427" y="136081"/>
                        <a:pt x="459918" y="122439"/>
                      </a:cubicBezTo>
                      <a:cubicBezTo>
                        <a:pt x="450524" y="76386"/>
                        <a:pt x="420232" y="37328"/>
                        <a:pt x="377965" y="16771"/>
                      </a:cubicBezTo>
                      <a:cubicBezTo>
                        <a:pt x="371186" y="13238"/>
                        <a:pt x="362992" y="13842"/>
                        <a:pt x="356803" y="18329"/>
                      </a:cubicBezTo>
                      <a:lnTo>
                        <a:pt x="353929" y="14065"/>
                      </a:lnTo>
                      <a:cubicBezTo>
                        <a:pt x="350028" y="8035"/>
                        <a:pt x="343856" y="3838"/>
                        <a:pt x="336814" y="2428"/>
                      </a:cubicBezTo>
                      <a:cubicBezTo>
                        <a:pt x="263085" y="-11435"/>
                        <a:pt x="191987" y="35370"/>
                        <a:pt x="167761" y="109514"/>
                      </a:cubicBezTo>
                      <a:cubicBezTo>
                        <a:pt x="163610" y="122444"/>
                        <a:pt x="161488" y="135939"/>
                        <a:pt x="161474" y="149519"/>
                      </a:cubicBezTo>
                      <a:lnTo>
                        <a:pt x="161385" y="163751"/>
                      </a:lnTo>
                      <a:cubicBezTo>
                        <a:pt x="161318" y="177071"/>
                        <a:pt x="158573" y="190242"/>
                        <a:pt x="153311" y="202479"/>
                      </a:cubicBezTo>
                      <a:lnTo>
                        <a:pt x="135572" y="243892"/>
                      </a:lnTo>
                      <a:cubicBezTo>
                        <a:pt x="133499" y="248727"/>
                        <a:pt x="135738" y="254327"/>
                        <a:pt x="140573" y="256400"/>
                      </a:cubicBezTo>
                      <a:cubicBezTo>
                        <a:pt x="141759" y="256908"/>
                        <a:pt x="143036" y="257170"/>
                        <a:pt x="144325" y="257170"/>
                      </a:cubicBezTo>
                      <a:cubicBezTo>
                        <a:pt x="145067" y="257171"/>
                        <a:pt x="145807" y="257084"/>
                        <a:pt x="146529" y="256910"/>
                      </a:cubicBezTo>
                      <a:cubicBezTo>
                        <a:pt x="148122" y="256529"/>
                        <a:pt x="157183" y="254339"/>
                        <a:pt x="171073" y="250394"/>
                      </a:cubicBezTo>
                      <a:cubicBezTo>
                        <a:pt x="176797" y="287169"/>
                        <a:pt x="196654" y="320255"/>
                        <a:pt x="226414" y="342605"/>
                      </a:cubicBezTo>
                      <a:lnTo>
                        <a:pt x="226414" y="370736"/>
                      </a:lnTo>
                      <a:cubicBezTo>
                        <a:pt x="226433" y="378469"/>
                        <a:pt x="221757" y="385441"/>
                        <a:pt x="214595" y="388357"/>
                      </a:cubicBezTo>
                      <a:lnTo>
                        <a:pt x="167396" y="407731"/>
                      </a:lnTo>
                      <a:cubicBezTo>
                        <a:pt x="124379" y="423120"/>
                        <a:pt x="83502" y="440687"/>
                        <a:pt x="49177" y="468770"/>
                      </a:cubicBezTo>
                      <a:cubicBezTo>
                        <a:pt x="29408" y="484194"/>
                        <a:pt x="17587" y="507663"/>
                        <a:pt x="16961" y="532729"/>
                      </a:cubicBezTo>
                      <a:lnTo>
                        <a:pt x="361" y="668546"/>
                      </a:lnTo>
                      <a:cubicBezTo>
                        <a:pt x="-1814" y="685984"/>
                        <a:pt x="5948" y="703174"/>
                        <a:pt x="20468" y="713073"/>
                      </a:cubicBezTo>
                      <a:cubicBezTo>
                        <a:pt x="40143" y="725677"/>
                        <a:pt x="61370" y="735676"/>
                        <a:pt x="83619" y="742818"/>
                      </a:cubicBezTo>
                      <a:lnTo>
                        <a:pt x="83619" y="722734"/>
                      </a:lnTo>
                      <a:cubicBezTo>
                        <a:pt x="65139" y="716415"/>
                        <a:pt x="47501" y="707862"/>
                        <a:pt x="31097" y="697264"/>
                      </a:cubicBezTo>
                      <a:cubicBezTo>
                        <a:pt x="22514" y="691345"/>
                        <a:pt x="17954" y="681127"/>
                        <a:pt x="19279" y="670785"/>
                      </a:cubicBezTo>
                      <a:lnTo>
                        <a:pt x="35924" y="534577"/>
                      </a:lnTo>
                      <a:lnTo>
                        <a:pt x="35994" y="533625"/>
                      </a:lnTo>
                      <a:cubicBezTo>
                        <a:pt x="36378" y="514033"/>
                        <a:pt x="45597" y="495664"/>
                        <a:pt x="61076" y="483647"/>
                      </a:cubicBezTo>
                      <a:cubicBezTo>
                        <a:pt x="93087" y="457453"/>
                        <a:pt x="131876" y="440700"/>
                        <a:pt x="172899" y="425978"/>
                      </a:cubicBezTo>
                      <a:lnTo>
                        <a:pt x="192711" y="419032"/>
                      </a:lnTo>
                      <a:cubicBezTo>
                        <a:pt x="218481" y="436803"/>
                        <a:pt x="263515" y="447703"/>
                        <a:pt x="312187" y="447703"/>
                      </a:cubicBezTo>
                      <a:cubicBezTo>
                        <a:pt x="360840" y="447703"/>
                        <a:pt x="405870" y="436806"/>
                        <a:pt x="431640" y="419032"/>
                      </a:cubicBezTo>
                      <a:close/>
                      <a:moveTo>
                        <a:pt x="170821" y="209987"/>
                      </a:moveTo>
                      <a:cubicBezTo>
                        <a:pt x="177089" y="195416"/>
                        <a:pt x="180361" y="179732"/>
                        <a:pt x="180441" y="163869"/>
                      </a:cubicBezTo>
                      <a:lnTo>
                        <a:pt x="180530" y="149642"/>
                      </a:lnTo>
                      <a:cubicBezTo>
                        <a:pt x="180530" y="138030"/>
                        <a:pt x="182333" y="126488"/>
                        <a:pt x="185873" y="115430"/>
                      </a:cubicBezTo>
                      <a:cubicBezTo>
                        <a:pt x="204703" y="57778"/>
                        <a:pt x="255026" y="19045"/>
                        <a:pt x="311082" y="19045"/>
                      </a:cubicBezTo>
                      <a:cubicBezTo>
                        <a:pt x="318538" y="19059"/>
                        <a:pt x="325978" y="19763"/>
                        <a:pt x="333304" y="21152"/>
                      </a:cubicBezTo>
                      <a:cubicBezTo>
                        <a:pt x="335317" y="21654"/>
                        <a:pt x="337049" y="22930"/>
                        <a:pt x="338128" y="24701"/>
                      </a:cubicBezTo>
                      <a:lnTo>
                        <a:pt x="346625" y="37314"/>
                      </a:lnTo>
                      <a:cubicBezTo>
                        <a:pt x="349563" y="41678"/>
                        <a:pt x="355482" y="42833"/>
                        <a:pt x="359845" y="39895"/>
                      </a:cubicBezTo>
                      <a:cubicBezTo>
                        <a:pt x="359991" y="39796"/>
                        <a:pt x="360135" y="39694"/>
                        <a:pt x="360275" y="39588"/>
                      </a:cubicBezTo>
                      <a:lnTo>
                        <a:pt x="367944" y="33789"/>
                      </a:lnTo>
                      <a:cubicBezTo>
                        <a:pt x="368249" y="33529"/>
                        <a:pt x="368671" y="33456"/>
                        <a:pt x="369047" y="33599"/>
                      </a:cubicBezTo>
                      <a:cubicBezTo>
                        <a:pt x="406349" y="51326"/>
                        <a:pt x="433101" y="85615"/>
                        <a:pt x="441223" y="126109"/>
                      </a:cubicBezTo>
                      <a:lnTo>
                        <a:pt x="441228" y="126109"/>
                      </a:lnTo>
                      <a:cubicBezTo>
                        <a:pt x="443887" y="140549"/>
                        <a:pt x="447462" y="154804"/>
                        <a:pt x="451929" y="168791"/>
                      </a:cubicBezTo>
                      <a:lnTo>
                        <a:pt x="455827" y="180492"/>
                      </a:lnTo>
                      <a:cubicBezTo>
                        <a:pt x="435675" y="169079"/>
                        <a:pt x="411951" y="139401"/>
                        <a:pt x="399248" y="119151"/>
                      </a:cubicBezTo>
                      <a:cubicBezTo>
                        <a:pt x="397599" y="116517"/>
                        <a:pt x="394767" y="114854"/>
                        <a:pt x="391663" y="114695"/>
                      </a:cubicBezTo>
                      <a:cubicBezTo>
                        <a:pt x="388553" y="114515"/>
                        <a:pt x="385556" y="115888"/>
                        <a:pt x="383662" y="118361"/>
                      </a:cubicBezTo>
                      <a:cubicBezTo>
                        <a:pt x="336011" y="179622"/>
                        <a:pt x="208772" y="219977"/>
                        <a:pt x="160780" y="233427"/>
                      </a:cubicBezTo>
                      <a:close/>
                      <a:moveTo>
                        <a:pt x="189585" y="244913"/>
                      </a:moveTo>
                      <a:cubicBezTo>
                        <a:pt x="245602" y="227688"/>
                        <a:pt x="341740" y="192222"/>
                        <a:pt x="390248" y="139968"/>
                      </a:cubicBezTo>
                      <a:cubicBezTo>
                        <a:pt x="402976" y="158819"/>
                        <a:pt x="418401" y="175699"/>
                        <a:pt x="436032" y="190069"/>
                      </a:cubicBezTo>
                      <a:lnTo>
                        <a:pt x="436032" y="228616"/>
                      </a:lnTo>
                      <a:cubicBezTo>
                        <a:pt x="436072" y="296966"/>
                        <a:pt x="380697" y="352406"/>
                        <a:pt x="312348" y="352446"/>
                      </a:cubicBezTo>
                      <a:cubicBezTo>
                        <a:pt x="250240" y="352483"/>
                        <a:pt x="197726" y="306482"/>
                        <a:pt x="189585" y="244911"/>
                      </a:cubicBezTo>
                      <a:close/>
                      <a:moveTo>
                        <a:pt x="312194" y="428643"/>
                      </a:moveTo>
                      <a:cubicBezTo>
                        <a:pt x="278395" y="429476"/>
                        <a:pt x="244828" y="422851"/>
                        <a:pt x="213881" y="409240"/>
                      </a:cubicBezTo>
                      <a:lnTo>
                        <a:pt x="221822" y="405979"/>
                      </a:lnTo>
                      <a:cubicBezTo>
                        <a:pt x="236143" y="400142"/>
                        <a:pt x="245493" y="386202"/>
                        <a:pt x="245459" y="370737"/>
                      </a:cubicBezTo>
                      <a:lnTo>
                        <a:pt x="245459" y="354754"/>
                      </a:lnTo>
                      <a:cubicBezTo>
                        <a:pt x="287125" y="377024"/>
                        <a:pt x="337146" y="377078"/>
                        <a:pt x="378860" y="354897"/>
                      </a:cubicBezTo>
                      <a:lnTo>
                        <a:pt x="378860" y="370738"/>
                      </a:lnTo>
                      <a:cubicBezTo>
                        <a:pt x="378827" y="386201"/>
                        <a:pt x="388174" y="400141"/>
                        <a:pt x="402492" y="405980"/>
                      </a:cubicBezTo>
                      <a:lnTo>
                        <a:pt x="410461" y="409252"/>
                      </a:lnTo>
                      <a:cubicBezTo>
                        <a:pt x="379527" y="422854"/>
                        <a:pt x="345976" y="429475"/>
                        <a:pt x="312194" y="428643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828754" hangingPunct="1">
                    <a:lnSpc>
                      <a:spcPct val="100000"/>
                    </a:lnSpc>
                    <a:defRPr/>
                  </a:pPr>
                  <a:endParaRPr lang="en-US" sz="3600" b="0" kern="1200" cap="none" spc="0">
                    <a:latin typeface="Calibri" panose="020F0502020204030204"/>
                  </a:endParaRPr>
                </a:p>
              </p:txBody>
            </p:sp>
            <p:sp>
              <p:nvSpPr>
                <p:cNvPr id="148" name="Freeform: Shape 147">
                  <a:extLst>
                    <a:ext uri="{FF2B5EF4-FFF2-40B4-BE49-F238E27FC236}">
                      <a16:creationId xmlns:a16="http://schemas.microsoft.com/office/drawing/2014/main" id="{F6BFA995-A907-43CF-9581-F484EA1D4B7A}"/>
                    </a:ext>
                  </a:extLst>
                </p:cNvPr>
                <p:cNvSpPr/>
                <p:nvPr/>
              </p:nvSpPr>
              <p:spPr>
                <a:xfrm>
                  <a:off x="7868115" y="2399032"/>
                  <a:ext cx="552448" cy="304800"/>
                </a:xfrm>
                <a:custGeom>
                  <a:avLst/>
                  <a:gdLst>
                    <a:gd name="connsiteX0" fmla="*/ 485773 w 552448"/>
                    <a:gd name="connsiteY0" fmla="*/ 33719 h 304800"/>
                    <a:gd name="connsiteX1" fmla="*/ 451865 w 552448"/>
                    <a:gd name="connsiteY1" fmla="*/ 0 h 304800"/>
                    <a:gd name="connsiteX2" fmla="*/ 451771 w 552448"/>
                    <a:gd name="connsiteY2" fmla="*/ 0 h 304800"/>
                    <a:gd name="connsiteX3" fmla="*/ 100394 w 552448"/>
                    <a:gd name="connsiteY3" fmla="*/ 0 h 304800"/>
                    <a:gd name="connsiteX4" fmla="*/ 66675 w 552448"/>
                    <a:gd name="connsiteY4" fmla="*/ 33719 h 304800"/>
                    <a:gd name="connsiteX5" fmla="*/ 66675 w 552448"/>
                    <a:gd name="connsiteY5" fmla="*/ 249460 h 304800"/>
                    <a:gd name="connsiteX6" fmla="*/ 0 w 552448"/>
                    <a:gd name="connsiteY6" fmla="*/ 249460 h 304800"/>
                    <a:gd name="connsiteX7" fmla="*/ 0 w 552448"/>
                    <a:gd name="connsiteY7" fmla="*/ 271120 h 304800"/>
                    <a:gd name="connsiteX8" fmla="*/ 33718 w 552448"/>
                    <a:gd name="connsiteY8" fmla="*/ 304800 h 304800"/>
                    <a:gd name="connsiteX9" fmla="*/ 518767 w 552448"/>
                    <a:gd name="connsiteY9" fmla="*/ 304800 h 304800"/>
                    <a:gd name="connsiteX10" fmla="*/ 552448 w 552448"/>
                    <a:gd name="connsiteY10" fmla="*/ 271082 h 304800"/>
                    <a:gd name="connsiteX11" fmla="*/ 552448 w 552448"/>
                    <a:gd name="connsiteY11" fmla="*/ 249460 h 304800"/>
                    <a:gd name="connsiteX12" fmla="*/ 485773 w 552448"/>
                    <a:gd name="connsiteY12" fmla="*/ 249460 h 304800"/>
                    <a:gd name="connsiteX13" fmla="*/ 533398 w 552448"/>
                    <a:gd name="connsiteY13" fmla="*/ 268510 h 304800"/>
                    <a:gd name="connsiteX14" fmla="*/ 533398 w 552448"/>
                    <a:gd name="connsiteY14" fmla="*/ 271045 h 304800"/>
                    <a:gd name="connsiteX15" fmla="*/ 518730 w 552448"/>
                    <a:gd name="connsiteY15" fmla="*/ 285750 h 304800"/>
                    <a:gd name="connsiteX16" fmla="*/ 33755 w 552448"/>
                    <a:gd name="connsiteY16" fmla="*/ 285750 h 304800"/>
                    <a:gd name="connsiteX17" fmla="*/ 19048 w 552448"/>
                    <a:gd name="connsiteY17" fmla="*/ 271082 h 304800"/>
                    <a:gd name="connsiteX18" fmla="*/ 19048 w 552448"/>
                    <a:gd name="connsiteY18" fmla="*/ 268510 h 304800"/>
                    <a:gd name="connsiteX19" fmla="*/ 85723 w 552448"/>
                    <a:gd name="connsiteY19" fmla="*/ 268510 h 304800"/>
                    <a:gd name="connsiteX20" fmla="*/ 85723 w 552448"/>
                    <a:gd name="connsiteY20" fmla="*/ 33719 h 304800"/>
                    <a:gd name="connsiteX21" fmla="*/ 100392 w 552448"/>
                    <a:gd name="connsiteY21" fmla="*/ 19050 h 304800"/>
                    <a:gd name="connsiteX22" fmla="*/ 452055 w 552448"/>
                    <a:gd name="connsiteY22" fmla="*/ 19050 h 304800"/>
                    <a:gd name="connsiteX23" fmla="*/ 466723 w 552448"/>
                    <a:gd name="connsiteY23" fmla="*/ 33719 h 304800"/>
                    <a:gd name="connsiteX24" fmla="*/ 466723 w 552448"/>
                    <a:gd name="connsiteY24" fmla="*/ 268510 h 304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552448" h="304800">
                      <a:moveTo>
                        <a:pt x="485773" y="33719"/>
                      </a:moveTo>
                      <a:cubicBezTo>
                        <a:pt x="485721" y="15044"/>
                        <a:pt x="470540" y="-52"/>
                        <a:pt x="451865" y="0"/>
                      </a:cubicBezTo>
                      <a:cubicBezTo>
                        <a:pt x="451834" y="0"/>
                        <a:pt x="451802" y="0"/>
                        <a:pt x="451771" y="0"/>
                      </a:cubicBezTo>
                      <a:lnTo>
                        <a:pt x="100394" y="0"/>
                      </a:lnTo>
                      <a:cubicBezTo>
                        <a:pt x="81780" y="20"/>
                        <a:pt x="66695" y="15105"/>
                        <a:pt x="66675" y="33719"/>
                      </a:cubicBezTo>
                      <a:lnTo>
                        <a:pt x="66675" y="249460"/>
                      </a:lnTo>
                      <a:lnTo>
                        <a:pt x="0" y="249460"/>
                      </a:lnTo>
                      <a:lnTo>
                        <a:pt x="0" y="271120"/>
                      </a:lnTo>
                      <a:cubicBezTo>
                        <a:pt x="125" y="289683"/>
                        <a:pt x="15153" y="304695"/>
                        <a:pt x="33718" y="304800"/>
                      </a:cubicBezTo>
                      <a:lnTo>
                        <a:pt x="518767" y="304800"/>
                      </a:lnTo>
                      <a:cubicBezTo>
                        <a:pt x="537331" y="304675"/>
                        <a:pt x="552344" y="289646"/>
                        <a:pt x="552448" y="271082"/>
                      </a:cubicBezTo>
                      <a:lnTo>
                        <a:pt x="552448" y="249460"/>
                      </a:lnTo>
                      <a:lnTo>
                        <a:pt x="485773" y="249460"/>
                      </a:lnTo>
                      <a:close/>
                      <a:moveTo>
                        <a:pt x="533398" y="268510"/>
                      </a:moveTo>
                      <a:lnTo>
                        <a:pt x="533398" y="271045"/>
                      </a:lnTo>
                      <a:cubicBezTo>
                        <a:pt x="533349" y="279132"/>
                        <a:pt x="526816" y="285681"/>
                        <a:pt x="518730" y="285750"/>
                      </a:cubicBezTo>
                      <a:lnTo>
                        <a:pt x="33755" y="285750"/>
                      </a:lnTo>
                      <a:cubicBezTo>
                        <a:pt x="25668" y="285701"/>
                        <a:pt x="19119" y="279168"/>
                        <a:pt x="19048" y="271082"/>
                      </a:cubicBezTo>
                      <a:lnTo>
                        <a:pt x="19048" y="268510"/>
                      </a:lnTo>
                      <a:lnTo>
                        <a:pt x="85723" y="268510"/>
                      </a:lnTo>
                      <a:lnTo>
                        <a:pt x="85723" y="33719"/>
                      </a:lnTo>
                      <a:cubicBezTo>
                        <a:pt x="85733" y="25621"/>
                        <a:pt x="92294" y="19060"/>
                        <a:pt x="100392" y="19050"/>
                      </a:cubicBezTo>
                      <a:lnTo>
                        <a:pt x="452055" y="19050"/>
                      </a:lnTo>
                      <a:cubicBezTo>
                        <a:pt x="460152" y="19060"/>
                        <a:pt x="466714" y="25621"/>
                        <a:pt x="466723" y="33719"/>
                      </a:cubicBezTo>
                      <a:lnTo>
                        <a:pt x="466723" y="26851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828754" hangingPunct="1">
                    <a:lnSpc>
                      <a:spcPct val="100000"/>
                    </a:lnSpc>
                    <a:defRPr/>
                  </a:pPr>
                  <a:endParaRPr lang="en-US" sz="3600" b="0" kern="1200" cap="none" spc="0">
                    <a:latin typeface="Calibri" panose="020F0502020204030204"/>
                  </a:endParaRPr>
                </a:p>
              </p:txBody>
            </p:sp>
          </p:grpSp>
        </p:grpSp>
        <p:grpSp>
          <p:nvGrpSpPr>
            <p:cNvPr id="167" name="Group 166">
              <a:extLst>
                <a:ext uri="{FF2B5EF4-FFF2-40B4-BE49-F238E27FC236}">
                  <a16:creationId xmlns:a16="http://schemas.microsoft.com/office/drawing/2014/main" id="{4BBCC679-26EB-4185-A1D3-39F8E2413A21}"/>
                </a:ext>
              </a:extLst>
            </p:cNvPr>
            <p:cNvGrpSpPr/>
            <p:nvPr/>
          </p:nvGrpSpPr>
          <p:grpSpPr>
            <a:xfrm>
              <a:off x="6499115" y="4193372"/>
              <a:ext cx="605216" cy="809632"/>
              <a:chOff x="7631025" y="3554286"/>
              <a:chExt cx="605216" cy="809632"/>
            </a:xfrm>
          </p:grpSpPr>
          <p:grpSp>
            <p:nvGrpSpPr>
              <p:cNvPr id="190" name="Graphic 69" descr="Programmer female outline">
                <a:extLst>
                  <a:ext uri="{FF2B5EF4-FFF2-40B4-BE49-F238E27FC236}">
                    <a16:creationId xmlns:a16="http://schemas.microsoft.com/office/drawing/2014/main" id="{42258C99-CA71-468C-A3CD-7D70F1D7A7DF}"/>
                  </a:ext>
                </a:extLst>
              </p:cNvPr>
              <p:cNvGrpSpPr/>
              <p:nvPr/>
            </p:nvGrpSpPr>
            <p:grpSpPr>
              <a:xfrm>
                <a:off x="7631025" y="3554286"/>
                <a:ext cx="605216" cy="809632"/>
                <a:chOff x="7631025" y="3554286"/>
                <a:chExt cx="605216" cy="809632"/>
              </a:xfrm>
              <a:solidFill>
                <a:schemeClr val="tx1"/>
              </a:solidFill>
            </p:grpSpPr>
            <p:sp>
              <p:nvSpPr>
                <p:cNvPr id="192" name="Freeform: Shape 191">
                  <a:extLst>
                    <a:ext uri="{FF2B5EF4-FFF2-40B4-BE49-F238E27FC236}">
                      <a16:creationId xmlns:a16="http://schemas.microsoft.com/office/drawing/2014/main" id="{4A01FC74-2A15-40CC-8C90-0FDA102A11B3}"/>
                    </a:ext>
                  </a:extLst>
                </p:cNvPr>
                <p:cNvSpPr/>
                <p:nvPr/>
              </p:nvSpPr>
              <p:spPr>
                <a:xfrm>
                  <a:off x="7631025" y="3554286"/>
                  <a:ext cx="605216" cy="736499"/>
                </a:xfrm>
                <a:custGeom>
                  <a:avLst/>
                  <a:gdLst>
                    <a:gd name="connsiteX0" fmla="*/ 421934 w 605216"/>
                    <a:gd name="connsiteY0" fmla="*/ 419107 h 736499"/>
                    <a:gd name="connsiteX1" fmla="*/ 544016 w 605216"/>
                    <a:gd name="connsiteY1" fmla="*/ 483544 h 736499"/>
                    <a:gd name="connsiteX2" fmla="*/ 569267 w 605216"/>
                    <a:gd name="connsiteY2" fmla="*/ 533626 h 736499"/>
                    <a:gd name="connsiteX3" fmla="*/ 586002 w 605216"/>
                    <a:gd name="connsiteY3" fmla="*/ 667195 h 736499"/>
                    <a:gd name="connsiteX4" fmla="*/ 574334 w 605216"/>
                    <a:gd name="connsiteY4" fmla="*/ 693742 h 736499"/>
                    <a:gd name="connsiteX5" fmla="*/ 531167 w 605216"/>
                    <a:gd name="connsiteY5" fmla="*/ 715973 h 736499"/>
                    <a:gd name="connsiteX6" fmla="*/ 531167 w 605216"/>
                    <a:gd name="connsiteY6" fmla="*/ 736499 h 736499"/>
                    <a:gd name="connsiteX7" fmla="*/ 584993 w 605216"/>
                    <a:gd name="connsiteY7" fmla="*/ 709477 h 736499"/>
                    <a:gd name="connsiteX8" fmla="*/ 604833 w 605216"/>
                    <a:gd name="connsiteY8" fmla="*/ 664900 h 736499"/>
                    <a:gd name="connsiteX9" fmla="*/ 588317 w 605216"/>
                    <a:gd name="connsiteY9" fmla="*/ 532721 h 736499"/>
                    <a:gd name="connsiteX10" fmla="*/ 556399 w 605216"/>
                    <a:gd name="connsiteY10" fmla="*/ 469018 h 736499"/>
                    <a:gd name="connsiteX11" fmla="*/ 472055 w 605216"/>
                    <a:gd name="connsiteY11" fmla="*/ 418783 h 736499"/>
                    <a:gd name="connsiteX12" fmla="*/ 474055 w 605216"/>
                    <a:gd name="connsiteY12" fmla="*/ 177353 h 736499"/>
                    <a:gd name="connsiteX13" fmla="*/ 468397 w 605216"/>
                    <a:gd name="connsiteY13" fmla="*/ 129119 h 736499"/>
                    <a:gd name="connsiteX14" fmla="*/ 377471 w 605216"/>
                    <a:gd name="connsiteY14" fmla="*/ 17838 h 736499"/>
                    <a:gd name="connsiteX15" fmla="*/ 354878 w 605216"/>
                    <a:gd name="connsiteY15" fmla="*/ 19743 h 736499"/>
                    <a:gd name="connsiteX16" fmla="*/ 353811 w 605216"/>
                    <a:gd name="connsiteY16" fmla="*/ 20505 h 736499"/>
                    <a:gd name="connsiteX17" fmla="*/ 349592 w 605216"/>
                    <a:gd name="connsiteY17" fmla="*/ 14609 h 736499"/>
                    <a:gd name="connsiteX18" fmla="*/ 330799 w 605216"/>
                    <a:gd name="connsiteY18" fmla="*/ 2550 h 736499"/>
                    <a:gd name="connsiteX19" fmla="*/ 190562 w 605216"/>
                    <a:gd name="connsiteY19" fmla="*/ 41279 h 736499"/>
                    <a:gd name="connsiteX20" fmla="*/ 131688 w 605216"/>
                    <a:gd name="connsiteY20" fmla="*/ 174953 h 736499"/>
                    <a:gd name="connsiteX21" fmla="*/ 133212 w 605216"/>
                    <a:gd name="connsiteY21" fmla="*/ 418793 h 736499"/>
                    <a:gd name="connsiteX22" fmla="*/ 48792 w 605216"/>
                    <a:gd name="connsiteY22" fmla="*/ 469066 h 736499"/>
                    <a:gd name="connsiteX23" fmla="*/ 16864 w 605216"/>
                    <a:gd name="connsiteY23" fmla="*/ 532769 h 736499"/>
                    <a:gd name="connsiteX24" fmla="*/ 367 w 605216"/>
                    <a:gd name="connsiteY24" fmla="*/ 665014 h 736499"/>
                    <a:gd name="connsiteX25" fmla="*/ 20227 w 605216"/>
                    <a:gd name="connsiteY25" fmla="*/ 709467 h 736499"/>
                    <a:gd name="connsiteX26" fmla="*/ 73967 w 605216"/>
                    <a:gd name="connsiteY26" fmla="*/ 736490 h 736499"/>
                    <a:gd name="connsiteX27" fmla="*/ 73967 w 605216"/>
                    <a:gd name="connsiteY27" fmla="*/ 715954 h 736499"/>
                    <a:gd name="connsiteX28" fmla="*/ 30923 w 605216"/>
                    <a:gd name="connsiteY28" fmla="*/ 693732 h 736499"/>
                    <a:gd name="connsiteX29" fmla="*/ 19246 w 605216"/>
                    <a:gd name="connsiteY29" fmla="*/ 667291 h 736499"/>
                    <a:gd name="connsiteX30" fmla="*/ 35867 w 605216"/>
                    <a:gd name="connsiteY30" fmla="*/ 534607 h 736499"/>
                    <a:gd name="connsiteX31" fmla="*/ 35943 w 605216"/>
                    <a:gd name="connsiteY31" fmla="*/ 533655 h 736499"/>
                    <a:gd name="connsiteX32" fmla="*/ 61156 w 605216"/>
                    <a:gd name="connsiteY32" fmla="*/ 483572 h 736499"/>
                    <a:gd name="connsiteX33" fmla="*/ 183200 w 605216"/>
                    <a:gd name="connsiteY33" fmla="*/ 419107 h 736499"/>
                    <a:gd name="connsiteX34" fmla="*/ 302567 w 605216"/>
                    <a:gd name="connsiteY34" fmla="*/ 447682 h 736499"/>
                    <a:gd name="connsiteX35" fmla="*/ 421934 w 605216"/>
                    <a:gd name="connsiteY35" fmla="*/ 419107 h 736499"/>
                    <a:gd name="connsiteX36" fmla="*/ 175313 w 605216"/>
                    <a:gd name="connsiteY36" fmla="*/ 401781 h 736499"/>
                    <a:gd name="connsiteX37" fmla="*/ 152215 w 605216"/>
                    <a:gd name="connsiteY37" fmla="*/ 410706 h 736499"/>
                    <a:gd name="connsiteX38" fmla="*/ 150738 w 605216"/>
                    <a:gd name="connsiteY38" fmla="*/ 174829 h 736499"/>
                    <a:gd name="connsiteX39" fmla="*/ 202916 w 605216"/>
                    <a:gd name="connsiteY39" fmla="*/ 55767 h 736499"/>
                    <a:gd name="connsiteX40" fmla="*/ 327446 w 605216"/>
                    <a:gd name="connsiteY40" fmla="*/ 21334 h 736499"/>
                    <a:gd name="connsiteX41" fmla="*/ 334056 w 605216"/>
                    <a:gd name="connsiteY41" fmla="*/ 25715 h 736499"/>
                    <a:gd name="connsiteX42" fmla="*/ 343801 w 605216"/>
                    <a:gd name="connsiteY42" fmla="*/ 39336 h 736499"/>
                    <a:gd name="connsiteX43" fmla="*/ 357069 w 605216"/>
                    <a:gd name="connsiteY43" fmla="*/ 41555 h 736499"/>
                    <a:gd name="connsiteX44" fmla="*/ 365879 w 605216"/>
                    <a:gd name="connsiteY44" fmla="*/ 35278 h 736499"/>
                    <a:gd name="connsiteX45" fmla="*/ 368927 w 605216"/>
                    <a:gd name="connsiteY45" fmla="*/ 34897 h 736499"/>
                    <a:gd name="connsiteX46" fmla="*/ 449966 w 605216"/>
                    <a:gd name="connsiteY46" fmla="*/ 134148 h 736499"/>
                    <a:gd name="connsiteX47" fmla="*/ 454967 w 605216"/>
                    <a:gd name="connsiteY47" fmla="*/ 177267 h 736499"/>
                    <a:gd name="connsiteX48" fmla="*/ 453062 w 605216"/>
                    <a:gd name="connsiteY48" fmla="*/ 410754 h 736499"/>
                    <a:gd name="connsiteX49" fmla="*/ 430621 w 605216"/>
                    <a:gd name="connsiteY49" fmla="*/ 402067 h 736499"/>
                    <a:gd name="connsiteX50" fmla="*/ 400141 w 605216"/>
                    <a:gd name="connsiteY50" fmla="*/ 389561 h 736499"/>
                    <a:gd name="connsiteX51" fmla="*/ 388292 w 605216"/>
                    <a:gd name="connsiteY51" fmla="*/ 371939 h 736499"/>
                    <a:gd name="connsiteX52" fmla="*/ 388292 w 605216"/>
                    <a:gd name="connsiteY52" fmla="*/ 340145 h 736499"/>
                    <a:gd name="connsiteX53" fmla="*/ 435917 w 605216"/>
                    <a:gd name="connsiteY53" fmla="*/ 238132 h 736499"/>
                    <a:gd name="connsiteX54" fmla="*/ 435917 w 605216"/>
                    <a:gd name="connsiteY54" fmla="*/ 190507 h 736499"/>
                    <a:gd name="connsiteX55" fmla="*/ 407342 w 605216"/>
                    <a:gd name="connsiteY55" fmla="*/ 161932 h 736499"/>
                    <a:gd name="connsiteX56" fmla="*/ 197792 w 605216"/>
                    <a:gd name="connsiteY56" fmla="*/ 161932 h 736499"/>
                    <a:gd name="connsiteX57" fmla="*/ 169217 w 605216"/>
                    <a:gd name="connsiteY57" fmla="*/ 190507 h 736499"/>
                    <a:gd name="connsiteX58" fmla="*/ 169217 w 605216"/>
                    <a:gd name="connsiteY58" fmla="*/ 238132 h 736499"/>
                    <a:gd name="connsiteX59" fmla="*/ 216766 w 605216"/>
                    <a:gd name="connsiteY59" fmla="*/ 340050 h 736499"/>
                    <a:gd name="connsiteX60" fmla="*/ 216766 w 605216"/>
                    <a:gd name="connsiteY60" fmla="*/ 371901 h 736499"/>
                    <a:gd name="connsiteX61" fmla="*/ 204974 w 605216"/>
                    <a:gd name="connsiteY61" fmla="*/ 389580 h 736499"/>
                    <a:gd name="connsiteX62" fmla="*/ 188267 w 605216"/>
                    <a:gd name="connsiteY62" fmla="*/ 238132 h 736499"/>
                    <a:gd name="connsiteX63" fmla="*/ 188267 w 605216"/>
                    <a:gd name="connsiteY63" fmla="*/ 190507 h 736499"/>
                    <a:gd name="connsiteX64" fmla="*/ 197792 w 605216"/>
                    <a:gd name="connsiteY64" fmla="*/ 180982 h 736499"/>
                    <a:gd name="connsiteX65" fmla="*/ 407342 w 605216"/>
                    <a:gd name="connsiteY65" fmla="*/ 180982 h 736499"/>
                    <a:gd name="connsiteX66" fmla="*/ 416867 w 605216"/>
                    <a:gd name="connsiteY66" fmla="*/ 190507 h 736499"/>
                    <a:gd name="connsiteX67" fmla="*/ 416867 w 605216"/>
                    <a:gd name="connsiteY67" fmla="*/ 238132 h 736499"/>
                    <a:gd name="connsiteX68" fmla="*/ 302567 w 605216"/>
                    <a:gd name="connsiteY68" fmla="*/ 352432 h 736499"/>
                    <a:gd name="connsiteX69" fmla="*/ 188267 w 605216"/>
                    <a:gd name="connsiteY69" fmla="*/ 238132 h 736499"/>
                    <a:gd name="connsiteX70" fmla="*/ 302567 w 605216"/>
                    <a:gd name="connsiteY70" fmla="*/ 428632 h 736499"/>
                    <a:gd name="connsiteX71" fmla="*/ 205564 w 605216"/>
                    <a:gd name="connsiteY71" fmla="*/ 409887 h 736499"/>
                    <a:gd name="connsiteX72" fmla="*/ 212232 w 605216"/>
                    <a:gd name="connsiteY72" fmla="*/ 407163 h 736499"/>
                    <a:gd name="connsiteX73" fmla="*/ 235892 w 605216"/>
                    <a:gd name="connsiteY73" fmla="*/ 371930 h 736499"/>
                    <a:gd name="connsiteX74" fmla="*/ 235892 w 605216"/>
                    <a:gd name="connsiteY74" fmla="*/ 353385 h 736499"/>
                    <a:gd name="connsiteX75" fmla="*/ 369242 w 605216"/>
                    <a:gd name="connsiteY75" fmla="*/ 353451 h 736499"/>
                    <a:gd name="connsiteX76" fmla="*/ 369242 w 605216"/>
                    <a:gd name="connsiteY76" fmla="*/ 371930 h 736499"/>
                    <a:gd name="connsiteX77" fmla="*/ 392873 w 605216"/>
                    <a:gd name="connsiteY77" fmla="*/ 407172 h 736499"/>
                    <a:gd name="connsiteX78" fmla="*/ 399541 w 605216"/>
                    <a:gd name="connsiteY78" fmla="*/ 409906 h 736499"/>
                    <a:gd name="connsiteX79" fmla="*/ 302567 w 605216"/>
                    <a:gd name="connsiteY79" fmla="*/ 428632 h 7364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</a:cxnLst>
                  <a:rect l="l" t="t" r="r" b="b"/>
                  <a:pathLst>
                    <a:path w="605216" h="736499">
                      <a:moveTo>
                        <a:pt x="421934" y="419107"/>
                      </a:moveTo>
                      <a:cubicBezTo>
                        <a:pt x="475636" y="439110"/>
                        <a:pt x="516879" y="460474"/>
                        <a:pt x="544016" y="483544"/>
                      </a:cubicBezTo>
                      <a:cubicBezTo>
                        <a:pt x="559293" y="495790"/>
                        <a:pt x="568506" y="514062"/>
                        <a:pt x="569267" y="533626"/>
                      </a:cubicBezTo>
                      <a:lnTo>
                        <a:pt x="586002" y="667195"/>
                      </a:lnTo>
                      <a:cubicBezTo>
                        <a:pt x="587371" y="677528"/>
                        <a:pt x="582872" y="687764"/>
                        <a:pt x="574334" y="693742"/>
                      </a:cubicBezTo>
                      <a:cubicBezTo>
                        <a:pt x="560779" y="702670"/>
                        <a:pt x="546308" y="710124"/>
                        <a:pt x="531167" y="715973"/>
                      </a:cubicBezTo>
                      <a:lnTo>
                        <a:pt x="531167" y="736499"/>
                      </a:lnTo>
                      <a:cubicBezTo>
                        <a:pt x="550108" y="729639"/>
                        <a:pt x="568175" y="720569"/>
                        <a:pt x="584993" y="709477"/>
                      </a:cubicBezTo>
                      <a:cubicBezTo>
                        <a:pt x="599414" y="699491"/>
                        <a:pt x="607067" y="682298"/>
                        <a:pt x="604833" y="664900"/>
                      </a:cubicBezTo>
                      <a:lnTo>
                        <a:pt x="588317" y="532721"/>
                      </a:lnTo>
                      <a:cubicBezTo>
                        <a:pt x="587181" y="507925"/>
                        <a:pt x="575580" y="484774"/>
                        <a:pt x="556399" y="469018"/>
                      </a:cubicBezTo>
                      <a:cubicBezTo>
                        <a:pt x="530822" y="448339"/>
                        <a:pt x="502419" y="431423"/>
                        <a:pt x="472055" y="418783"/>
                      </a:cubicBezTo>
                      <a:cubicBezTo>
                        <a:pt x="472312" y="392390"/>
                        <a:pt x="473788" y="238427"/>
                        <a:pt x="474055" y="177353"/>
                      </a:cubicBezTo>
                      <a:cubicBezTo>
                        <a:pt x="474371" y="161092"/>
                        <a:pt x="472467" y="144864"/>
                        <a:pt x="468397" y="129119"/>
                      </a:cubicBezTo>
                      <a:cubicBezTo>
                        <a:pt x="455310" y="80774"/>
                        <a:pt x="422238" y="40298"/>
                        <a:pt x="377471" y="17838"/>
                      </a:cubicBezTo>
                      <a:cubicBezTo>
                        <a:pt x="370169" y="14239"/>
                        <a:pt x="361475" y="14972"/>
                        <a:pt x="354878" y="19743"/>
                      </a:cubicBezTo>
                      <a:lnTo>
                        <a:pt x="353811" y="20505"/>
                      </a:lnTo>
                      <a:lnTo>
                        <a:pt x="349592" y="14609"/>
                      </a:lnTo>
                      <a:cubicBezTo>
                        <a:pt x="345161" y="8271"/>
                        <a:pt x="338407" y="3938"/>
                        <a:pt x="330799" y="2550"/>
                      </a:cubicBezTo>
                      <a:cubicBezTo>
                        <a:pt x="280610" y="-6248"/>
                        <a:pt x="229123" y="7971"/>
                        <a:pt x="190562" y="41279"/>
                      </a:cubicBezTo>
                      <a:cubicBezTo>
                        <a:pt x="152215" y="74997"/>
                        <a:pt x="130677" y="123901"/>
                        <a:pt x="131688" y="174953"/>
                      </a:cubicBezTo>
                      <a:lnTo>
                        <a:pt x="133212" y="418793"/>
                      </a:lnTo>
                      <a:cubicBezTo>
                        <a:pt x="102817" y="431435"/>
                        <a:pt x="74388" y="448364"/>
                        <a:pt x="48792" y="469066"/>
                      </a:cubicBezTo>
                      <a:cubicBezTo>
                        <a:pt x="29607" y="484819"/>
                        <a:pt x="18004" y="507971"/>
                        <a:pt x="16864" y="532769"/>
                      </a:cubicBezTo>
                      <a:lnTo>
                        <a:pt x="367" y="665014"/>
                      </a:lnTo>
                      <a:cubicBezTo>
                        <a:pt x="-1814" y="682374"/>
                        <a:pt x="5840" y="699508"/>
                        <a:pt x="20227" y="709467"/>
                      </a:cubicBezTo>
                      <a:cubicBezTo>
                        <a:pt x="37017" y="720554"/>
                        <a:pt x="55055" y="729623"/>
                        <a:pt x="73967" y="736490"/>
                      </a:cubicBezTo>
                      <a:lnTo>
                        <a:pt x="73967" y="715954"/>
                      </a:lnTo>
                      <a:cubicBezTo>
                        <a:pt x="58870" y="710099"/>
                        <a:pt x="44439" y="702649"/>
                        <a:pt x="30923" y="693732"/>
                      </a:cubicBezTo>
                      <a:cubicBezTo>
                        <a:pt x="22414" y="687778"/>
                        <a:pt x="17915" y="677591"/>
                        <a:pt x="19246" y="667291"/>
                      </a:cubicBezTo>
                      <a:lnTo>
                        <a:pt x="35867" y="534607"/>
                      </a:lnTo>
                      <a:lnTo>
                        <a:pt x="35943" y="533655"/>
                      </a:lnTo>
                      <a:cubicBezTo>
                        <a:pt x="36695" y="514096"/>
                        <a:pt x="45893" y="495825"/>
                        <a:pt x="61156" y="483572"/>
                      </a:cubicBezTo>
                      <a:cubicBezTo>
                        <a:pt x="88731" y="460065"/>
                        <a:pt x="128088" y="439386"/>
                        <a:pt x="183200" y="419107"/>
                      </a:cubicBezTo>
                      <a:cubicBezTo>
                        <a:pt x="208993" y="436833"/>
                        <a:pt x="253989" y="447682"/>
                        <a:pt x="302567" y="447682"/>
                      </a:cubicBezTo>
                      <a:cubicBezTo>
                        <a:pt x="351144" y="447682"/>
                        <a:pt x="396140" y="436833"/>
                        <a:pt x="421934" y="419107"/>
                      </a:cubicBezTo>
                      <a:close/>
                      <a:moveTo>
                        <a:pt x="175313" y="401781"/>
                      </a:moveTo>
                      <a:cubicBezTo>
                        <a:pt x="167280" y="404741"/>
                        <a:pt x="159580" y="407715"/>
                        <a:pt x="152215" y="410706"/>
                      </a:cubicBezTo>
                      <a:lnTo>
                        <a:pt x="150738" y="174829"/>
                      </a:lnTo>
                      <a:cubicBezTo>
                        <a:pt x="149762" y="129397"/>
                        <a:pt x="168850" y="85842"/>
                        <a:pt x="202916" y="55767"/>
                      </a:cubicBezTo>
                      <a:cubicBezTo>
                        <a:pt x="237142" y="26158"/>
                        <a:pt x="282871" y="13514"/>
                        <a:pt x="327446" y="21334"/>
                      </a:cubicBezTo>
                      <a:cubicBezTo>
                        <a:pt x="330133" y="21885"/>
                        <a:pt x="332502" y="23455"/>
                        <a:pt x="334056" y="25715"/>
                      </a:cubicBezTo>
                      <a:lnTo>
                        <a:pt x="343801" y="39336"/>
                      </a:lnTo>
                      <a:cubicBezTo>
                        <a:pt x="346855" y="43606"/>
                        <a:pt x="352790" y="44599"/>
                        <a:pt x="357069" y="41555"/>
                      </a:cubicBezTo>
                      <a:lnTo>
                        <a:pt x="365879" y="35278"/>
                      </a:lnTo>
                      <a:cubicBezTo>
                        <a:pt x="366754" y="34615"/>
                        <a:pt x="367917" y="34470"/>
                        <a:pt x="368927" y="34897"/>
                      </a:cubicBezTo>
                      <a:cubicBezTo>
                        <a:pt x="408834" y="54940"/>
                        <a:pt x="438310" y="91039"/>
                        <a:pt x="449966" y="134148"/>
                      </a:cubicBezTo>
                      <a:cubicBezTo>
                        <a:pt x="453587" y="148227"/>
                        <a:pt x="455270" y="162733"/>
                        <a:pt x="454967" y="177267"/>
                      </a:cubicBezTo>
                      <a:cubicBezTo>
                        <a:pt x="454719" y="233770"/>
                        <a:pt x="453433" y="369920"/>
                        <a:pt x="453062" y="410754"/>
                      </a:cubicBezTo>
                      <a:cubicBezTo>
                        <a:pt x="445880" y="407846"/>
                        <a:pt x="438400" y="404950"/>
                        <a:pt x="430621" y="402067"/>
                      </a:cubicBezTo>
                      <a:lnTo>
                        <a:pt x="400141" y="389561"/>
                      </a:lnTo>
                      <a:cubicBezTo>
                        <a:pt x="392980" y="386637"/>
                        <a:pt x="388299" y="379674"/>
                        <a:pt x="388292" y="371939"/>
                      </a:cubicBezTo>
                      <a:lnTo>
                        <a:pt x="388292" y="340145"/>
                      </a:lnTo>
                      <a:cubicBezTo>
                        <a:pt x="418478" y="314862"/>
                        <a:pt x="435918" y="277508"/>
                        <a:pt x="435917" y="238132"/>
                      </a:cubicBezTo>
                      <a:lnTo>
                        <a:pt x="435917" y="190507"/>
                      </a:lnTo>
                      <a:cubicBezTo>
                        <a:pt x="435917" y="174725"/>
                        <a:pt x="423124" y="161932"/>
                        <a:pt x="407342" y="161932"/>
                      </a:cubicBezTo>
                      <a:lnTo>
                        <a:pt x="197792" y="161932"/>
                      </a:lnTo>
                      <a:cubicBezTo>
                        <a:pt x="182010" y="161932"/>
                        <a:pt x="169217" y="174725"/>
                        <a:pt x="169217" y="190507"/>
                      </a:cubicBezTo>
                      <a:lnTo>
                        <a:pt x="169217" y="238132"/>
                      </a:lnTo>
                      <a:cubicBezTo>
                        <a:pt x="169222" y="277463"/>
                        <a:pt x="186629" y="314776"/>
                        <a:pt x="216766" y="340050"/>
                      </a:cubicBezTo>
                      <a:lnTo>
                        <a:pt x="216766" y="371901"/>
                      </a:lnTo>
                      <a:cubicBezTo>
                        <a:pt x="216792" y="379642"/>
                        <a:pt x="212132" y="386630"/>
                        <a:pt x="204974" y="389580"/>
                      </a:cubicBezTo>
                      <a:close/>
                      <a:moveTo>
                        <a:pt x="188267" y="238132"/>
                      </a:moveTo>
                      <a:lnTo>
                        <a:pt x="188267" y="190507"/>
                      </a:lnTo>
                      <a:cubicBezTo>
                        <a:pt x="188267" y="185247"/>
                        <a:pt x="192531" y="180982"/>
                        <a:pt x="197792" y="180982"/>
                      </a:cubicBezTo>
                      <a:lnTo>
                        <a:pt x="407342" y="180982"/>
                      </a:lnTo>
                      <a:cubicBezTo>
                        <a:pt x="412602" y="180982"/>
                        <a:pt x="416867" y="185247"/>
                        <a:pt x="416867" y="190507"/>
                      </a:cubicBezTo>
                      <a:lnTo>
                        <a:pt x="416867" y="238132"/>
                      </a:lnTo>
                      <a:cubicBezTo>
                        <a:pt x="416867" y="301258"/>
                        <a:pt x="365693" y="352432"/>
                        <a:pt x="302567" y="352432"/>
                      </a:cubicBezTo>
                      <a:cubicBezTo>
                        <a:pt x="239441" y="352432"/>
                        <a:pt x="188267" y="301258"/>
                        <a:pt x="188267" y="238132"/>
                      </a:cubicBezTo>
                      <a:close/>
                      <a:moveTo>
                        <a:pt x="302567" y="428632"/>
                      </a:moveTo>
                      <a:cubicBezTo>
                        <a:pt x="269264" y="429399"/>
                        <a:pt x="236184" y="423006"/>
                        <a:pt x="205564" y="409887"/>
                      </a:cubicBezTo>
                      <a:lnTo>
                        <a:pt x="212232" y="407163"/>
                      </a:lnTo>
                      <a:cubicBezTo>
                        <a:pt x="226555" y="401330"/>
                        <a:pt x="235913" y="387396"/>
                        <a:pt x="235892" y="371930"/>
                      </a:cubicBezTo>
                      <a:lnTo>
                        <a:pt x="235892" y="353385"/>
                      </a:lnTo>
                      <a:cubicBezTo>
                        <a:pt x="277075" y="377460"/>
                        <a:pt x="328034" y="377486"/>
                        <a:pt x="369242" y="353451"/>
                      </a:cubicBezTo>
                      <a:lnTo>
                        <a:pt x="369242" y="371930"/>
                      </a:lnTo>
                      <a:cubicBezTo>
                        <a:pt x="369214" y="387392"/>
                        <a:pt x="378559" y="401328"/>
                        <a:pt x="392873" y="407172"/>
                      </a:cubicBezTo>
                      <a:lnTo>
                        <a:pt x="399541" y="409906"/>
                      </a:lnTo>
                      <a:cubicBezTo>
                        <a:pt x="368929" y="423018"/>
                        <a:pt x="335860" y="429405"/>
                        <a:pt x="302567" y="428632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828754" hangingPunct="1">
                    <a:lnSpc>
                      <a:spcPct val="100000"/>
                    </a:lnSpc>
                    <a:defRPr/>
                  </a:pPr>
                  <a:endParaRPr lang="en-US" sz="3600" b="0" kern="1200" cap="none" spc="0">
                    <a:latin typeface="Calibri" panose="020F0502020204030204"/>
                  </a:endParaRPr>
                </a:p>
              </p:txBody>
            </p:sp>
            <p:sp>
              <p:nvSpPr>
                <p:cNvPr id="193" name="Freeform: Shape 192">
                  <a:extLst>
                    <a:ext uri="{FF2B5EF4-FFF2-40B4-BE49-F238E27FC236}">
                      <a16:creationId xmlns:a16="http://schemas.microsoft.com/office/drawing/2014/main" id="{4DEF2728-AF68-419D-A3FB-D358518712CB}"/>
                    </a:ext>
                  </a:extLst>
                </p:cNvPr>
                <p:cNvSpPr/>
                <p:nvPr/>
              </p:nvSpPr>
              <p:spPr>
                <a:xfrm>
                  <a:off x="7657367" y="4059118"/>
                  <a:ext cx="552450" cy="304800"/>
                </a:xfrm>
                <a:custGeom>
                  <a:avLst/>
                  <a:gdLst>
                    <a:gd name="connsiteX0" fmla="*/ 485775 w 552450"/>
                    <a:gd name="connsiteY0" fmla="*/ 33719 h 304800"/>
                    <a:gd name="connsiteX1" fmla="*/ 451866 w 552450"/>
                    <a:gd name="connsiteY1" fmla="*/ 0 h 304800"/>
                    <a:gd name="connsiteX2" fmla="*/ 451809 w 552450"/>
                    <a:gd name="connsiteY2" fmla="*/ 0 h 304800"/>
                    <a:gd name="connsiteX3" fmla="*/ 100432 w 552450"/>
                    <a:gd name="connsiteY3" fmla="*/ 0 h 304800"/>
                    <a:gd name="connsiteX4" fmla="*/ 66675 w 552450"/>
                    <a:gd name="connsiteY4" fmla="*/ 33719 h 304800"/>
                    <a:gd name="connsiteX5" fmla="*/ 66675 w 552450"/>
                    <a:gd name="connsiteY5" fmla="*/ 249460 h 304800"/>
                    <a:gd name="connsiteX6" fmla="*/ 0 w 552450"/>
                    <a:gd name="connsiteY6" fmla="*/ 249460 h 304800"/>
                    <a:gd name="connsiteX7" fmla="*/ 0 w 552450"/>
                    <a:gd name="connsiteY7" fmla="*/ 271120 h 304800"/>
                    <a:gd name="connsiteX8" fmla="*/ 33757 w 552450"/>
                    <a:gd name="connsiteY8" fmla="*/ 304800 h 304800"/>
                    <a:gd name="connsiteX9" fmla="*/ 518808 w 552450"/>
                    <a:gd name="connsiteY9" fmla="*/ 304800 h 304800"/>
                    <a:gd name="connsiteX10" fmla="*/ 552450 w 552450"/>
                    <a:gd name="connsiteY10" fmla="*/ 271082 h 304800"/>
                    <a:gd name="connsiteX11" fmla="*/ 552450 w 552450"/>
                    <a:gd name="connsiteY11" fmla="*/ 249460 h 304800"/>
                    <a:gd name="connsiteX12" fmla="*/ 485775 w 552450"/>
                    <a:gd name="connsiteY12" fmla="*/ 249460 h 304800"/>
                    <a:gd name="connsiteX13" fmla="*/ 533400 w 552450"/>
                    <a:gd name="connsiteY13" fmla="*/ 268510 h 304800"/>
                    <a:gd name="connsiteX14" fmla="*/ 533400 w 552450"/>
                    <a:gd name="connsiteY14" fmla="*/ 271044 h 304800"/>
                    <a:gd name="connsiteX15" fmla="*/ 518770 w 552450"/>
                    <a:gd name="connsiteY15" fmla="*/ 285750 h 304800"/>
                    <a:gd name="connsiteX16" fmla="*/ 33795 w 552450"/>
                    <a:gd name="connsiteY16" fmla="*/ 285750 h 304800"/>
                    <a:gd name="connsiteX17" fmla="*/ 19050 w 552450"/>
                    <a:gd name="connsiteY17" fmla="*/ 271082 h 304800"/>
                    <a:gd name="connsiteX18" fmla="*/ 19050 w 552450"/>
                    <a:gd name="connsiteY18" fmla="*/ 268510 h 304800"/>
                    <a:gd name="connsiteX19" fmla="*/ 85725 w 552450"/>
                    <a:gd name="connsiteY19" fmla="*/ 268510 h 304800"/>
                    <a:gd name="connsiteX20" fmla="*/ 85725 w 552450"/>
                    <a:gd name="connsiteY20" fmla="*/ 33719 h 304800"/>
                    <a:gd name="connsiteX21" fmla="*/ 100432 w 552450"/>
                    <a:gd name="connsiteY21" fmla="*/ 19050 h 304800"/>
                    <a:gd name="connsiteX22" fmla="*/ 452095 w 552450"/>
                    <a:gd name="connsiteY22" fmla="*/ 19050 h 304800"/>
                    <a:gd name="connsiteX23" fmla="*/ 466725 w 552450"/>
                    <a:gd name="connsiteY23" fmla="*/ 33719 h 304800"/>
                    <a:gd name="connsiteX24" fmla="*/ 466725 w 552450"/>
                    <a:gd name="connsiteY24" fmla="*/ 268510 h 304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552450" h="304800">
                      <a:moveTo>
                        <a:pt x="485775" y="33719"/>
                      </a:moveTo>
                      <a:cubicBezTo>
                        <a:pt x="485723" y="15044"/>
                        <a:pt x="470542" y="-52"/>
                        <a:pt x="451866" y="0"/>
                      </a:cubicBezTo>
                      <a:cubicBezTo>
                        <a:pt x="451847" y="0"/>
                        <a:pt x="451828" y="0"/>
                        <a:pt x="451809" y="0"/>
                      </a:cubicBezTo>
                      <a:lnTo>
                        <a:pt x="100432" y="0"/>
                      </a:lnTo>
                      <a:cubicBezTo>
                        <a:pt x="81804" y="0"/>
                        <a:pt x="66696" y="15091"/>
                        <a:pt x="66675" y="33719"/>
                      </a:cubicBezTo>
                      <a:lnTo>
                        <a:pt x="66675" y="249460"/>
                      </a:lnTo>
                      <a:lnTo>
                        <a:pt x="0" y="249460"/>
                      </a:lnTo>
                      <a:lnTo>
                        <a:pt x="0" y="271120"/>
                      </a:lnTo>
                      <a:cubicBezTo>
                        <a:pt x="125" y="289698"/>
                        <a:pt x="15177" y="304717"/>
                        <a:pt x="33757" y="304800"/>
                      </a:cubicBezTo>
                      <a:lnTo>
                        <a:pt x="518808" y="304800"/>
                      </a:lnTo>
                      <a:cubicBezTo>
                        <a:pt x="537357" y="304654"/>
                        <a:pt x="552346" y="289631"/>
                        <a:pt x="552450" y="271082"/>
                      </a:cubicBezTo>
                      <a:lnTo>
                        <a:pt x="552450" y="249460"/>
                      </a:lnTo>
                      <a:lnTo>
                        <a:pt x="485775" y="249460"/>
                      </a:lnTo>
                      <a:close/>
                      <a:moveTo>
                        <a:pt x="533400" y="268510"/>
                      </a:moveTo>
                      <a:lnTo>
                        <a:pt x="533400" y="271044"/>
                      </a:lnTo>
                      <a:cubicBezTo>
                        <a:pt x="533349" y="279115"/>
                        <a:pt x="526840" y="285657"/>
                        <a:pt x="518770" y="285750"/>
                      </a:cubicBezTo>
                      <a:lnTo>
                        <a:pt x="33795" y="285750"/>
                      </a:lnTo>
                      <a:cubicBezTo>
                        <a:pt x="25692" y="285724"/>
                        <a:pt x="19118" y="279185"/>
                        <a:pt x="19050" y="271082"/>
                      </a:cubicBezTo>
                      <a:lnTo>
                        <a:pt x="19050" y="268510"/>
                      </a:lnTo>
                      <a:lnTo>
                        <a:pt x="85725" y="268510"/>
                      </a:lnTo>
                      <a:lnTo>
                        <a:pt x="85725" y="33719"/>
                      </a:lnTo>
                      <a:cubicBezTo>
                        <a:pt x="85735" y="25607"/>
                        <a:pt x="92320" y="19040"/>
                        <a:pt x="100432" y="19050"/>
                      </a:cubicBezTo>
                      <a:lnTo>
                        <a:pt x="452095" y="19050"/>
                      </a:lnTo>
                      <a:cubicBezTo>
                        <a:pt x="460177" y="19082"/>
                        <a:pt x="466715" y="25637"/>
                        <a:pt x="466725" y="33719"/>
                      </a:cubicBezTo>
                      <a:lnTo>
                        <a:pt x="466725" y="26851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828754" hangingPunct="1">
                    <a:lnSpc>
                      <a:spcPct val="100000"/>
                    </a:lnSpc>
                    <a:defRPr/>
                  </a:pPr>
                  <a:endParaRPr lang="en-US" sz="3600" b="0" kern="1200" cap="none" spc="0">
                    <a:latin typeface="Calibri" panose="020F0502020204030204"/>
                  </a:endParaRPr>
                </a:p>
              </p:txBody>
            </p:sp>
          </p:grpSp>
          <p:sp>
            <p:nvSpPr>
              <p:cNvPr id="191" name="TextBox 190">
                <a:extLst>
                  <a:ext uri="{FF2B5EF4-FFF2-40B4-BE49-F238E27FC236}">
                    <a16:creationId xmlns:a16="http://schemas.microsoft.com/office/drawing/2014/main" id="{CA551E02-F41B-43B2-A7E0-3F5DC0BDB674}"/>
                  </a:ext>
                </a:extLst>
              </p:cNvPr>
              <p:cNvSpPr txBox="1"/>
              <p:nvPr/>
            </p:nvSpPr>
            <p:spPr>
              <a:xfrm>
                <a:off x="7657368" y="4096521"/>
                <a:ext cx="552449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1828754" hangingPunct="1">
                  <a:lnSpc>
                    <a:spcPct val="100000"/>
                  </a:lnSpc>
                  <a:defRPr/>
                </a:pPr>
                <a:r>
                  <a:rPr lang="en-US" sz="2000" b="0" kern="1200" cap="none" spc="0">
                    <a:latin typeface="Calibri" panose="020F0502020204030204"/>
                  </a:rPr>
                  <a:t>.NET</a:t>
                </a:r>
              </a:p>
            </p:txBody>
          </p:sp>
        </p:grpSp>
        <p:grpSp>
          <p:nvGrpSpPr>
            <p:cNvPr id="199" name="Group 198">
              <a:extLst>
                <a:ext uri="{FF2B5EF4-FFF2-40B4-BE49-F238E27FC236}">
                  <a16:creationId xmlns:a16="http://schemas.microsoft.com/office/drawing/2014/main" id="{5B9C72DD-B4D7-4E6F-9EFF-DFFEDA169FDA}"/>
                </a:ext>
              </a:extLst>
            </p:cNvPr>
            <p:cNvGrpSpPr/>
            <p:nvPr/>
          </p:nvGrpSpPr>
          <p:grpSpPr>
            <a:xfrm>
              <a:off x="5222157" y="3129969"/>
              <a:ext cx="605216" cy="809632"/>
              <a:chOff x="7631025" y="3554286"/>
              <a:chExt cx="605216" cy="809632"/>
            </a:xfrm>
          </p:grpSpPr>
          <p:grpSp>
            <p:nvGrpSpPr>
              <p:cNvPr id="218" name="Graphic 69" descr="Programmer female outline">
                <a:extLst>
                  <a:ext uri="{FF2B5EF4-FFF2-40B4-BE49-F238E27FC236}">
                    <a16:creationId xmlns:a16="http://schemas.microsoft.com/office/drawing/2014/main" id="{03106406-1C7A-40DE-88C4-67725D345468}"/>
                  </a:ext>
                </a:extLst>
              </p:cNvPr>
              <p:cNvGrpSpPr/>
              <p:nvPr/>
            </p:nvGrpSpPr>
            <p:grpSpPr>
              <a:xfrm>
                <a:off x="7631025" y="3554286"/>
                <a:ext cx="605216" cy="809632"/>
                <a:chOff x="7631025" y="3554286"/>
                <a:chExt cx="605216" cy="809632"/>
              </a:xfrm>
              <a:solidFill>
                <a:schemeClr val="tx1"/>
              </a:solidFill>
            </p:grpSpPr>
            <p:sp>
              <p:nvSpPr>
                <p:cNvPr id="220" name="Freeform: Shape 219">
                  <a:extLst>
                    <a:ext uri="{FF2B5EF4-FFF2-40B4-BE49-F238E27FC236}">
                      <a16:creationId xmlns:a16="http://schemas.microsoft.com/office/drawing/2014/main" id="{C9F0635E-D60B-4C7F-BDF5-47FF3A2FD1F3}"/>
                    </a:ext>
                  </a:extLst>
                </p:cNvPr>
                <p:cNvSpPr/>
                <p:nvPr/>
              </p:nvSpPr>
              <p:spPr>
                <a:xfrm>
                  <a:off x="7631025" y="3554286"/>
                  <a:ext cx="605216" cy="736499"/>
                </a:xfrm>
                <a:custGeom>
                  <a:avLst/>
                  <a:gdLst>
                    <a:gd name="connsiteX0" fmla="*/ 421934 w 605216"/>
                    <a:gd name="connsiteY0" fmla="*/ 419107 h 736499"/>
                    <a:gd name="connsiteX1" fmla="*/ 544016 w 605216"/>
                    <a:gd name="connsiteY1" fmla="*/ 483544 h 736499"/>
                    <a:gd name="connsiteX2" fmla="*/ 569267 w 605216"/>
                    <a:gd name="connsiteY2" fmla="*/ 533626 h 736499"/>
                    <a:gd name="connsiteX3" fmla="*/ 586002 w 605216"/>
                    <a:gd name="connsiteY3" fmla="*/ 667195 h 736499"/>
                    <a:gd name="connsiteX4" fmla="*/ 574334 w 605216"/>
                    <a:gd name="connsiteY4" fmla="*/ 693742 h 736499"/>
                    <a:gd name="connsiteX5" fmla="*/ 531167 w 605216"/>
                    <a:gd name="connsiteY5" fmla="*/ 715973 h 736499"/>
                    <a:gd name="connsiteX6" fmla="*/ 531167 w 605216"/>
                    <a:gd name="connsiteY6" fmla="*/ 736499 h 736499"/>
                    <a:gd name="connsiteX7" fmla="*/ 584993 w 605216"/>
                    <a:gd name="connsiteY7" fmla="*/ 709477 h 736499"/>
                    <a:gd name="connsiteX8" fmla="*/ 604833 w 605216"/>
                    <a:gd name="connsiteY8" fmla="*/ 664900 h 736499"/>
                    <a:gd name="connsiteX9" fmla="*/ 588317 w 605216"/>
                    <a:gd name="connsiteY9" fmla="*/ 532721 h 736499"/>
                    <a:gd name="connsiteX10" fmla="*/ 556399 w 605216"/>
                    <a:gd name="connsiteY10" fmla="*/ 469018 h 736499"/>
                    <a:gd name="connsiteX11" fmla="*/ 472055 w 605216"/>
                    <a:gd name="connsiteY11" fmla="*/ 418783 h 736499"/>
                    <a:gd name="connsiteX12" fmla="*/ 474055 w 605216"/>
                    <a:gd name="connsiteY12" fmla="*/ 177353 h 736499"/>
                    <a:gd name="connsiteX13" fmla="*/ 468397 w 605216"/>
                    <a:gd name="connsiteY13" fmla="*/ 129119 h 736499"/>
                    <a:gd name="connsiteX14" fmla="*/ 377471 w 605216"/>
                    <a:gd name="connsiteY14" fmla="*/ 17838 h 736499"/>
                    <a:gd name="connsiteX15" fmla="*/ 354878 w 605216"/>
                    <a:gd name="connsiteY15" fmla="*/ 19743 h 736499"/>
                    <a:gd name="connsiteX16" fmla="*/ 353811 w 605216"/>
                    <a:gd name="connsiteY16" fmla="*/ 20505 h 736499"/>
                    <a:gd name="connsiteX17" fmla="*/ 349592 w 605216"/>
                    <a:gd name="connsiteY17" fmla="*/ 14609 h 736499"/>
                    <a:gd name="connsiteX18" fmla="*/ 330799 w 605216"/>
                    <a:gd name="connsiteY18" fmla="*/ 2550 h 736499"/>
                    <a:gd name="connsiteX19" fmla="*/ 190562 w 605216"/>
                    <a:gd name="connsiteY19" fmla="*/ 41279 h 736499"/>
                    <a:gd name="connsiteX20" fmla="*/ 131688 w 605216"/>
                    <a:gd name="connsiteY20" fmla="*/ 174953 h 736499"/>
                    <a:gd name="connsiteX21" fmla="*/ 133212 w 605216"/>
                    <a:gd name="connsiteY21" fmla="*/ 418793 h 736499"/>
                    <a:gd name="connsiteX22" fmla="*/ 48792 w 605216"/>
                    <a:gd name="connsiteY22" fmla="*/ 469066 h 736499"/>
                    <a:gd name="connsiteX23" fmla="*/ 16864 w 605216"/>
                    <a:gd name="connsiteY23" fmla="*/ 532769 h 736499"/>
                    <a:gd name="connsiteX24" fmla="*/ 367 w 605216"/>
                    <a:gd name="connsiteY24" fmla="*/ 665014 h 736499"/>
                    <a:gd name="connsiteX25" fmla="*/ 20227 w 605216"/>
                    <a:gd name="connsiteY25" fmla="*/ 709467 h 736499"/>
                    <a:gd name="connsiteX26" fmla="*/ 73967 w 605216"/>
                    <a:gd name="connsiteY26" fmla="*/ 736490 h 736499"/>
                    <a:gd name="connsiteX27" fmla="*/ 73967 w 605216"/>
                    <a:gd name="connsiteY27" fmla="*/ 715954 h 736499"/>
                    <a:gd name="connsiteX28" fmla="*/ 30923 w 605216"/>
                    <a:gd name="connsiteY28" fmla="*/ 693732 h 736499"/>
                    <a:gd name="connsiteX29" fmla="*/ 19246 w 605216"/>
                    <a:gd name="connsiteY29" fmla="*/ 667291 h 736499"/>
                    <a:gd name="connsiteX30" fmla="*/ 35867 w 605216"/>
                    <a:gd name="connsiteY30" fmla="*/ 534607 h 736499"/>
                    <a:gd name="connsiteX31" fmla="*/ 35943 w 605216"/>
                    <a:gd name="connsiteY31" fmla="*/ 533655 h 736499"/>
                    <a:gd name="connsiteX32" fmla="*/ 61156 w 605216"/>
                    <a:gd name="connsiteY32" fmla="*/ 483572 h 736499"/>
                    <a:gd name="connsiteX33" fmla="*/ 183200 w 605216"/>
                    <a:gd name="connsiteY33" fmla="*/ 419107 h 736499"/>
                    <a:gd name="connsiteX34" fmla="*/ 302567 w 605216"/>
                    <a:gd name="connsiteY34" fmla="*/ 447682 h 736499"/>
                    <a:gd name="connsiteX35" fmla="*/ 421934 w 605216"/>
                    <a:gd name="connsiteY35" fmla="*/ 419107 h 736499"/>
                    <a:gd name="connsiteX36" fmla="*/ 175313 w 605216"/>
                    <a:gd name="connsiteY36" fmla="*/ 401781 h 736499"/>
                    <a:gd name="connsiteX37" fmla="*/ 152215 w 605216"/>
                    <a:gd name="connsiteY37" fmla="*/ 410706 h 736499"/>
                    <a:gd name="connsiteX38" fmla="*/ 150738 w 605216"/>
                    <a:gd name="connsiteY38" fmla="*/ 174829 h 736499"/>
                    <a:gd name="connsiteX39" fmla="*/ 202916 w 605216"/>
                    <a:gd name="connsiteY39" fmla="*/ 55767 h 736499"/>
                    <a:gd name="connsiteX40" fmla="*/ 327446 w 605216"/>
                    <a:gd name="connsiteY40" fmla="*/ 21334 h 736499"/>
                    <a:gd name="connsiteX41" fmla="*/ 334056 w 605216"/>
                    <a:gd name="connsiteY41" fmla="*/ 25715 h 736499"/>
                    <a:gd name="connsiteX42" fmla="*/ 343801 w 605216"/>
                    <a:gd name="connsiteY42" fmla="*/ 39336 h 736499"/>
                    <a:gd name="connsiteX43" fmla="*/ 357069 w 605216"/>
                    <a:gd name="connsiteY43" fmla="*/ 41555 h 736499"/>
                    <a:gd name="connsiteX44" fmla="*/ 365879 w 605216"/>
                    <a:gd name="connsiteY44" fmla="*/ 35278 h 736499"/>
                    <a:gd name="connsiteX45" fmla="*/ 368927 w 605216"/>
                    <a:gd name="connsiteY45" fmla="*/ 34897 h 736499"/>
                    <a:gd name="connsiteX46" fmla="*/ 449966 w 605216"/>
                    <a:gd name="connsiteY46" fmla="*/ 134148 h 736499"/>
                    <a:gd name="connsiteX47" fmla="*/ 454967 w 605216"/>
                    <a:gd name="connsiteY47" fmla="*/ 177267 h 736499"/>
                    <a:gd name="connsiteX48" fmla="*/ 453062 w 605216"/>
                    <a:gd name="connsiteY48" fmla="*/ 410754 h 736499"/>
                    <a:gd name="connsiteX49" fmla="*/ 430621 w 605216"/>
                    <a:gd name="connsiteY49" fmla="*/ 402067 h 736499"/>
                    <a:gd name="connsiteX50" fmla="*/ 400141 w 605216"/>
                    <a:gd name="connsiteY50" fmla="*/ 389561 h 736499"/>
                    <a:gd name="connsiteX51" fmla="*/ 388292 w 605216"/>
                    <a:gd name="connsiteY51" fmla="*/ 371939 h 736499"/>
                    <a:gd name="connsiteX52" fmla="*/ 388292 w 605216"/>
                    <a:gd name="connsiteY52" fmla="*/ 340145 h 736499"/>
                    <a:gd name="connsiteX53" fmla="*/ 435917 w 605216"/>
                    <a:gd name="connsiteY53" fmla="*/ 238132 h 736499"/>
                    <a:gd name="connsiteX54" fmla="*/ 435917 w 605216"/>
                    <a:gd name="connsiteY54" fmla="*/ 190507 h 736499"/>
                    <a:gd name="connsiteX55" fmla="*/ 407342 w 605216"/>
                    <a:gd name="connsiteY55" fmla="*/ 161932 h 736499"/>
                    <a:gd name="connsiteX56" fmla="*/ 197792 w 605216"/>
                    <a:gd name="connsiteY56" fmla="*/ 161932 h 736499"/>
                    <a:gd name="connsiteX57" fmla="*/ 169217 w 605216"/>
                    <a:gd name="connsiteY57" fmla="*/ 190507 h 736499"/>
                    <a:gd name="connsiteX58" fmla="*/ 169217 w 605216"/>
                    <a:gd name="connsiteY58" fmla="*/ 238132 h 736499"/>
                    <a:gd name="connsiteX59" fmla="*/ 216766 w 605216"/>
                    <a:gd name="connsiteY59" fmla="*/ 340050 h 736499"/>
                    <a:gd name="connsiteX60" fmla="*/ 216766 w 605216"/>
                    <a:gd name="connsiteY60" fmla="*/ 371901 h 736499"/>
                    <a:gd name="connsiteX61" fmla="*/ 204974 w 605216"/>
                    <a:gd name="connsiteY61" fmla="*/ 389580 h 736499"/>
                    <a:gd name="connsiteX62" fmla="*/ 188267 w 605216"/>
                    <a:gd name="connsiteY62" fmla="*/ 238132 h 736499"/>
                    <a:gd name="connsiteX63" fmla="*/ 188267 w 605216"/>
                    <a:gd name="connsiteY63" fmla="*/ 190507 h 736499"/>
                    <a:gd name="connsiteX64" fmla="*/ 197792 w 605216"/>
                    <a:gd name="connsiteY64" fmla="*/ 180982 h 736499"/>
                    <a:gd name="connsiteX65" fmla="*/ 407342 w 605216"/>
                    <a:gd name="connsiteY65" fmla="*/ 180982 h 736499"/>
                    <a:gd name="connsiteX66" fmla="*/ 416867 w 605216"/>
                    <a:gd name="connsiteY66" fmla="*/ 190507 h 736499"/>
                    <a:gd name="connsiteX67" fmla="*/ 416867 w 605216"/>
                    <a:gd name="connsiteY67" fmla="*/ 238132 h 736499"/>
                    <a:gd name="connsiteX68" fmla="*/ 302567 w 605216"/>
                    <a:gd name="connsiteY68" fmla="*/ 352432 h 736499"/>
                    <a:gd name="connsiteX69" fmla="*/ 188267 w 605216"/>
                    <a:gd name="connsiteY69" fmla="*/ 238132 h 736499"/>
                    <a:gd name="connsiteX70" fmla="*/ 302567 w 605216"/>
                    <a:gd name="connsiteY70" fmla="*/ 428632 h 736499"/>
                    <a:gd name="connsiteX71" fmla="*/ 205564 w 605216"/>
                    <a:gd name="connsiteY71" fmla="*/ 409887 h 736499"/>
                    <a:gd name="connsiteX72" fmla="*/ 212232 w 605216"/>
                    <a:gd name="connsiteY72" fmla="*/ 407163 h 736499"/>
                    <a:gd name="connsiteX73" fmla="*/ 235892 w 605216"/>
                    <a:gd name="connsiteY73" fmla="*/ 371930 h 736499"/>
                    <a:gd name="connsiteX74" fmla="*/ 235892 w 605216"/>
                    <a:gd name="connsiteY74" fmla="*/ 353385 h 736499"/>
                    <a:gd name="connsiteX75" fmla="*/ 369242 w 605216"/>
                    <a:gd name="connsiteY75" fmla="*/ 353451 h 736499"/>
                    <a:gd name="connsiteX76" fmla="*/ 369242 w 605216"/>
                    <a:gd name="connsiteY76" fmla="*/ 371930 h 736499"/>
                    <a:gd name="connsiteX77" fmla="*/ 392873 w 605216"/>
                    <a:gd name="connsiteY77" fmla="*/ 407172 h 736499"/>
                    <a:gd name="connsiteX78" fmla="*/ 399541 w 605216"/>
                    <a:gd name="connsiteY78" fmla="*/ 409906 h 736499"/>
                    <a:gd name="connsiteX79" fmla="*/ 302567 w 605216"/>
                    <a:gd name="connsiteY79" fmla="*/ 428632 h 7364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</a:cxnLst>
                  <a:rect l="l" t="t" r="r" b="b"/>
                  <a:pathLst>
                    <a:path w="605216" h="736499">
                      <a:moveTo>
                        <a:pt x="421934" y="419107"/>
                      </a:moveTo>
                      <a:cubicBezTo>
                        <a:pt x="475636" y="439110"/>
                        <a:pt x="516879" y="460474"/>
                        <a:pt x="544016" y="483544"/>
                      </a:cubicBezTo>
                      <a:cubicBezTo>
                        <a:pt x="559293" y="495790"/>
                        <a:pt x="568506" y="514062"/>
                        <a:pt x="569267" y="533626"/>
                      </a:cubicBezTo>
                      <a:lnTo>
                        <a:pt x="586002" y="667195"/>
                      </a:lnTo>
                      <a:cubicBezTo>
                        <a:pt x="587371" y="677528"/>
                        <a:pt x="582872" y="687764"/>
                        <a:pt x="574334" y="693742"/>
                      </a:cubicBezTo>
                      <a:cubicBezTo>
                        <a:pt x="560779" y="702670"/>
                        <a:pt x="546308" y="710124"/>
                        <a:pt x="531167" y="715973"/>
                      </a:cubicBezTo>
                      <a:lnTo>
                        <a:pt x="531167" y="736499"/>
                      </a:lnTo>
                      <a:cubicBezTo>
                        <a:pt x="550108" y="729639"/>
                        <a:pt x="568175" y="720569"/>
                        <a:pt x="584993" y="709477"/>
                      </a:cubicBezTo>
                      <a:cubicBezTo>
                        <a:pt x="599414" y="699491"/>
                        <a:pt x="607067" y="682298"/>
                        <a:pt x="604833" y="664900"/>
                      </a:cubicBezTo>
                      <a:lnTo>
                        <a:pt x="588317" y="532721"/>
                      </a:lnTo>
                      <a:cubicBezTo>
                        <a:pt x="587181" y="507925"/>
                        <a:pt x="575580" y="484774"/>
                        <a:pt x="556399" y="469018"/>
                      </a:cubicBezTo>
                      <a:cubicBezTo>
                        <a:pt x="530822" y="448339"/>
                        <a:pt x="502419" y="431423"/>
                        <a:pt x="472055" y="418783"/>
                      </a:cubicBezTo>
                      <a:cubicBezTo>
                        <a:pt x="472312" y="392390"/>
                        <a:pt x="473788" y="238427"/>
                        <a:pt x="474055" y="177353"/>
                      </a:cubicBezTo>
                      <a:cubicBezTo>
                        <a:pt x="474371" y="161092"/>
                        <a:pt x="472467" y="144864"/>
                        <a:pt x="468397" y="129119"/>
                      </a:cubicBezTo>
                      <a:cubicBezTo>
                        <a:pt x="455310" y="80774"/>
                        <a:pt x="422238" y="40298"/>
                        <a:pt x="377471" y="17838"/>
                      </a:cubicBezTo>
                      <a:cubicBezTo>
                        <a:pt x="370169" y="14239"/>
                        <a:pt x="361475" y="14972"/>
                        <a:pt x="354878" y="19743"/>
                      </a:cubicBezTo>
                      <a:lnTo>
                        <a:pt x="353811" y="20505"/>
                      </a:lnTo>
                      <a:lnTo>
                        <a:pt x="349592" y="14609"/>
                      </a:lnTo>
                      <a:cubicBezTo>
                        <a:pt x="345161" y="8271"/>
                        <a:pt x="338407" y="3938"/>
                        <a:pt x="330799" y="2550"/>
                      </a:cubicBezTo>
                      <a:cubicBezTo>
                        <a:pt x="280610" y="-6248"/>
                        <a:pt x="229123" y="7971"/>
                        <a:pt x="190562" y="41279"/>
                      </a:cubicBezTo>
                      <a:cubicBezTo>
                        <a:pt x="152215" y="74997"/>
                        <a:pt x="130677" y="123901"/>
                        <a:pt x="131688" y="174953"/>
                      </a:cubicBezTo>
                      <a:lnTo>
                        <a:pt x="133212" y="418793"/>
                      </a:lnTo>
                      <a:cubicBezTo>
                        <a:pt x="102817" y="431435"/>
                        <a:pt x="74388" y="448364"/>
                        <a:pt x="48792" y="469066"/>
                      </a:cubicBezTo>
                      <a:cubicBezTo>
                        <a:pt x="29607" y="484819"/>
                        <a:pt x="18004" y="507971"/>
                        <a:pt x="16864" y="532769"/>
                      </a:cubicBezTo>
                      <a:lnTo>
                        <a:pt x="367" y="665014"/>
                      </a:lnTo>
                      <a:cubicBezTo>
                        <a:pt x="-1814" y="682374"/>
                        <a:pt x="5840" y="699508"/>
                        <a:pt x="20227" y="709467"/>
                      </a:cubicBezTo>
                      <a:cubicBezTo>
                        <a:pt x="37017" y="720554"/>
                        <a:pt x="55055" y="729623"/>
                        <a:pt x="73967" y="736490"/>
                      </a:cubicBezTo>
                      <a:lnTo>
                        <a:pt x="73967" y="715954"/>
                      </a:lnTo>
                      <a:cubicBezTo>
                        <a:pt x="58870" y="710099"/>
                        <a:pt x="44439" y="702649"/>
                        <a:pt x="30923" y="693732"/>
                      </a:cubicBezTo>
                      <a:cubicBezTo>
                        <a:pt x="22414" y="687778"/>
                        <a:pt x="17915" y="677591"/>
                        <a:pt x="19246" y="667291"/>
                      </a:cubicBezTo>
                      <a:lnTo>
                        <a:pt x="35867" y="534607"/>
                      </a:lnTo>
                      <a:lnTo>
                        <a:pt x="35943" y="533655"/>
                      </a:lnTo>
                      <a:cubicBezTo>
                        <a:pt x="36695" y="514096"/>
                        <a:pt x="45893" y="495825"/>
                        <a:pt x="61156" y="483572"/>
                      </a:cubicBezTo>
                      <a:cubicBezTo>
                        <a:pt x="88731" y="460065"/>
                        <a:pt x="128088" y="439386"/>
                        <a:pt x="183200" y="419107"/>
                      </a:cubicBezTo>
                      <a:cubicBezTo>
                        <a:pt x="208993" y="436833"/>
                        <a:pt x="253989" y="447682"/>
                        <a:pt x="302567" y="447682"/>
                      </a:cubicBezTo>
                      <a:cubicBezTo>
                        <a:pt x="351144" y="447682"/>
                        <a:pt x="396140" y="436833"/>
                        <a:pt x="421934" y="419107"/>
                      </a:cubicBezTo>
                      <a:close/>
                      <a:moveTo>
                        <a:pt x="175313" y="401781"/>
                      </a:moveTo>
                      <a:cubicBezTo>
                        <a:pt x="167280" y="404741"/>
                        <a:pt x="159580" y="407715"/>
                        <a:pt x="152215" y="410706"/>
                      </a:cubicBezTo>
                      <a:lnTo>
                        <a:pt x="150738" y="174829"/>
                      </a:lnTo>
                      <a:cubicBezTo>
                        <a:pt x="149762" y="129397"/>
                        <a:pt x="168850" y="85842"/>
                        <a:pt x="202916" y="55767"/>
                      </a:cubicBezTo>
                      <a:cubicBezTo>
                        <a:pt x="237142" y="26158"/>
                        <a:pt x="282871" y="13514"/>
                        <a:pt x="327446" y="21334"/>
                      </a:cubicBezTo>
                      <a:cubicBezTo>
                        <a:pt x="330133" y="21885"/>
                        <a:pt x="332502" y="23455"/>
                        <a:pt x="334056" y="25715"/>
                      </a:cubicBezTo>
                      <a:lnTo>
                        <a:pt x="343801" y="39336"/>
                      </a:lnTo>
                      <a:cubicBezTo>
                        <a:pt x="346855" y="43606"/>
                        <a:pt x="352790" y="44599"/>
                        <a:pt x="357069" y="41555"/>
                      </a:cubicBezTo>
                      <a:lnTo>
                        <a:pt x="365879" y="35278"/>
                      </a:lnTo>
                      <a:cubicBezTo>
                        <a:pt x="366754" y="34615"/>
                        <a:pt x="367917" y="34470"/>
                        <a:pt x="368927" y="34897"/>
                      </a:cubicBezTo>
                      <a:cubicBezTo>
                        <a:pt x="408834" y="54940"/>
                        <a:pt x="438310" y="91039"/>
                        <a:pt x="449966" y="134148"/>
                      </a:cubicBezTo>
                      <a:cubicBezTo>
                        <a:pt x="453587" y="148227"/>
                        <a:pt x="455270" y="162733"/>
                        <a:pt x="454967" y="177267"/>
                      </a:cubicBezTo>
                      <a:cubicBezTo>
                        <a:pt x="454719" y="233770"/>
                        <a:pt x="453433" y="369920"/>
                        <a:pt x="453062" y="410754"/>
                      </a:cubicBezTo>
                      <a:cubicBezTo>
                        <a:pt x="445880" y="407846"/>
                        <a:pt x="438400" y="404950"/>
                        <a:pt x="430621" y="402067"/>
                      </a:cubicBezTo>
                      <a:lnTo>
                        <a:pt x="400141" y="389561"/>
                      </a:lnTo>
                      <a:cubicBezTo>
                        <a:pt x="392980" y="386637"/>
                        <a:pt x="388299" y="379674"/>
                        <a:pt x="388292" y="371939"/>
                      </a:cubicBezTo>
                      <a:lnTo>
                        <a:pt x="388292" y="340145"/>
                      </a:lnTo>
                      <a:cubicBezTo>
                        <a:pt x="418478" y="314862"/>
                        <a:pt x="435918" y="277508"/>
                        <a:pt x="435917" y="238132"/>
                      </a:cubicBezTo>
                      <a:lnTo>
                        <a:pt x="435917" y="190507"/>
                      </a:lnTo>
                      <a:cubicBezTo>
                        <a:pt x="435917" y="174725"/>
                        <a:pt x="423124" y="161932"/>
                        <a:pt x="407342" y="161932"/>
                      </a:cubicBezTo>
                      <a:lnTo>
                        <a:pt x="197792" y="161932"/>
                      </a:lnTo>
                      <a:cubicBezTo>
                        <a:pt x="182010" y="161932"/>
                        <a:pt x="169217" y="174725"/>
                        <a:pt x="169217" y="190507"/>
                      </a:cubicBezTo>
                      <a:lnTo>
                        <a:pt x="169217" y="238132"/>
                      </a:lnTo>
                      <a:cubicBezTo>
                        <a:pt x="169222" y="277463"/>
                        <a:pt x="186629" y="314776"/>
                        <a:pt x="216766" y="340050"/>
                      </a:cubicBezTo>
                      <a:lnTo>
                        <a:pt x="216766" y="371901"/>
                      </a:lnTo>
                      <a:cubicBezTo>
                        <a:pt x="216792" y="379642"/>
                        <a:pt x="212132" y="386630"/>
                        <a:pt x="204974" y="389580"/>
                      </a:cubicBezTo>
                      <a:close/>
                      <a:moveTo>
                        <a:pt x="188267" y="238132"/>
                      </a:moveTo>
                      <a:lnTo>
                        <a:pt x="188267" y="190507"/>
                      </a:lnTo>
                      <a:cubicBezTo>
                        <a:pt x="188267" y="185247"/>
                        <a:pt x="192531" y="180982"/>
                        <a:pt x="197792" y="180982"/>
                      </a:cubicBezTo>
                      <a:lnTo>
                        <a:pt x="407342" y="180982"/>
                      </a:lnTo>
                      <a:cubicBezTo>
                        <a:pt x="412602" y="180982"/>
                        <a:pt x="416867" y="185247"/>
                        <a:pt x="416867" y="190507"/>
                      </a:cubicBezTo>
                      <a:lnTo>
                        <a:pt x="416867" y="238132"/>
                      </a:lnTo>
                      <a:cubicBezTo>
                        <a:pt x="416867" y="301258"/>
                        <a:pt x="365693" y="352432"/>
                        <a:pt x="302567" y="352432"/>
                      </a:cubicBezTo>
                      <a:cubicBezTo>
                        <a:pt x="239441" y="352432"/>
                        <a:pt x="188267" y="301258"/>
                        <a:pt x="188267" y="238132"/>
                      </a:cubicBezTo>
                      <a:close/>
                      <a:moveTo>
                        <a:pt x="302567" y="428632"/>
                      </a:moveTo>
                      <a:cubicBezTo>
                        <a:pt x="269264" y="429399"/>
                        <a:pt x="236184" y="423006"/>
                        <a:pt x="205564" y="409887"/>
                      </a:cubicBezTo>
                      <a:lnTo>
                        <a:pt x="212232" y="407163"/>
                      </a:lnTo>
                      <a:cubicBezTo>
                        <a:pt x="226555" y="401330"/>
                        <a:pt x="235913" y="387396"/>
                        <a:pt x="235892" y="371930"/>
                      </a:cubicBezTo>
                      <a:lnTo>
                        <a:pt x="235892" y="353385"/>
                      </a:lnTo>
                      <a:cubicBezTo>
                        <a:pt x="277075" y="377460"/>
                        <a:pt x="328034" y="377486"/>
                        <a:pt x="369242" y="353451"/>
                      </a:cubicBezTo>
                      <a:lnTo>
                        <a:pt x="369242" y="371930"/>
                      </a:lnTo>
                      <a:cubicBezTo>
                        <a:pt x="369214" y="387392"/>
                        <a:pt x="378559" y="401328"/>
                        <a:pt x="392873" y="407172"/>
                      </a:cubicBezTo>
                      <a:lnTo>
                        <a:pt x="399541" y="409906"/>
                      </a:lnTo>
                      <a:cubicBezTo>
                        <a:pt x="368929" y="423018"/>
                        <a:pt x="335860" y="429405"/>
                        <a:pt x="302567" y="428632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828754" hangingPunct="1">
                    <a:lnSpc>
                      <a:spcPct val="100000"/>
                    </a:lnSpc>
                    <a:defRPr/>
                  </a:pPr>
                  <a:endParaRPr lang="en-US" sz="3600" b="0" kern="1200" cap="none" spc="0">
                    <a:latin typeface="Calibri" panose="020F0502020204030204"/>
                  </a:endParaRPr>
                </a:p>
              </p:txBody>
            </p:sp>
            <p:sp>
              <p:nvSpPr>
                <p:cNvPr id="221" name="Freeform: Shape 220">
                  <a:extLst>
                    <a:ext uri="{FF2B5EF4-FFF2-40B4-BE49-F238E27FC236}">
                      <a16:creationId xmlns:a16="http://schemas.microsoft.com/office/drawing/2014/main" id="{02E12893-6542-4C92-8272-0DB86FC7D170}"/>
                    </a:ext>
                  </a:extLst>
                </p:cNvPr>
                <p:cNvSpPr/>
                <p:nvPr/>
              </p:nvSpPr>
              <p:spPr>
                <a:xfrm>
                  <a:off x="7657367" y="4059118"/>
                  <a:ext cx="552450" cy="304800"/>
                </a:xfrm>
                <a:custGeom>
                  <a:avLst/>
                  <a:gdLst>
                    <a:gd name="connsiteX0" fmla="*/ 485775 w 552450"/>
                    <a:gd name="connsiteY0" fmla="*/ 33719 h 304800"/>
                    <a:gd name="connsiteX1" fmla="*/ 451866 w 552450"/>
                    <a:gd name="connsiteY1" fmla="*/ 0 h 304800"/>
                    <a:gd name="connsiteX2" fmla="*/ 451809 w 552450"/>
                    <a:gd name="connsiteY2" fmla="*/ 0 h 304800"/>
                    <a:gd name="connsiteX3" fmla="*/ 100432 w 552450"/>
                    <a:gd name="connsiteY3" fmla="*/ 0 h 304800"/>
                    <a:gd name="connsiteX4" fmla="*/ 66675 w 552450"/>
                    <a:gd name="connsiteY4" fmla="*/ 33719 h 304800"/>
                    <a:gd name="connsiteX5" fmla="*/ 66675 w 552450"/>
                    <a:gd name="connsiteY5" fmla="*/ 249460 h 304800"/>
                    <a:gd name="connsiteX6" fmla="*/ 0 w 552450"/>
                    <a:gd name="connsiteY6" fmla="*/ 249460 h 304800"/>
                    <a:gd name="connsiteX7" fmla="*/ 0 w 552450"/>
                    <a:gd name="connsiteY7" fmla="*/ 271120 h 304800"/>
                    <a:gd name="connsiteX8" fmla="*/ 33757 w 552450"/>
                    <a:gd name="connsiteY8" fmla="*/ 304800 h 304800"/>
                    <a:gd name="connsiteX9" fmla="*/ 518808 w 552450"/>
                    <a:gd name="connsiteY9" fmla="*/ 304800 h 304800"/>
                    <a:gd name="connsiteX10" fmla="*/ 552450 w 552450"/>
                    <a:gd name="connsiteY10" fmla="*/ 271082 h 304800"/>
                    <a:gd name="connsiteX11" fmla="*/ 552450 w 552450"/>
                    <a:gd name="connsiteY11" fmla="*/ 249460 h 304800"/>
                    <a:gd name="connsiteX12" fmla="*/ 485775 w 552450"/>
                    <a:gd name="connsiteY12" fmla="*/ 249460 h 304800"/>
                    <a:gd name="connsiteX13" fmla="*/ 533400 w 552450"/>
                    <a:gd name="connsiteY13" fmla="*/ 268510 h 304800"/>
                    <a:gd name="connsiteX14" fmla="*/ 533400 w 552450"/>
                    <a:gd name="connsiteY14" fmla="*/ 271044 h 304800"/>
                    <a:gd name="connsiteX15" fmla="*/ 518770 w 552450"/>
                    <a:gd name="connsiteY15" fmla="*/ 285750 h 304800"/>
                    <a:gd name="connsiteX16" fmla="*/ 33795 w 552450"/>
                    <a:gd name="connsiteY16" fmla="*/ 285750 h 304800"/>
                    <a:gd name="connsiteX17" fmla="*/ 19050 w 552450"/>
                    <a:gd name="connsiteY17" fmla="*/ 271082 h 304800"/>
                    <a:gd name="connsiteX18" fmla="*/ 19050 w 552450"/>
                    <a:gd name="connsiteY18" fmla="*/ 268510 h 304800"/>
                    <a:gd name="connsiteX19" fmla="*/ 85725 w 552450"/>
                    <a:gd name="connsiteY19" fmla="*/ 268510 h 304800"/>
                    <a:gd name="connsiteX20" fmla="*/ 85725 w 552450"/>
                    <a:gd name="connsiteY20" fmla="*/ 33719 h 304800"/>
                    <a:gd name="connsiteX21" fmla="*/ 100432 w 552450"/>
                    <a:gd name="connsiteY21" fmla="*/ 19050 h 304800"/>
                    <a:gd name="connsiteX22" fmla="*/ 452095 w 552450"/>
                    <a:gd name="connsiteY22" fmla="*/ 19050 h 304800"/>
                    <a:gd name="connsiteX23" fmla="*/ 466725 w 552450"/>
                    <a:gd name="connsiteY23" fmla="*/ 33719 h 304800"/>
                    <a:gd name="connsiteX24" fmla="*/ 466725 w 552450"/>
                    <a:gd name="connsiteY24" fmla="*/ 268510 h 304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552450" h="304800">
                      <a:moveTo>
                        <a:pt x="485775" y="33719"/>
                      </a:moveTo>
                      <a:cubicBezTo>
                        <a:pt x="485723" y="15044"/>
                        <a:pt x="470542" y="-52"/>
                        <a:pt x="451866" y="0"/>
                      </a:cubicBezTo>
                      <a:cubicBezTo>
                        <a:pt x="451847" y="0"/>
                        <a:pt x="451828" y="0"/>
                        <a:pt x="451809" y="0"/>
                      </a:cubicBezTo>
                      <a:lnTo>
                        <a:pt x="100432" y="0"/>
                      </a:lnTo>
                      <a:cubicBezTo>
                        <a:pt x="81804" y="0"/>
                        <a:pt x="66696" y="15091"/>
                        <a:pt x="66675" y="33719"/>
                      </a:cubicBezTo>
                      <a:lnTo>
                        <a:pt x="66675" y="249460"/>
                      </a:lnTo>
                      <a:lnTo>
                        <a:pt x="0" y="249460"/>
                      </a:lnTo>
                      <a:lnTo>
                        <a:pt x="0" y="271120"/>
                      </a:lnTo>
                      <a:cubicBezTo>
                        <a:pt x="125" y="289698"/>
                        <a:pt x="15177" y="304717"/>
                        <a:pt x="33757" y="304800"/>
                      </a:cubicBezTo>
                      <a:lnTo>
                        <a:pt x="518808" y="304800"/>
                      </a:lnTo>
                      <a:cubicBezTo>
                        <a:pt x="537357" y="304654"/>
                        <a:pt x="552346" y="289631"/>
                        <a:pt x="552450" y="271082"/>
                      </a:cubicBezTo>
                      <a:lnTo>
                        <a:pt x="552450" y="249460"/>
                      </a:lnTo>
                      <a:lnTo>
                        <a:pt x="485775" y="249460"/>
                      </a:lnTo>
                      <a:close/>
                      <a:moveTo>
                        <a:pt x="533400" y="268510"/>
                      </a:moveTo>
                      <a:lnTo>
                        <a:pt x="533400" y="271044"/>
                      </a:lnTo>
                      <a:cubicBezTo>
                        <a:pt x="533349" y="279115"/>
                        <a:pt x="526840" y="285657"/>
                        <a:pt x="518770" y="285750"/>
                      </a:cubicBezTo>
                      <a:lnTo>
                        <a:pt x="33795" y="285750"/>
                      </a:lnTo>
                      <a:cubicBezTo>
                        <a:pt x="25692" y="285724"/>
                        <a:pt x="19118" y="279185"/>
                        <a:pt x="19050" y="271082"/>
                      </a:cubicBezTo>
                      <a:lnTo>
                        <a:pt x="19050" y="268510"/>
                      </a:lnTo>
                      <a:lnTo>
                        <a:pt x="85725" y="268510"/>
                      </a:lnTo>
                      <a:lnTo>
                        <a:pt x="85725" y="33719"/>
                      </a:lnTo>
                      <a:cubicBezTo>
                        <a:pt x="85735" y="25607"/>
                        <a:pt x="92320" y="19040"/>
                        <a:pt x="100432" y="19050"/>
                      </a:cubicBezTo>
                      <a:lnTo>
                        <a:pt x="452095" y="19050"/>
                      </a:lnTo>
                      <a:cubicBezTo>
                        <a:pt x="460177" y="19082"/>
                        <a:pt x="466715" y="25637"/>
                        <a:pt x="466725" y="33719"/>
                      </a:cubicBezTo>
                      <a:lnTo>
                        <a:pt x="466725" y="26851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828754" hangingPunct="1">
                    <a:lnSpc>
                      <a:spcPct val="100000"/>
                    </a:lnSpc>
                    <a:defRPr/>
                  </a:pPr>
                  <a:endParaRPr lang="en-US" sz="3600" b="0" kern="1200" cap="none" spc="0">
                    <a:latin typeface="Calibri" panose="020F0502020204030204"/>
                  </a:endParaRPr>
                </a:p>
              </p:txBody>
            </p:sp>
          </p:grpSp>
          <p:sp>
            <p:nvSpPr>
              <p:cNvPr id="219" name="TextBox 218">
                <a:extLst>
                  <a:ext uri="{FF2B5EF4-FFF2-40B4-BE49-F238E27FC236}">
                    <a16:creationId xmlns:a16="http://schemas.microsoft.com/office/drawing/2014/main" id="{BA12600B-61F0-4C61-8ECF-624BAA6AA0D2}"/>
                  </a:ext>
                </a:extLst>
              </p:cNvPr>
              <p:cNvSpPr txBox="1"/>
              <p:nvPr/>
            </p:nvSpPr>
            <p:spPr>
              <a:xfrm>
                <a:off x="7657368" y="4096521"/>
                <a:ext cx="552449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1828754" hangingPunct="1">
                  <a:lnSpc>
                    <a:spcPct val="100000"/>
                  </a:lnSpc>
                  <a:defRPr/>
                </a:pPr>
                <a:r>
                  <a:rPr lang="en-US" sz="2000" b="0" kern="1200" cap="none" spc="0">
                    <a:latin typeface="Calibri" panose="020F0502020204030204"/>
                  </a:rPr>
                  <a:t>.NET</a:t>
                </a:r>
              </a:p>
            </p:txBody>
          </p:sp>
        </p:grpSp>
        <p:grpSp>
          <p:nvGrpSpPr>
            <p:cNvPr id="200" name="Group 199">
              <a:extLst>
                <a:ext uri="{FF2B5EF4-FFF2-40B4-BE49-F238E27FC236}">
                  <a16:creationId xmlns:a16="http://schemas.microsoft.com/office/drawing/2014/main" id="{EB6217C1-33D4-421F-AB71-174F2F3D72B5}"/>
                </a:ext>
              </a:extLst>
            </p:cNvPr>
            <p:cNvGrpSpPr/>
            <p:nvPr/>
          </p:nvGrpSpPr>
          <p:grpSpPr>
            <a:xfrm>
              <a:off x="4429123" y="3129973"/>
              <a:ext cx="642036" cy="809624"/>
              <a:chOff x="6362032" y="2936883"/>
              <a:chExt cx="642036" cy="809624"/>
            </a:xfrm>
          </p:grpSpPr>
          <p:grpSp>
            <p:nvGrpSpPr>
              <p:cNvPr id="213" name="Graphic 70" descr="Programmer male with solid fill">
                <a:extLst>
                  <a:ext uri="{FF2B5EF4-FFF2-40B4-BE49-F238E27FC236}">
                    <a16:creationId xmlns:a16="http://schemas.microsoft.com/office/drawing/2014/main" id="{EA2507E8-BC0C-4C1F-B254-46837AA6D822}"/>
                  </a:ext>
                </a:extLst>
              </p:cNvPr>
              <p:cNvGrpSpPr/>
              <p:nvPr/>
            </p:nvGrpSpPr>
            <p:grpSpPr>
              <a:xfrm>
                <a:off x="6362032" y="2936883"/>
                <a:ext cx="642036" cy="809624"/>
                <a:chOff x="6362032" y="2936883"/>
                <a:chExt cx="642036" cy="809624"/>
              </a:xfrm>
              <a:solidFill>
                <a:schemeClr val="tx1"/>
              </a:solidFill>
            </p:grpSpPr>
            <p:sp>
              <p:nvSpPr>
                <p:cNvPr id="216" name="Freeform: Shape 215">
                  <a:extLst>
                    <a:ext uri="{FF2B5EF4-FFF2-40B4-BE49-F238E27FC236}">
                      <a16:creationId xmlns:a16="http://schemas.microsoft.com/office/drawing/2014/main" id="{1B6F0825-5ADC-4B37-A663-68932A769000}"/>
                    </a:ext>
                  </a:extLst>
                </p:cNvPr>
                <p:cNvSpPr/>
                <p:nvPr/>
              </p:nvSpPr>
              <p:spPr>
                <a:xfrm>
                  <a:off x="6362032" y="2936883"/>
                  <a:ext cx="642036" cy="753427"/>
                </a:xfrm>
                <a:custGeom>
                  <a:avLst/>
                  <a:gdLst>
                    <a:gd name="connsiteX0" fmla="*/ 456750 w 642036"/>
                    <a:gd name="connsiteY0" fmla="*/ 434340 h 753427"/>
                    <a:gd name="connsiteX1" fmla="*/ 566287 w 642036"/>
                    <a:gd name="connsiteY1" fmla="*/ 490538 h 753427"/>
                    <a:gd name="connsiteX2" fmla="*/ 587242 w 642036"/>
                    <a:gd name="connsiteY2" fmla="*/ 533400 h 753427"/>
                    <a:gd name="connsiteX3" fmla="*/ 604387 w 642036"/>
                    <a:gd name="connsiteY3" fmla="*/ 681038 h 753427"/>
                    <a:gd name="connsiteX4" fmla="*/ 596767 w 642036"/>
                    <a:gd name="connsiteY4" fmla="*/ 698183 h 753427"/>
                    <a:gd name="connsiteX5" fmla="*/ 596767 w 642036"/>
                    <a:gd name="connsiteY5" fmla="*/ 698183 h 753427"/>
                    <a:gd name="connsiteX6" fmla="*/ 545332 w 642036"/>
                    <a:gd name="connsiteY6" fmla="*/ 722948 h 753427"/>
                    <a:gd name="connsiteX7" fmla="*/ 545332 w 642036"/>
                    <a:gd name="connsiteY7" fmla="*/ 753428 h 753427"/>
                    <a:gd name="connsiteX8" fmla="*/ 571050 w 642036"/>
                    <a:gd name="connsiteY8" fmla="*/ 753428 h 753427"/>
                    <a:gd name="connsiteX9" fmla="*/ 617722 w 642036"/>
                    <a:gd name="connsiteY9" fmla="*/ 729615 h 753427"/>
                    <a:gd name="connsiteX10" fmla="*/ 617722 w 642036"/>
                    <a:gd name="connsiteY10" fmla="*/ 729615 h 753427"/>
                    <a:gd name="connsiteX11" fmla="*/ 641535 w 642036"/>
                    <a:gd name="connsiteY11" fmla="*/ 676275 h 753427"/>
                    <a:gd name="connsiteX12" fmla="*/ 626295 w 642036"/>
                    <a:gd name="connsiteY12" fmla="*/ 532448 h 753427"/>
                    <a:gd name="connsiteX13" fmla="*/ 591052 w 642036"/>
                    <a:gd name="connsiteY13" fmla="*/ 461963 h 753427"/>
                    <a:gd name="connsiteX14" fmla="*/ 470085 w 642036"/>
                    <a:gd name="connsiteY14" fmla="*/ 399098 h 753427"/>
                    <a:gd name="connsiteX15" fmla="*/ 423412 w 642036"/>
                    <a:gd name="connsiteY15" fmla="*/ 380048 h 753427"/>
                    <a:gd name="connsiteX16" fmla="*/ 417697 w 642036"/>
                    <a:gd name="connsiteY16" fmla="*/ 371475 h 753427"/>
                    <a:gd name="connsiteX17" fmla="*/ 417697 w 642036"/>
                    <a:gd name="connsiteY17" fmla="*/ 348615 h 753427"/>
                    <a:gd name="connsiteX18" fmla="*/ 474847 w 642036"/>
                    <a:gd name="connsiteY18" fmla="*/ 229552 h 753427"/>
                    <a:gd name="connsiteX19" fmla="*/ 474847 w 642036"/>
                    <a:gd name="connsiteY19" fmla="*/ 195263 h 753427"/>
                    <a:gd name="connsiteX20" fmla="*/ 493897 w 642036"/>
                    <a:gd name="connsiteY20" fmla="*/ 200978 h 753427"/>
                    <a:gd name="connsiteX21" fmla="*/ 477705 w 642036"/>
                    <a:gd name="connsiteY21" fmla="*/ 153353 h 753427"/>
                    <a:gd name="connsiteX22" fmla="*/ 472942 w 642036"/>
                    <a:gd name="connsiteY22" fmla="*/ 133350 h 753427"/>
                    <a:gd name="connsiteX23" fmla="*/ 388170 w 642036"/>
                    <a:gd name="connsiteY23" fmla="*/ 17145 h 753427"/>
                    <a:gd name="connsiteX24" fmla="*/ 375787 w 642036"/>
                    <a:gd name="connsiteY24" fmla="*/ 18097 h 753427"/>
                    <a:gd name="connsiteX25" fmla="*/ 367215 w 642036"/>
                    <a:gd name="connsiteY25" fmla="*/ 24765 h 753427"/>
                    <a:gd name="connsiteX26" fmla="*/ 357690 w 642036"/>
                    <a:gd name="connsiteY26" fmla="*/ 11430 h 753427"/>
                    <a:gd name="connsiteX27" fmla="*/ 346260 w 642036"/>
                    <a:gd name="connsiteY27" fmla="*/ 2858 h 753427"/>
                    <a:gd name="connsiteX28" fmla="*/ 320542 w 642036"/>
                    <a:gd name="connsiteY28" fmla="*/ 0 h 753427"/>
                    <a:gd name="connsiteX29" fmla="*/ 169095 w 642036"/>
                    <a:gd name="connsiteY29" fmla="*/ 136208 h 753427"/>
                    <a:gd name="connsiteX30" fmla="*/ 169095 w 642036"/>
                    <a:gd name="connsiteY30" fmla="*/ 142875 h 753427"/>
                    <a:gd name="connsiteX31" fmla="*/ 169095 w 642036"/>
                    <a:gd name="connsiteY31" fmla="*/ 142875 h 753427"/>
                    <a:gd name="connsiteX32" fmla="*/ 169095 w 642036"/>
                    <a:gd name="connsiteY32" fmla="*/ 159068 h 753427"/>
                    <a:gd name="connsiteX33" fmla="*/ 156712 w 642036"/>
                    <a:gd name="connsiteY33" fmla="*/ 219075 h 753427"/>
                    <a:gd name="connsiteX34" fmla="*/ 140520 w 642036"/>
                    <a:gd name="connsiteY34" fmla="*/ 257175 h 753427"/>
                    <a:gd name="connsiteX35" fmla="*/ 171000 w 642036"/>
                    <a:gd name="connsiteY35" fmla="*/ 248602 h 753427"/>
                    <a:gd name="connsiteX36" fmla="*/ 226245 w 642036"/>
                    <a:gd name="connsiteY36" fmla="*/ 346710 h 753427"/>
                    <a:gd name="connsiteX37" fmla="*/ 226245 w 642036"/>
                    <a:gd name="connsiteY37" fmla="*/ 370523 h 753427"/>
                    <a:gd name="connsiteX38" fmla="*/ 220530 w 642036"/>
                    <a:gd name="connsiteY38" fmla="*/ 379095 h 753427"/>
                    <a:gd name="connsiteX39" fmla="*/ 173857 w 642036"/>
                    <a:gd name="connsiteY39" fmla="*/ 398145 h 753427"/>
                    <a:gd name="connsiteX40" fmla="*/ 52890 w 642036"/>
                    <a:gd name="connsiteY40" fmla="*/ 461010 h 753427"/>
                    <a:gd name="connsiteX41" fmla="*/ 16695 w 642036"/>
                    <a:gd name="connsiteY41" fmla="*/ 531495 h 753427"/>
                    <a:gd name="connsiteX42" fmla="*/ 502 w 642036"/>
                    <a:gd name="connsiteY42" fmla="*/ 676275 h 753427"/>
                    <a:gd name="connsiteX43" fmla="*/ 24315 w 642036"/>
                    <a:gd name="connsiteY43" fmla="*/ 729615 h 753427"/>
                    <a:gd name="connsiteX44" fmla="*/ 70987 w 642036"/>
                    <a:gd name="connsiteY44" fmla="*/ 753428 h 753427"/>
                    <a:gd name="connsiteX45" fmla="*/ 97657 w 642036"/>
                    <a:gd name="connsiteY45" fmla="*/ 753428 h 753427"/>
                    <a:gd name="connsiteX46" fmla="*/ 97657 w 642036"/>
                    <a:gd name="connsiteY46" fmla="*/ 723900 h 753427"/>
                    <a:gd name="connsiteX47" fmla="*/ 46222 w 642036"/>
                    <a:gd name="connsiteY47" fmla="*/ 699135 h 753427"/>
                    <a:gd name="connsiteX48" fmla="*/ 38602 w 642036"/>
                    <a:gd name="connsiteY48" fmla="*/ 681990 h 753427"/>
                    <a:gd name="connsiteX49" fmla="*/ 54795 w 642036"/>
                    <a:gd name="connsiteY49" fmla="*/ 535305 h 753427"/>
                    <a:gd name="connsiteX50" fmla="*/ 54795 w 642036"/>
                    <a:gd name="connsiteY50" fmla="*/ 533400 h 753427"/>
                    <a:gd name="connsiteX51" fmla="*/ 76702 w 642036"/>
                    <a:gd name="connsiteY51" fmla="*/ 490538 h 753427"/>
                    <a:gd name="connsiteX52" fmla="*/ 186240 w 642036"/>
                    <a:gd name="connsiteY52" fmla="*/ 434340 h 753427"/>
                    <a:gd name="connsiteX53" fmla="*/ 201480 w 642036"/>
                    <a:gd name="connsiteY53" fmla="*/ 429578 h 753427"/>
                    <a:gd name="connsiteX54" fmla="*/ 321495 w 642036"/>
                    <a:gd name="connsiteY54" fmla="*/ 457200 h 753427"/>
                    <a:gd name="connsiteX55" fmla="*/ 442462 w 642036"/>
                    <a:gd name="connsiteY55" fmla="*/ 429578 h 753427"/>
                    <a:gd name="connsiteX56" fmla="*/ 456750 w 642036"/>
                    <a:gd name="connsiteY56" fmla="*/ 434340 h 753427"/>
                    <a:gd name="connsiteX57" fmla="*/ 207195 w 642036"/>
                    <a:gd name="connsiteY57" fmla="*/ 237173 h 753427"/>
                    <a:gd name="connsiteX58" fmla="*/ 407220 w 642036"/>
                    <a:gd name="connsiteY58" fmla="*/ 123825 h 753427"/>
                    <a:gd name="connsiteX59" fmla="*/ 435795 w 642036"/>
                    <a:gd name="connsiteY59" fmla="*/ 161925 h 753427"/>
                    <a:gd name="connsiteX60" fmla="*/ 435795 w 642036"/>
                    <a:gd name="connsiteY60" fmla="*/ 228600 h 753427"/>
                    <a:gd name="connsiteX61" fmla="*/ 321495 w 642036"/>
                    <a:gd name="connsiteY61" fmla="*/ 342900 h 753427"/>
                    <a:gd name="connsiteX62" fmla="*/ 207195 w 642036"/>
                    <a:gd name="connsiteY62" fmla="*/ 237173 h 753427"/>
                    <a:gd name="connsiteX63" fmla="*/ 245295 w 642036"/>
                    <a:gd name="connsiteY63" fmla="*/ 408623 h 753427"/>
                    <a:gd name="connsiteX64" fmla="*/ 264345 w 642036"/>
                    <a:gd name="connsiteY64" fmla="*/ 370523 h 753427"/>
                    <a:gd name="connsiteX65" fmla="*/ 264345 w 642036"/>
                    <a:gd name="connsiteY65" fmla="*/ 369570 h 753427"/>
                    <a:gd name="connsiteX66" fmla="*/ 378645 w 642036"/>
                    <a:gd name="connsiteY66" fmla="*/ 369570 h 753427"/>
                    <a:gd name="connsiteX67" fmla="*/ 378645 w 642036"/>
                    <a:gd name="connsiteY67" fmla="*/ 370523 h 753427"/>
                    <a:gd name="connsiteX68" fmla="*/ 396742 w 642036"/>
                    <a:gd name="connsiteY68" fmla="*/ 408623 h 753427"/>
                    <a:gd name="connsiteX69" fmla="*/ 320542 w 642036"/>
                    <a:gd name="connsiteY69" fmla="*/ 419100 h 753427"/>
                    <a:gd name="connsiteX70" fmla="*/ 245295 w 642036"/>
                    <a:gd name="connsiteY70" fmla="*/ 408623 h 7534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</a:cxnLst>
                  <a:rect l="l" t="t" r="r" b="b"/>
                  <a:pathLst>
                    <a:path w="642036" h="753427">
                      <a:moveTo>
                        <a:pt x="456750" y="434340"/>
                      </a:moveTo>
                      <a:cubicBezTo>
                        <a:pt x="496755" y="448628"/>
                        <a:pt x="534855" y="464820"/>
                        <a:pt x="566287" y="490538"/>
                      </a:cubicBezTo>
                      <a:cubicBezTo>
                        <a:pt x="579622" y="501015"/>
                        <a:pt x="587242" y="516255"/>
                        <a:pt x="587242" y="533400"/>
                      </a:cubicBezTo>
                      <a:lnTo>
                        <a:pt x="604387" y="681038"/>
                      </a:lnTo>
                      <a:cubicBezTo>
                        <a:pt x="605340" y="687705"/>
                        <a:pt x="602482" y="694373"/>
                        <a:pt x="596767" y="698183"/>
                      </a:cubicBezTo>
                      <a:lnTo>
                        <a:pt x="596767" y="698183"/>
                      </a:lnTo>
                      <a:cubicBezTo>
                        <a:pt x="580575" y="708660"/>
                        <a:pt x="563430" y="717233"/>
                        <a:pt x="545332" y="722948"/>
                      </a:cubicBezTo>
                      <a:lnTo>
                        <a:pt x="545332" y="753428"/>
                      </a:lnTo>
                      <a:lnTo>
                        <a:pt x="571050" y="753428"/>
                      </a:lnTo>
                      <a:cubicBezTo>
                        <a:pt x="587242" y="746760"/>
                        <a:pt x="603435" y="739140"/>
                        <a:pt x="617722" y="729615"/>
                      </a:cubicBezTo>
                      <a:lnTo>
                        <a:pt x="617722" y="729615"/>
                      </a:lnTo>
                      <a:cubicBezTo>
                        <a:pt x="634867" y="718185"/>
                        <a:pt x="644392" y="697230"/>
                        <a:pt x="641535" y="676275"/>
                      </a:cubicBezTo>
                      <a:lnTo>
                        <a:pt x="626295" y="532448"/>
                      </a:lnTo>
                      <a:cubicBezTo>
                        <a:pt x="625342" y="504825"/>
                        <a:pt x="612960" y="479108"/>
                        <a:pt x="591052" y="461963"/>
                      </a:cubicBezTo>
                      <a:cubicBezTo>
                        <a:pt x="555810" y="432435"/>
                        <a:pt x="513900" y="414338"/>
                        <a:pt x="470085" y="399098"/>
                      </a:cubicBezTo>
                      <a:lnTo>
                        <a:pt x="423412" y="380048"/>
                      </a:lnTo>
                      <a:cubicBezTo>
                        <a:pt x="419602" y="378143"/>
                        <a:pt x="417697" y="375285"/>
                        <a:pt x="417697" y="371475"/>
                      </a:cubicBezTo>
                      <a:lnTo>
                        <a:pt x="417697" y="348615"/>
                      </a:lnTo>
                      <a:cubicBezTo>
                        <a:pt x="453892" y="320040"/>
                        <a:pt x="474847" y="276225"/>
                        <a:pt x="474847" y="229552"/>
                      </a:cubicBezTo>
                      <a:lnTo>
                        <a:pt x="474847" y="195263"/>
                      </a:lnTo>
                      <a:cubicBezTo>
                        <a:pt x="480562" y="199073"/>
                        <a:pt x="487230" y="200025"/>
                        <a:pt x="493897" y="200978"/>
                      </a:cubicBezTo>
                      <a:lnTo>
                        <a:pt x="477705" y="153353"/>
                      </a:lnTo>
                      <a:cubicBezTo>
                        <a:pt x="475800" y="146685"/>
                        <a:pt x="473895" y="140018"/>
                        <a:pt x="472942" y="133350"/>
                      </a:cubicBezTo>
                      <a:cubicBezTo>
                        <a:pt x="465322" y="79057"/>
                        <a:pt x="432937" y="40958"/>
                        <a:pt x="388170" y="17145"/>
                      </a:cubicBezTo>
                      <a:cubicBezTo>
                        <a:pt x="384360" y="15240"/>
                        <a:pt x="379597" y="15240"/>
                        <a:pt x="375787" y="18097"/>
                      </a:cubicBezTo>
                      <a:lnTo>
                        <a:pt x="367215" y="24765"/>
                      </a:lnTo>
                      <a:lnTo>
                        <a:pt x="357690" y="11430"/>
                      </a:lnTo>
                      <a:cubicBezTo>
                        <a:pt x="354832" y="7620"/>
                        <a:pt x="351022" y="3810"/>
                        <a:pt x="346260" y="2858"/>
                      </a:cubicBezTo>
                      <a:cubicBezTo>
                        <a:pt x="337687" y="953"/>
                        <a:pt x="329115" y="0"/>
                        <a:pt x="320542" y="0"/>
                      </a:cubicBezTo>
                      <a:cubicBezTo>
                        <a:pt x="245295" y="0"/>
                        <a:pt x="182430" y="59055"/>
                        <a:pt x="169095" y="136208"/>
                      </a:cubicBezTo>
                      <a:lnTo>
                        <a:pt x="169095" y="142875"/>
                      </a:lnTo>
                      <a:lnTo>
                        <a:pt x="169095" y="142875"/>
                      </a:lnTo>
                      <a:lnTo>
                        <a:pt x="169095" y="159068"/>
                      </a:lnTo>
                      <a:cubicBezTo>
                        <a:pt x="169095" y="180023"/>
                        <a:pt x="165285" y="200025"/>
                        <a:pt x="156712" y="219075"/>
                      </a:cubicBezTo>
                      <a:lnTo>
                        <a:pt x="140520" y="257175"/>
                      </a:lnTo>
                      <a:cubicBezTo>
                        <a:pt x="140520" y="257175"/>
                        <a:pt x="151950" y="254318"/>
                        <a:pt x="171000" y="248602"/>
                      </a:cubicBezTo>
                      <a:cubicBezTo>
                        <a:pt x="175762" y="287655"/>
                        <a:pt x="195765" y="322898"/>
                        <a:pt x="226245" y="346710"/>
                      </a:cubicBezTo>
                      <a:lnTo>
                        <a:pt x="226245" y="370523"/>
                      </a:lnTo>
                      <a:cubicBezTo>
                        <a:pt x="226245" y="374333"/>
                        <a:pt x="224340" y="378143"/>
                        <a:pt x="220530" y="379095"/>
                      </a:cubicBezTo>
                      <a:lnTo>
                        <a:pt x="173857" y="398145"/>
                      </a:lnTo>
                      <a:cubicBezTo>
                        <a:pt x="130042" y="413385"/>
                        <a:pt x="88132" y="431483"/>
                        <a:pt x="52890" y="461010"/>
                      </a:cubicBezTo>
                      <a:cubicBezTo>
                        <a:pt x="30982" y="478155"/>
                        <a:pt x="17647" y="503873"/>
                        <a:pt x="16695" y="531495"/>
                      </a:cubicBezTo>
                      <a:lnTo>
                        <a:pt x="502" y="676275"/>
                      </a:lnTo>
                      <a:cubicBezTo>
                        <a:pt x="-2355" y="697230"/>
                        <a:pt x="7170" y="718185"/>
                        <a:pt x="24315" y="729615"/>
                      </a:cubicBezTo>
                      <a:cubicBezTo>
                        <a:pt x="38602" y="739140"/>
                        <a:pt x="54795" y="746760"/>
                        <a:pt x="70987" y="753428"/>
                      </a:cubicBezTo>
                      <a:lnTo>
                        <a:pt x="97657" y="753428"/>
                      </a:lnTo>
                      <a:lnTo>
                        <a:pt x="97657" y="723900"/>
                      </a:lnTo>
                      <a:cubicBezTo>
                        <a:pt x="79560" y="717233"/>
                        <a:pt x="62415" y="709613"/>
                        <a:pt x="46222" y="699135"/>
                      </a:cubicBezTo>
                      <a:cubicBezTo>
                        <a:pt x="40507" y="695325"/>
                        <a:pt x="37650" y="688658"/>
                        <a:pt x="38602" y="681990"/>
                      </a:cubicBezTo>
                      <a:lnTo>
                        <a:pt x="54795" y="535305"/>
                      </a:lnTo>
                      <a:lnTo>
                        <a:pt x="54795" y="533400"/>
                      </a:lnTo>
                      <a:cubicBezTo>
                        <a:pt x="54795" y="516255"/>
                        <a:pt x="63367" y="501015"/>
                        <a:pt x="76702" y="490538"/>
                      </a:cubicBezTo>
                      <a:cubicBezTo>
                        <a:pt x="108135" y="464820"/>
                        <a:pt x="146235" y="448628"/>
                        <a:pt x="186240" y="434340"/>
                      </a:cubicBezTo>
                      <a:lnTo>
                        <a:pt x="201480" y="429578"/>
                      </a:lnTo>
                      <a:cubicBezTo>
                        <a:pt x="229102" y="446723"/>
                        <a:pt x="272917" y="457200"/>
                        <a:pt x="321495" y="457200"/>
                      </a:cubicBezTo>
                      <a:cubicBezTo>
                        <a:pt x="370072" y="457200"/>
                        <a:pt x="413887" y="446723"/>
                        <a:pt x="442462" y="429578"/>
                      </a:cubicBezTo>
                      <a:lnTo>
                        <a:pt x="456750" y="434340"/>
                      </a:lnTo>
                      <a:close/>
                      <a:moveTo>
                        <a:pt x="207195" y="237173"/>
                      </a:moveTo>
                      <a:cubicBezTo>
                        <a:pt x="271965" y="215265"/>
                        <a:pt x="365310" y="177165"/>
                        <a:pt x="407220" y="123825"/>
                      </a:cubicBezTo>
                      <a:cubicBezTo>
                        <a:pt x="415792" y="137160"/>
                        <a:pt x="425317" y="149543"/>
                        <a:pt x="435795" y="161925"/>
                      </a:cubicBezTo>
                      <a:lnTo>
                        <a:pt x="435795" y="228600"/>
                      </a:lnTo>
                      <a:cubicBezTo>
                        <a:pt x="435795" y="291465"/>
                        <a:pt x="384360" y="342900"/>
                        <a:pt x="321495" y="342900"/>
                      </a:cubicBezTo>
                      <a:cubicBezTo>
                        <a:pt x="261487" y="342900"/>
                        <a:pt x="211957" y="297180"/>
                        <a:pt x="207195" y="237173"/>
                      </a:cubicBezTo>
                      <a:close/>
                      <a:moveTo>
                        <a:pt x="245295" y="408623"/>
                      </a:moveTo>
                      <a:cubicBezTo>
                        <a:pt x="256725" y="400050"/>
                        <a:pt x="264345" y="385763"/>
                        <a:pt x="264345" y="370523"/>
                      </a:cubicBezTo>
                      <a:lnTo>
                        <a:pt x="264345" y="369570"/>
                      </a:lnTo>
                      <a:cubicBezTo>
                        <a:pt x="300540" y="384810"/>
                        <a:pt x="342450" y="384810"/>
                        <a:pt x="378645" y="369570"/>
                      </a:cubicBezTo>
                      <a:lnTo>
                        <a:pt x="378645" y="370523"/>
                      </a:lnTo>
                      <a:cubicBezTo>
                        <a:pt x="378645" y="384810"/>
                        <a:pt x="385312" y="399098"/>
                        <a:pt x="396742" y="408623"/>
                      </a:cubicBezTo>
                      <a:cubicBezTo>
                        <a:pt x="371977" y="416243"/>
                        <a:pt x="346260" y="420053"/>
                        <a:pt x="320542" y="419100"/>
                      </a:cubicBezTo>
                      <a:cubicBezTo>
                        <a:pt x="295777" y="419100"/>
                        <a:pt x="270060" y="415290"/>
                        <a:pt x="245295" y="408623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828754" hangingPunct="1">
                    <a:lnSpc>
                      <a:spcPct val="100000"/>
                    </a:lnSpc>
                    <a:defRPr/>
                  </a:pPr>
                  <a:endParaRPr lang="en-US" sz="3600" b="0" kern="1200" cap="none" spc="0">
                    <a:latin typeface="Calibri" panose="020F0502020204030204"/>
                  </a:endParaRPr>
                </a:p>
              </p:txBody>
            </p:sp>
            <p:sp>
              <p:nvSpPr>
                <p:cNvPr id="217" name="Freeform: Shape 216">
                  <a:extLst>
                    <a:ext uri="{FF2B5EF4-FFF2-40B4-BE49-F238E27FC236}">
                      <a16:creationId xmlns:a16="http://schemas.microsoft.com/office/drawing/2014/main" id="{36EA1CB6-C615-4B8D-A44D-D2C806B07DC2}"/>
                    </a:ext>
                  </a:extLst>
                </p:cNvPr>
                <p:cNvSpPr/>
                <p:nvPr/>
              </p:nvSpPr>
              <p:spPr>
                <a:xfrm>
                  <a:off x="6406349" y="3449327"/>
                  <a:ext cx="555307" cy="297180"/>
                </a:xfrm>
                <a:custGeom>
                  <a:avLst/>
                  <a:gdLst>
                    <a:gd name="connsiteX0" fmla="*/ 482918 w 555307"/>
                    <a:gd name="connsiteY0" fmla="*/ 23813 h 297180"/>
                    <a:gd name="connsiteX1" fmla="*/ 459105 w 555307"/>
                    <a:gd name="connsiteY1" fmla="*/ 0 h 297180"/>
                    <a:gd name="connsiteX2" fmla="*/ 459105 w 555307"/>
                    <a:gd name="connsiteY2" fmla="*/ 0 h 297180"/>
                    <a:gd name="connsiteX3" fmla="*/ 96203 w 555307"/>
                    <a:gd name="connsiteY3" fmla="*/ 0 h 297180"/>
                    <a:gd name="connsiteX4" fmla="*/ 72390 w 555307"/>
                    <a:gd name="connsiteY4" fmla="*/ 23813 h 297180"/>
                    <a:gd name="connsiteX5" fmla="*/ 72390 w 555307"/>
                    <a:gd name="connsiteY5" fmla="*/ 23813 h 297180"/>
                    <a:gd name="connsiteX6" fmla="*/ 72390 w 555307"/>
                    <a:gd name="connsiteY6" fmla="*/ 260985 h 297180"/>
                    <a:gd name="connsiteX7" fmla="*/ 0 w 555307"/>
                    <a:gd name="connsiteY7" fmla="*/ 260985 h 297180"/>
                    <a:gd name="connsiteX8" fmla="*/ 0 w 555307"/>
                    <a:gd name="connsiteY8" fmla="*/ 273368 h 297180"/>
                    <a:gd name="connsiteX9" fmla="*/ 23813 w 555307"/>
                    <a:gd name="connsiteY9" fmla="*/ 297180 h 297180"/>
                    <a:gd name="connsiteX10" fmla="*/ 531495 w 555307"/>
                    <a:gd name="connsiteY10" fmla="*/ 297180 h 297180"/>
                    <a:gd name="connsiteX11" fmla="*/ 555308 w 555307"/>
                    <a:gd name="connsiteY11" fmla="*/ 273368 h 297180"/>
                    <a:gd name="connsiteX12" fmla="*/ 555308 w 555307"/>
                    <a:gd name="connsiteY12" fmla="*/ 260985 h 297180"/>
                    <a:gd name="connsiteX13" fmla="*/ 482918 w 555307"/>
                    <a:gd name="connsiteY13" fmla="*/ 260985 h 297180"/>
                    <a:gd name="connsiteX14" fmla="*/ 482918 w 555307"/>
                    <a:gd name="connsiteY14" fmla="*/ 23813 h 297180"/>
                    <a:gd name="connsiteX15" fmla="*/ 227648 w 555307"/>
                    <a:gd name="connsiteY15" fmla="*/ 180975 h 297180"/>
                    <a:gd name="connsiteX16" fmla="*/ 214313 w 555307"/>
                    <a:gd name="connsiteY16" fmla="*/ 194310 h 297180"/>
                    <a:gd name="connsiteX17" fmla="*/ 160973 w 555307"/>
                    <a:gd name="connsiteY17" fmla="*/ 140970 h 297180"/>
                    <a:gd name="connsiteX18" fmla="*/ 214313 w 555307"/>
                    <a:gd name="connsiteY18" fmla="*/ 87630 h 297180"/>
                    <a:gd name="connsiteX19" fmla="*/ 227648 w 555307"/>
                    <a:gd name="connsiteY19" fmla="*/ 100965 h 297180"/>
                    <a:gd name="connsiteX20" fmla="*/ 187642 w 555307"/>
                    <a:gd name="connsiteY20" fmla="*/ 140970 h 297180"/>
                    <a:gd name="connsiteX21" fmla="*/ 227648 w 555307"/>
                    <a:gd name="connsiteY21" fmla="*/ 180975 h 297180"/>
                    <a:gd name="connsiteX22" fmla="*/ 263843 w 555307"/>
                    <a:gd name="connsiteY22" fmla="*/ 200978 h 297180"/>
                    <a:gd name="connsiteX23" fmla="*/ 246698 w 555307"/>
                    <a:gd name="connsiteY23" fmla="*/ 193358 h 297180"/>
                    <a:gd name="connsiteX24" fmla="*/ 291465 w 555307"/>
                    <a:gd name="connsiteY24" fmla="*/ 85725 h 297180"/>
                    <a:gd name="connsiteX25" fmla="*/ 308610 w 555307"/>
                    <a:gd name="connsiteY25" fmla="*/ 93345 h 297180"/>
                    <a:gd name="connsiteX26" fmla="*/ 263843 w 555307"/>
                    <a:gd name="connsiteY26" fmla="*/ 200978 h 297180"/>
                    <a:gd name="connsiteX27" fmla="*/ 340043 w 555307"/>
                    <a:gd name="connsiteY27" fmla="*/ 195263 h 297180"/>
                    <a:gd name="connsiteX28" fmla="*/ 326708 w 555307"/>
                    <a:gd name="connsiteY28" fmla="*/ 181928 h 297180"/>
                    <a:gd name="connsiteX29" fmla="*/ 366713 w 555307"/>
                    <a:gd name="connsiteY29" fmla="*/ 141922 h 297180"/>
                    <a:gd name="connsiteX30" fmla="*/ 326708 w 555307"/>
                    <a:gd name="connsiteY30" fmla="*/ 101918 h 297180"/>
                    <a:gd name="connsiteX31" fmla="*/ 340043 w 555307"/>
                    <a:gd name="connsiteY31" fmla="*/ 88582 h 297180"/>
                    <a:gd name="connsiteX32" fmla="*/ 393383 w 555307"/>
                    <a:gd name="connsiteY32" fmla="*/ 141922 h 297180"/>
                    <a:gd name="connsiteX33" fmla="*/ 340043 w 555307"/>
                    <a:gd name="connsiteY33" fmla="*/ 195263 h 2971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</a:cxnLst>
                  <a:rect l="l" t="t" r="r" b="b"/>
                  <a:pathLst>
                    <a:path w="555307" h="297180">
                      <a:moveTo>
                        <a:pt x="482918" y="23813"/>
                      </a:moveTo>
                      <a:cubicBezTo>
                        <a:pt x="482918" y="10478"/>
                        <a:pt x="472440" y="0"/>
                        <a:pt x="459105" y="0"/>
                      </a:cubicBezTo>
                      <a:lnTo>
                        <a:pt x="459105" y="0"/>
                      </a:lnTo>
                      <a:lnTo>
                        <a:pt x="96203" y="0"/>
                      </a:lnTo>
                      <a:cubicBezTo>
                        <a:pt x="82868" y="0"/>
                        <a:pt x="72390" y="10478"/>
                        <a:pt x="72390" y="23813"/>
                      </a:cubicBezTo>
                      <a:lnTo>
                        <a:pt x="72390" y="23813"/>
                      </a:lnTo>
                      <a:lnTo>
                        <a:pt x="72390" y="260985"/>
                      </a:lnTo>
                      <a:lnTo>
                        <a:pt x="0" y="260985"/>
                      </a:lnTo>
                      <a:lnTo>
                        <a:pt x="0" y="273368"/>
                      </a:lnTo>
                      <a:cubicBezTo>
                        <a:pt x="0" y="286703"/>
                        <a:pt x="10478" y="297180"/>
                        <a:pt x="23813" y="297180"/>
                      </a:cubicBezTo>
                      <a:lnTo>
                        <a:pt x="531495" y="297180"/>
                      </a:lnTo>
                      <a:cubicBezTo>
                        <a:pt x="544830" y="297180"/>
                        <a:pt x="555308" y="286703"/>
                        <a:pt x="555308" y="273368"/>
                      </a:cubicBezTo>
                      <a:lnTo>
                        <a:pt x="555308" y="260985"/>
                      </a:lnTo>
                      <a:lnTo>
                        <a:pt x="482918" y="260985"/>
                      </a:lnTo>
                      <a:lnTo>
                        <a:pt x="482918" y="23813"/>
                      </a:lnTo>
                      <a:close/>
                      <a:moveTo>
                        <a:pt x="227648" y="180975"/>
                      </a:moveTo>
                      <a:lnTo>
                        <a:pt x="214313" y="194310"/>
                      </a:lnTo>
                      <a:lnTo>
                        <a:pt x="160973" y="140970"/>
                      </a:lnTo>
                      <a:lnTo>
                        <a:pt x="214313" y="87630"/>
                      </a:lnTo>
                      <a:lnTo>
                        <a:pt x="227648" y="100965"/>
                      </a:lnTo>
                      <a:lnTo>
                        <a:pt x="187642" y="140970"/>
                      </a:lnTo>
                      <a:lnTo>
                        <a:pt x="227648" y="180975"/>
                      </a:lnTo>
                      <a:close/>
                      <a:moveTo>
                        <a:pt x="263843" y="200978"/>
                      </a:moveTo>
                      <a:lnTo>
                        <a:pt x="246698" y="193358"/>
                      </a:lnTo>
                      <a:lnTo>
                        <a:pt x="291465" y="85725"/>
                      </a:lnTo>
                      <a:lnTo>
                        <a:pt x="308610" y="93345"/>
                      </a:lnTo>
                      <a:lnTo>
                        <a:pt x="263843" y="200978"/>
                      </a:lnTo>
                      <a:close/>
                      <a:moveTo>
                        <a:pt x="340043" y="195263"/>
                      </a:moveTo>
                      <a:lnTo>
                        <a:pt x="326708" y="181928"/>
                      </a:lnTo>
                      <a:lnTo>
                        <a:pt x="366713" y="141922"/>
                      </a:lnTo>
                      <a:lnTo>
                        <a:pt x="326708" y="101918"/>
                      </a:lnTo>
                      <a:lnTo>
                        <a:pt x="340043" y="88582"/>
                      </a:lnTo>
                      <a:lnTo>
                        <a:pt x="393383" y="141922"/>
                      </a:lnTo>
                      <a:lnTo>
                        <a:pt x="340043" y="195263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828754" hangingPunct="1">
                    <a:lnSpc>
                      <a:spcPct val="100000"/>
                    </a:lnSpc>
                    <a:defRPr/>
                  </a:pPr>
                  <a:endParaRPr lang="en-US" sz="3600" b="0" kern="1200" cap="none" spc="0">
                    <a:latin typeface="Calibri" panose="020F0502020204030204"/>
                  </a:endParaRPr>
                </a:p>
              </p:txBody>
            </p:sp>
          </p:grpSp>
          <p:sp>
            <p:nvSpPr>
              <p:cNvPr id="214" name="Rectangle 213">
                <a:extLst>
                  <a:ext uri="{FF2B5EF4-FFF2-40B4-BE49-F238E27FC236}">
                    <a16:creationId xmlns:a16="http://schemas.microsoft.com/office/drawing/2014/main" id="{D1669A01-8A44-4327-9EB9-3EE81A3651E7}"/>
                  </a:ext>
                </a:extLst>
              </p:cNvPr>
              <p:cNvSpPr/>
              <p:nvPr/>
            </p:nvSpPr>
            <p:spPr>
              <a:xfrm>
                <a:off x="6500813" y="3495675"/>
                <a:ext cx="366712" cy="176213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828754" hangingPunct="1">
                  <a:lnSpc>
                    <a:spcPct val="100000"/>
                  </a:lnSpc>
                  <a:defRPr/>
                </a:pPr>
                <a:endParaRPr lang="en-US" sz="3600" b="0" kern="1200" cap="none" spc="0">
                  <a:solidFill>
                    <a:srgbClr val="FFFFFF"/>
                  </a:solidFill>
                  <a:latin typeface="Calibri" panose="020F0502020204030204"/>
                </a:endParaRPr>
              </a:p>
            </p:txBody>
          </p:sp>
          <p:sp>
            <p:nvSpPr>
              <p:cNvPr id="215" name="TextBox 214">
                <a:extLst>
                  <a:ext uri="{FF2B5EF4-FFF2-40B4-BE49-F238E27FC236}">
                    <a16:creationId xmlns:a16="http://schemas.microsoft.com/office/drawing/2014/main" id="{87EC312A-49FE-49FC-B16A-4434E314F220}"/>
                  </a:ext>
                </a:extLst>
              </p:cNvPr>
              <p:cNvSpPr txBox="1"/>
              <p:nvPr/>
            </p:nvSpPr>
            <p:spPr>
              <a:xfrm>
                <a:off x="6393917" y="3463584"/>
                <a:ext cx="552449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1828754" hangingPunct="1">
                  <a:lnSpc>
                    <a:spcPct val="100000"/>
                  </a:lnSpc>
                  <a:defRPr/>
                </a:pPr>
                <a:r>
                  <a:rPr lang="en-US" sz="2000" b="0" kern="1200" cap="none" spc="0">
                    <a:solidFill>
                      <a:srgbClr val="000000"/>
                    </a:solidFill>
                    <a:latin typeface="Calibri" panose="020F0502020204030204"/>
                  </a:rPr>
                  <a:t>.NET</a:t>
                </a:r>
              </a:p>
            </p:txBody>
          </p:sp>
        </p:grpSp>
        <p:grpSp>
          <p:nvGrpSpPr>
            <p:cNvPr id="201" name="Group 200">
              <a:extLst>
                <a:ext uri="{FF2B5EF4-FFF2-40B4-BE49-F238E27FC236}">
                  <a16:creationId xmlns:a16="http://schemas.microsoft.com/office/drawing/2014/main" id="{F9AE5AB6-1A61-4A4E-995A-34CAB4ED4419}"/>
                </a:ext>
              </a:extLst>
            </p:cNvPr>
            <p:cNvGrpSpPr/>
            <p:nvPr/>
          </p:nvGrpSpPr>
          <p:grpSpPr>
            <a:xfrm>
              <a:off x="4649115" y="4193378"/>
              <a:ext cx="624376" cy="809620"/>
              <a:chOff x="7832116" y="1894212"/>
              <a:chExt cx="624376" cy="809620"/>
            </a:xfrm>
          </p:grpSpPr>
          <p:sp>
            <p:nvSpPr>
              <p:cNvPr id="209" name="TextBox 208">
                <a:extLst>
                  <a:ext uri="{FF2B5EF4-FFF2-40B4-BE49-F238E27FC236}">
                    <a16:creationId xmlns:a16="http://schemas.microsoft.com/office/drawing/2014/main" id="{BE716FDF-B4DE-41C3-84FF-2534F0C26578}"/>
                  </a:ext>
                </a:extLst>
              </p:cNvPr>
              <p:cNvSpPr txBox="1"/>
              <p:nvPr/>
            </p:nvSpPr>
            <p:spPr>
              <a:xfrm>
                <a:off x="7868079" y="2420980"/>
                <a:ext cx="552449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1828754" hangingPunct="1">
                  <a:lnSpc>
                    <a:spcPct val="100000"/>
                  </a:lnSpc>
                  <a:defRPr/>
                </a:pPr>
                <a:r>
                  <a:rPr lang="en-US" sz="2000" b="0" kern="1200" cap="none" spc="0">
                    <a:latin typeface="Calibri" panose="020F0502020204030204"/>
                  </a:rPr>
                  <a:t>.NET</a:t>
                </a:r>
              </a:p>
            </p:txBody>
          </p:sp>
          <p:grpSp>
            <p:nvGrpSpPr>
              <p:cNvPr id="210" name="Graphic 72" descr="Programmer male outline">
                <a:extLst>
                  <a:ext uri="{FF2B5EF4-FFF2-40B4-BE49-F238E27FC236}">
                    <a16:creationId xmlns:a16="http://schemas.microsoft.com/office/drawing/2014/main" id="{BAA0AC9F-26AF-408F-B507-25CB7C0BE060}"/>
                  </a:ext>
                </a:extLst>
              </p:cNvPr>
              <p:cNvGrpSpPr/>
              <p:nvPr/>
            </p:nvGrpSpPr>
            <p:grpSpPr>
              <a:xfrm>
                <a:off x="7832116" y="1894212"/>
                <a:ext cx="624376" cy="809620"/>
                <a:chOff x="7832116" y="1894212"/>
                <a:chExt cx="624376" cy="809620"/>
              </a:xfrm>
              <a:solidFill>
                <a:schemeClr val="tx1"/>
              </a:solidFill>
            </p:grpSpPr>
            <p:sp>
              <p:nvSpPr>
                <p:cNvPr id="211" name="Freeform: Shape 210">
                  <a:extLst>
                    <a:ext uri="{FF2B5EF4-FFF2-40B4-BE49-F238E27FC236}">
                      <a16:creationId xmlns:a16="http://schemas.microsoft.com/office/drawing/2014/main" id="{36A8A2A3-62E5-409C-8540-153DDDA27135}"/>
                    </a:ext>
                  </a:extLst>
                </p:cNvPr>
                <p:cNvSpPr/>
                <p:nvPr/>
              </p:nvSpPr>
              <p:spPr>
                <a:xfrm>
                  <a:off x="7832116" y="1894212"/>
                  <a:ext cx="624376" cy="742817"/>
                </a:xfrm>
                <a:custGeom>
                  <a:avLst/>
                  <a:gdLst>
                    <a:gd name="connsiteX0" fmla="*/ 451419 w 624376"/>
                    <a:gd name="connsiteY0" fmla="*/ 425953 h 742817"/>
                    <a:gd name="connsiteX1" fmla="*/ 563440 w 624376"/>
                    <a:gd name="connsiteY1" fmla="*/ 483763 h 742817"/>
                    <a:gd name="connsiteX2" fmla="*/ 588364 w 624376"/>
                    <a:gd name="connsiteY2" fmla="*/ 533615 h 742817"/>
                    <a:gd name="connsiteX3" fmla="*/ 605088 w 624376"/>
                    <a:gd name="connsiteY3" fmla="*/ 670717 h 742817"/>
                    <a:gd name="connsiteX4" fmla="*/ 593288 w 624376"/>
                    <a:gd name="connsiteY4" fmla="*/ 697264 h 742817"/>
                    <a:gd name="connsiteX5" fmla="*/ 540821 w 624376"/>
                    <a:gd name="connsiteY5" fmla="*/ 722719 h 742817"/>
                    <a:gd name="connsiteX6" fmla="*/ 540821 w 624376"/>
                    <a:gd name="connsiteY6" fmla="*/ 742802 h 742817"/>
                    <a:gd name="connsiteX7" fmla="*/ 603921 w 624376"/>
                    <a:gd name="connsiteY7" fmla="*/ 713068 h 742817"/>
                    <a:gd name="connsiteX8" fmla="*/ 624007 w 624376"/>
                    <a:gd name="connsiteY8" fmla="*/ 668475 h 742817"/>
                    <a:gd name="connsiteX9" fmla="*/ 607399 w 624376"/>
                    <a:gd name="connsiteY9" fmla="*/ 532729 h 742817"/>
                    <a:gd name="connsiteX10" fmla="*/ 575346 w 624376"/>
                    <a:gd name="connsiteY10" fmla="*/ 468900 h 742817"/>
                    <a:gd name="connsiteX11" fmla="*/ 456611 w 624376"/>
                    <a:gd name="connsiteY11" fmla="*/ 407601 h 742817"/>
                    <a:gd name="connsiteX12" fmla="*/ 409728 w 624376"/>
                    <a:gd name="connsiteY12" fmla="*/ 388361 h 742817"/>
                    <a:gd name="connsiteX13" fmla="*/ 397910 w 624376"/>
                    <a:gd name="connsiteY13" fmla="*/ 370736 h 742817"/>
                    <a:gd name="connsiteX14" fmla="*/ 397910 w 624376"/>
                    <a:gd name="connsiteY14" fmla="*/ 342660 h 742817"/>
                    <a:gd name="connsiteX15" fmla="*/ 455079 w 624376"/>
                    <a:gd name="connsiteY15" fmla="*/ 228618 h 742817"/>
                    <a:gd name="connsiteX16" fmla="*/ 455079 w 624376"/>
                    <a:gd name="connsiteY16" fmla="*/ 201007 h 742817"/>
                    <a:gd name="connsiteX17" fmla="*/ 470613 w 624376"/>
                    <a:gd name="connsiteY17" fmla="*/ 204257 h 742817"/>
                    <a:gd name="connsiteX18" fmla="*/ 480138 w 624376"/>
                    <a:gd name="connsiteY18" fmla="*/ 194732 h 742817"/>
                    <a:gd name="connsiteX19" fmla="*/ 479650 w 624376"/>
                    <a:gd name="connsiteY19" fmla="*/ 191723 h 742817"/>
                    <a:gd name="connsiteX20" fmla="*/ 470004 w 624376"/>
                    <a:gd name="connsiteY20" fmla="*/ 162767 h 742817"/>
                    <a:gd name="connsiteX21" fmla="*/ 459918 w 624376"/>
                    <a:gd name="connsiteY21" fmla="*/ 122439 h 742817"/>
                    <a:gd name="connsiteX22" fmla="*/ 377965 w 624376"/>
                    <a:gd name="connsiteY22" fmla="*/ 16771 h 742817"/>
                    <a:gd name="connsiteX23" fmla="*/ 356803 w 624376"/>
                    <a:gd name="connsiteY23" fmla="*/ 18329 h 742817"/>
                    <a:gd name="connsiteX24" fmla="*/ 353929 w 624376"/>
                    <a:gd name="connsiteY24" fmla="*/ 14065 h 742817"/>
                    <a:gd name="connsiteX25" fmla="*/ 336814 w 624376"/>
                    <a:gd name="connsiteY25" fmla="*/ 2428 h 742817"/>
                    <a:gd name="connsiteX26" fmla="*/ 167761 w 624376"/>
                    <a:gd name="connsiteY26" fmla="*/ 109514 h 742817"/>
                    <a:gd name="connsiteX27" fmla="*/ 161474 w 624376"/>
                    <a:gd name="connsiteY27" fmla="*/ 149519 h 742817"/>
                    <a:gd name="connsiteX28" fmla="*/ 161385 w 624376"/>
                    <a:gd name="connsiteY28" fmla="*/ 163751 h 742817"/>
                    <a:gd name="connsiteX29" fmla="*/ 153311 w 624376"/>
                    <a:gd name="connsiteY29" fmla="*/ 202479 h 742817"/>
                    <a:gd name="connsiteX30" fmla="*/ 135572 w 624376"/>
                    <a:gd name="connsiteY30" fmla="*/ 243892 h 742817"/>
                    <a:gd name="connsiteX31" fmla="*/ 140573 w 624376"/>
                    <a:gd name="connsiteY31" fmla="*/ 256400 h 742817"/>
                    <a:gd name="connsiteX32" fmla="*/ 144325 w 624376"/>
                    <a:gd name="connsiteY32" fmla="*/ 257170 h 742817"/>
                    <a:gd name="connsiteX33" fmla="*/ 146529 w 624376"/>
                    <a:gd name="connsiteY33" fmla="*/ 256910 h 742817"/>
                    <a:gd name="connsiteX34" fmla="*/ 171073 w 624376"/>
                    <a:gd name="connsiteY34" fmla="*/ 250394 h 742817"/>
                    <a:gd name="connsiteX35" fmla="*/ 226414 w 624376"/>
                    <a:gd name="connsiteY35" fmla="*/ 342605 h 742817"/>
                    <a:gd name="connsiteX36" fmla="*/ 226414 w 624376"/>
                    <a:gd name="connsiteY36" fmla="*/ 370736 h 742817"/>
                    <a:gd name="connsiteX37" fmla="*/ 214595 w 624376"/>
                    <a:gd name="connsiteY37" fmla="*/ 388357 h 742817"/>
                    <a:gd name="connsiteX38" fmla="*/ 167396 w 624376"/>
                    <a:gd name="connsiteY38" fmla="*/ 407731 h 742817"/>
                    <a:gd name="connsiteX39" fmla="*/ 49177 w 624376"/>
                    <a:gd name="connsiteY39" fmla="*/ 468770 h 742817"/>
                    <a:gd name="connsiteX40" fmla="*/ 16961 w 624376"/>
                    <a:gd name="connsiteY40" fmla="*/ 532729 h 742817"/>
                    <a:gd name="connsiteX41" fmla="*/ 361 w 624376"/>
                    <a:gd name="connsiteY41" fmla="*/ 668546 h 742817"/>
                    <a:gd name="connsiteX42" fmla="*/ 20468 w 624376"/>
                    <a:gd name="connsiteY42" fmla="*/ 713073 h 742817"/>
                    <a:gd name="connsiteX43" fmla="*/ 83619 w 624376"/>
                    <a:gd name="connsiteY43" fmla="*/ 742818 h 742817"/>
                    <a:gd name="connsiteX44" fmla="*/ 83619 w 624376"/>
                    <a:gd name="connsiteY44" fmla="*/ 722734 h 742817"/>
                    <a:gd name="connsiteX45" fmla="*/ 31097 w 624376"/>
                    <a:gd name="connsiteY45" fmla="*/ 697264 h 742817"/>
                    <a:gd name="connsiteX46" fmla="*/ 19279 w 624376"/>
                    <a:gd name="connsiteY46" fmla="*/ 670785 h 742817"/>
                    <a:gd name="connsiteX47" fmla="*/ 35924 w 624376"/>
                    <a:gd name="connsiteY47" fmla="*/ 534577 h 742817"/>
                    <a:gd name="connsiteX48" fmla="*/ 35994 w 624376"/>
                    <a:gd name="connsiteY48" fmla="*/ 533625 h 742817"/>
                    <a:gd name="connsiteX49" fmla="*/ 61076 w 624376"/>
                    <a:gd name="connsiteY49" fmla="*/ 483647 h 742817"/>
                    <a:gd name="connsiteX50" fmla="*/ 172899 w 624376"/>
                    <a:gd name="connsiteY50" fmla="*/ 425978 h 742817"/>
                    <a:gd name="connsiteX51" fmla="*/ 192711 w 624376"/>
                    <a:gd name="connsiteY51" fmla="*/ 419032 h 742817"/>
                    <a:gd name="connsiteX52" fmla="*/ 312187 w 624376"/>
                    <a:gd name="connsiteY52" fmla="*/ 447703 h 742817"/>
                    <a:gd name="connsiteX53" fmla="*/ 431640 w 624376"/>
                    <a:gd name="connsiteY53" fmla="*/ 419032 h 742817"/>
                    <a:gd name="connsiteX54" fmla="*/ 170821 w 624376"/>
                    <a:gd name="connsiteY54" fmla="*/ 209987 h 742817"/>
                    <a:gd name="connsiteX55" fmla="*/ 180441 w 624376"/>
                    <a:gd name="connsiteY55" fmla="*/ 163869 h 742817"/>
                    <a:gd name="connsiteX56" fmla="*/ 180530 w 624376"/>
                    <a:gd name="connsiteY56" fmla="*/ 149642 h 742817"/>
                    <a:gd name="connsiteX57" fmla="*/ 185873 w 624376"/>
                    <a:gd name="connsiteY57" fmla="*/ 115430 h 742817"/>
                    <a:gd name="connsiteX58" fmla="*/ 311082 w 624376"/>
                    <a:gd name="connsiteY58" fmla="*/ 19045 h 742817"/>
                    <a:gd name="connsiteX59" fmla="*/ 333304 w 624376"/>
                    <a:gd name="connsiteY59" fmla="*/ 21152 h 742817"/>
                    <a:gd name="connsiteX60" fmla="*/ 338128 w 624376"/>
                    <a:gd name="connsiteY60" fmla="*/ 24701 h 742817"/>
                    <a:gd name="connsiteX61" fmla="*/ 346625 w 624376"/>
                    <a:gd name="connsiteY61" fmla="*/ 37314 h 742817"/>
                    <a:gd name="connsiteX62" fmla="*/ 359845 w 624376"/>
                    <a:gd name="connsiteY62" fmla="*/ 39895 h 742817"/>
                    <a:gd name="connsiteX63" fmla="*/ 360275 w 624376"/>
                    <a:gd name="connsiteY63" fmla="*/ 39588 h 742817"/>
                    <a:gd name="connsiteX64" fmla="*/ 367944 w 624376"/>
                    <a:gd name="connsiteY64" fmla="*/ 33789 h 742817"/>
                    <a:gd name="connsiteX65" fmla="*/ 369047 w 624376"/>
                    <a:gd name="connsiteY65" fmla="*/ 33599 h 742817"/>
                    <a:gd name="connsiteX66" fmla="*/ 441223 w 624376"/>
                    <a:gd name="connsiteY66" fmla="*/ 126109 h 742817"/>
                    <a:gd name="connsiteX67" fmla="*/ 441228 w 624376"/>
                    <a:gd name="connsiteY67" fmla="*/ 126109 h 742817"/>
                    <a:gd name="connsiteX68" fmla="*/ 451929 w 624376"/>
                    <a:gd name="connsiteY68" fmla="*/ 168791 h 742817"/>
                    <a:gd name="connsiteX69" fmla="*/ 455827 w 624376"/>
                    <a:gd name="connsiteY69" fmla="*/ 180492 h 742817"/>
                    <a:gd name="connsiteX70" fmla="*/ 399248 w 624376"/>
                    <a:gd name="connsiteY70" fmla="*/ 119151 h 742817"/>
                    <a:gd name="connsiteX71" fmla="*/ 391663 w 624376"/>
                    <a:gd name="connsiteY71" fmla="*/ 114695 h 742817"/>
                    <a:gd name="connsiteX72" fmla="*/ 383662 w 624376"/>
                    <a:gd name="connsiteY72" fmla="*/ 118361 h 742817"/>
                    <a:gd name="connsiteX73" fmla="*/ 160780 w 624376"/>
                    <a:gd name="connsiteY73" fmla="*/ 233427 h 742817"/>
                    <a:gd name="connsiteX74" fmla="*/ 189585 w 624376"/>
                    <a:gd name="connsiteY74" fmla="*/ 244913 h 742817"/>
                    <a:gd name="connsiteX75" fmla="*/ 390248 w 624376"/>
                    <a:gd name="connsiteY75" fmla="*/ 139968 h 742817"/>
                    <a:gd name="connsiteX76" fmla="*/ 436032 w 624376"/>
                    <a:gd name="connsiteY76" fmla="*/ 190069 h 742817"/>
                    <a:gd name="connsiteX77" fmla="*/ 436032 w 624376"/>
                    <a:gd name="connsiteY77" fmla="*/ 228616 h 742817"/>
                    <a:gd name="connsiteX78" fmla="*/ 312348 w 624376"/>
                    <a:gd name="connsiteY78" fmla="*/ 352446 h 742817"/>
                    <a:gd name="connsiteX79" fmla="*/ 189585 w 624376"/>
                    <a:gd name="connsiteY79" fmla="*/ 244911 h 742817"/>
                    <a:gd name="connsiteX80" fmla="*/ 312194 w 624376"/>
                    <a:gd name="connsiteY80" fmla="*/ 428643 h 742817"/>
                    <a:gd name="connsiteX81" fmla="*/ 213881 w 624376"/>
                    <a:gd name="connsiteY81" fmla="*/ 409240 h 742817"/>
                    <a:gd name="connsiteX82" fmla="*/ 221822 w 624376"/>
                    <a:gd name="connsiteY82" fmla="*/ 405979 h 742817"/>
                    <a:gd name="connsiteX83" fmla="*/ 245459 w 624376"/>
                    <a:gd name="connsiteY83" fmla="*/ 370737 h 742817"/>
                    <a:gd name="connsiteX84" fmla="*/ 245459 w 624376"/>
                    <a:gd name="connsiteY84" fmla="*/ 354754 h 742817"/>
                    <a:gd name="connsiteX85" fmla="*/ 378860 w 624376"/>
                    <a:gd name="connsiteY85" fmla="*/ 354897 h 742817"/>
                    <a:gd name="connsiteX86" fmla="*/ 378860 w 624376"/>
                    <a:gd name="connsiteY86" fmla="*/ 370738 h 742817"/>
                    <a:gd name="connsiteX87" fmla="*/ 402492 w 624376"/>
                    <a:gd name="connsiteY87" fmla="*/ 405980 h 742817"/>
                    <a:gd name="connsiteX88" fmla="*/ 410461 w 624376"/>
                    <a:gd name="connsiteY88" fmla="*/ 409252 h 742817"/>
                    <a:gd name="connsiteX89" fmla="*/ 312194 w 624376"/>
                    <a:gd name="connsiteY89" fmla="*/ 428643 h 7428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</a:cxnLst>
                  <a:rect l="l" t="t" r="r" b="b"/>
                  <a:pathLst>
                    <a:path w="624376" h="742817">
                      <a:moveTo>
                        <a:pt x="451419" y="425953"/>
                      </a:moveTo>
                      <a:cubicBezTo>
                        <a:pt x="492458" y="440680"/>
                        <a:pt x="531289" y="457461"/>
                        <a:pt x="563440" y="483763"/>
                      </a:cubicBezTo>
                      <a:cubicBezTo>
                        <a:pt x="578838" y="495773"/>
                        <a:pt x="587996" y="514090"/>
                        <a:pt x="588364" y="533615"/>
                      </a:cubicBezTo>
                      <a:lnTo>
                        <a:pt x="605088" y="670717"/>
                      </a:lnTo>
                      <a:cubicBezTo>
                        <a:pt x="606438" y="681078"/>
                        <a:pt x="601883" y="691325"/>
                        <a:pt x="593288" y="697264"/>
                      </a:cubicBezTo>
                      <a:cubicBezTo>
                        <a:pt x="576901" y="707854"/>
                        <a:pt x="559282" y="716403"/>
                        <a:pt x="540821" y="722719"/>
                      </a:cubicBezTo>
                      <a:lnTo>
                        <a:pt x="540821" y="742802"/>
                      </a:lnTo>
                      <a:cubicBezTo>
                        <a:pt x="563053" y="735663"/>
                        <a:pt x="584263" y="725669"/>
                        <a:pt x="603921" y="713068"/>
                      </a:cubicBezTo>
                      <a:cubicBezTo>
                        <a:pt x="618452" y="703150"/>
                        <a:pt x="626208" y="685931"/>
                        <a:pt x="624007" y="668475"/>
                      </a:cubicBezTo>
                      <a:lnTo>
                        <a:pt x="607399" y="532729"/>
                      </a:lnTo>
                      <a:cubicBezTo>
                        <a:pt x="606792" y="507731"/>
                        <a:pt x="595033" y="484316"/>
                        <a:pt x="575346" y="468900"/>
                      </a:cubicBezTo>
                      <a:cubicBezTo>
                        <a:pt x="540791" y="440629"/>
                        <a:pt x="499763" y="423021"/>
                        <a:pt x="456611" y="407601"/>
                      </a:cubicBezTo>
                      <a:lnTo>
                        <a:pt x="409728" y="388361"/>
                      </a:lnTo>
                      <a:cubicBezTo>
                        <a:pt x="402565" y="385443"/>
                        <a:pt x="397889" y="378470"/>
                        <a:pt x="397910" y="370736"/>
                      </a:cubicBezTo>
                      <a:lnTo>
                        <a:pt x="397910" y="342660"/>
                      </a:lnTo>
                      <a:cubicBezTo>
                        <a:pt x="433857" y="315765"/>
                        <a:pt x="455038" y="273512"/>
                        <a:pt x="455079" y="228618"/>
                      </a:cubicBezTo>
                      <a:lnTo>
                        <a:pt x="455079" y="201007"/>
                      </a:lnTo>
                      <a:cubicBezTo>
                        <a:pt x="460011" y="203042"/>
                        <a:pt x="465279" y="204144"/>
                        <a:pt x="470613" y="204257"/>
                      </a:cubicBezTo>
                      <a:cubicBezTo>
                        <a:pt x="475873" y="204257"/>
                        <a:pt x="480138" y="199993"/>
                        <a:pt x="480138" y="194732"/>
                      </a:cubicBezTo>
                      <a:cubicBezTo>
                        <a:pt x="480138" y="193709"/>
                        <a:pt x="479973" y="192694"/>
                        <a:pt x="479650" y="191723"/>
                      </a:cubicBezTo>
                      <a:lnTo>
                        <a:pt x="470004" y="162767"/>
                      </a:lnTo>
                      <a:cubicBezTo>
                        <a:pt x="465796" y="149550"/>
                        <a:pt x="462427" y="136081"/>
                        <a:pt x="459918" y="122439"/>
                      </a:cubicBezTo>
                      <a:cubicBezTo>
                        <a:pt x="450524" y="76386"/>
                        <a:pt x="420232" y="37328"/>
                        <a:pt x="377965" y="16771"/>
                      </a:cubicBezTo>
                      <a:cubicBezTo>
                        <a:pt x="371186" y="13238"/>
                        <a:pt x="362992" y="13842"/>
                        <a:pt x="356803" y="18329"/>
                      </a:cubicBezTo>
                      <a:lnTo>
                        <a:pt x="353929" y="14065"/>
                      </a:lnTo>
                      <a:cubicBezTo>
                        <a:pt x="350028" y="8035"/>
                        <a:pt x="343856" y="3838"/>
                        <a:pt x="336814" y="2428"/>
                      </a:cubicBezTo>
                      <a:cubicBezTo>
                        <a:pt x="263085" y="-11435"/>
                        <a:pt x="191987" y="35370"/>
                        <a:pt x="167761" y="109514"/>
                      </a:cubicBezTo>
                      <a:cubicBezTo>
                        <a:pt x="163610" y="122444"/>
                        <a:pt x="161488" y="135939"/>
                        <a:pt x="161474" y="149519"/>
                      </a:cubicBezTo>
                      <a:lnTo>
                        <a:pt x="161385" y="163751"/>
                      </a:lnTo>
                      <a:cubicBezTo>
                        <a:pt x="161318" y="177071"/>
                        <a:pt x="158573" y="190242"/>
                        <a:pt x="153311" y="202479"/>
                      </a:cubicBezTo>
                      <a:lnTo>
                        <a:pt x="135572" y="243892"/>
                      </a:lnTo>
                      <a:cubicBezTo>
                        <a:pt x="133499" y="248727"/>
                        <a:pt x="135738" y="254327"/>
                        <a:pt x="140573" y="256400"/>
                      </a:cubicBezTo>
                      <a:cubicBezTo>
                        <a:pt x="141759" y="256908"/>
                        <a:pt x="143036" y="257170"/>
                        <a:pt x="144325" y="257170"/>
                      </a:cubicBezTo>
                      <a:cubicBezTo>
                        <a:pt x="145067" y="257171"/>
                        <a:pt x="145807" y="257084"/>
                        <a:pt x="146529" y="256910"/>
                      </a:cubicBezTo>
                      <a:cubicBezTo>
                        <a:pt x="148122" y="256529"/>
                        <a:pt x="157183" y="254339"/>
                        <a:pt x="171073" y="250394"/>
                      </a:cubicBezTo>
                      <a:cubicBezTo>
                        <a:pt x="176797" y="287169"/>
                        <a:pt x="196654" y="320255"/>
                        <a:pt x="226414" y="342605"/>
                      </a:cubicBezTo>
                      <a:lnTo>
                        <a:pt x="226414" y="370736"/>
                      </a:lnTo>
                      <a:cubicBezTo>
                        <a:pt x="226433" y="378469"/>
                        <a:pt x="221757" y="385441"/>
                        <a:pt x="214595" y="388357"/>
                      </a:cubicBezTo>
                      <a:lnTo>
                        <a:pt x="167396" y="407731"/>
                      </a:lnTo>
                      <a:cubicBezTo>
                        <a:pt x="124379" y="423120"/>
                        <a:pt x="83502" y="440687"/>
                        <a:pt x="49177" y="468770"/>
                      </a:cubicBezTo>
                      <a:cubicBezTo>
                        <a:pt x="29408" y="484194"/>
                        <a:pt x="17587" y="507663"/>
                        <a:pt x="16961" y="532729"/>
                      </a:cubicBezTo>
                      <a:lnTo>
                        <a:pt x="361" y="668546"/>
                      </a:lnTo>
                      <a:cubicBezTo>
                        <a:pt x="-1814" y="685984"/>
                        <a:pt x="5948" y="703174"/>
                        <a:pt x="20468" y="713073"/>
                      </a:cubicBezTo>
                      <a:cubicBezTo>
                        <a:pt x="40143" y="725677"/>
                        <a:pt x="61370" y="735676"/>
                        <a:pt x="83619" y="742818"/>
                      </a:cubicBezTo>
                      <a:lnTo>
                        <a:pt x="83619" y="722734"/>
                      </a:lnTo>
                      <a:cubicBezTo>
                        <a:pt x="65139" y="716415"/>
                        <a:pt x="47501" y="707862"/>
                        <a:pt x="31097" y="697264"/>
                      </a:cubicBezTo>
                      <a:cubicBezTo>
                        <a:pt x="22514" y="691345"/>
                        <a:pt x="17954" y="681127"/>
                        <a:pt x="19279" y="670785"/>
                      </a:cubicBezTo>
                      <a:lnTo>
                        <a:pt x="35924" y="534577"/>
                      </a:lnTo>
                      <a:lnTo>
                        <a:pt x="35994" y="533625"/>
                      </a:lnTo>
                      <a:cubicBezTo>
                        <a:pt x="36378" y="514033"/>
                        <a:pt x="45597" y="495664"/>
                        <a:pt x="61076" y="483647"/>
                      </a:cubicBezTo>
                      <a:cubicBezTo>
                        <a:pt x="93087" y="457453"/>
                        <a:pt x="131876" y="440700"/>
                        <a:pt x="172899" y="425978"/>
                      </a:cubicBezTo>
                      <a:lnTo>
                        <a:pt x="192711" y="419032"/>
                      </a:lnTo>
                      <a:cubicBezTo>
                        <a:pt x="218481" y="436803"/>
                        <a:pt x="263515" y="447703"/>
                        <a:pt x="312187" y="447703"/>
                      </a:cubicBezTo>
                      <a:cubicBezTo>
                        <a:pt x="360840" y="447703"/>
                        <a:pt x="405870" y="436806"/>
                        <a:pt x="431640" y="419032"/>
                      </a:cubicBezTo>
                      <a:close/>
                      <a:moveTo>
                        <a:pt x="170821" y="209987"/>
                      </a:moveTo>
                      <a:cubicBezTo>
                        <a:pt x="177089" y="195416"/>
                        <a:pt x="180361" y="179732"/>
                        <a:pt x="180441" y="163869"/>
                      </a:cubicBezTo>
                      <a:lnTo>
                        <a:pt x="180530" y="149642"/>
                      </a:lnTo>
                      <a:cubicBezTo>
                        <a:pt x="180530" y="138030"/>
                        <a:pt x="182333" y="126488"/>
                        <a:pt x="185873" y="115430"/>
                      </a:cubicBezTo>
                      <a:cubicBezTo>
                        <a:pt x="204703" y="57778"/>
                        <a:pt x="255026" y="19045"/>
                        <a:pt x="311082" y="19045"/>
                      </a:cubicBezTo>
                      <a:cubicBezTo>
                        <a:pt x="318538" y="19059"/>
                        <a:pt x="325978" y="19763"/>
                        <a:pt x="333304" y="21152"/>
                      </a:cubicBezTo>
                      <a:cubicBezTo>
                        <a:pt x="335317" y="21654"/>
                        <a:pt x="337049" y="22930"/>
                        <a:pt x="338128" y="24701"/>
                      </a:cubicBezTo>
                      <a:lnTo>
                        <a:pt x="346625" y="37314"/>
                      </a:lnTo>
                      <a:cubicBezTo>
                        <a:pt x="349563" y="41678"/>
                        <a:pt x="355482" y="42833"/>
                        <a:pt x="359845" y="39895"/>
                      </a:cubicBezTo>
                      <a:cubicBezTo>
                        <a:pt x="359991" y="39796"/>
                        <a:pt x="360135" y="39694"/>
                        <a:pt x="360275" y="39588"/>
                      </a:cubicBezTo>
                      <a:lnTo>
                        <a:pt x="367944" y="33789"/>
                      </a:lnTo>
                      <a:cubicBezTo>
                        <a:pt x="368249" y="33529"/>
                        <a:pt x="368671" y="33456"/>
                        <a:pt x="369047" y="33599"/>
                      </a:cubicBezTo>
                      <a:cubicBezTo>
                        <a:pt x="406349" y="51326"/>
                        <a:pt x="433101" y="85615"/>
                        <a:pt x="441223" y="126109"/>
                      </a:cubicBezTo>
                      <a:lnTo>
                        <a:pt x="441228" y="126109"/>
                      </a:lnTo>
                      <a:cubicBezTo>
                        <a:pt x="443887" y="140549"/>
                        <a:pt x="447462" y="154804"/>
                        <a:pt x="451929" y="168791"/>
                      </a:cubicBezTo>
                      <a:lnTo>
                        <a:pt x="455827" y="180492"/>
                      </a:lnTo>
                      <a:cubicBezTo>
                        <a:pt x="435675" y="169079"/>
                        <a:pt x="411951" y="139401"/>
                        <a:pt x="399248" y="119151"/>
                      </a:cubicBezTo>
                      <a:cubicBezTo>
                        <a:pt x="397599" y="116517"/>
                        <a:pt x="394767" y="114854"/>
                        <a:pt x="391663" y="114695"/>
                      </a:cubicBezTo>
                      <a:cubicBezTo>
                        <a:pt x="388553" y="114515"/>
                        <a:pt x="385556" y="115888"/>
                        <a:pt x="383662" y="118361"/>
                      </a:cubicBezTo>
                      <a:cubicBezTo>
                        <a:pt x="336011" y="179622"/>
                        <a:pt x="208772" y="219977"/>
                        <a:pt x="160780" y="233427"/>
                      </a:cubicBezTo>
                      <a:close/>
                      <a:moveTo>
                        <a:pt x="189585" y="244913"/>
                      </a:moveTo>
                      <a:cubicBezTo>
                        <a:pt x="245602" y="227688"/>
                        <a:pt x="341740" y="192222"/>
                        <a:pt x="390248" y="139968"/>
                      </a:cubicBezTo>
                      <a:cubicBezTo>
                        <a:pt x="402976" y="158819"/>
                        <a:pt x="418401" y="175699"/>
                        <a:pt x="436032" y="190069"/>
                      </a:cubicBezTo>
                      <a:lnTo>
                        <a:pt x="436032" y="228616"/>
                      </a:lnTo>
                      <a:cubicBezTo>
                        <a:pt x="436072" y="296966"/>
                        <a:pt x="380697" y="352406"/>
                        <a:pt x="312348" y="352446"/>
                      </a:cubicBezTo>
                      <a:cubicBezTo>
                        <a:pt x="250240" y="352483"/>
                        <a:pt x="197726" y="306482"/>
                        <a:pt x="189585" y="244911"/>
                      </a:cubicBezTo>
                      <a:close/>
                      <a:moveTo>
                        <a:pt x="312194" y="428643"/>
                      </a:moveTo>
                      <a:cubicBezTo>
                        <a:pt x="278395" y="429476"/>
                        <a:pt x="244828" y="422851"/>
                        <a:pt x="213881" y="409240"/>
                      </a:cubicBezTo>
                      <a:lnTo>
                        <a:pt x="221822" y="405979"/>
                      </a:lnTo>
                      <a:cubicBezTo>
                        <a:pt x="236143" y="400142"/>
                        <a:pt x="245493" y="386202"/>
                        <a:pt x="245459" y="370737"/>
                      </a:cubicBezTo>
                      <a:lnTo>
                        <a:pt x="245459" y="354754"/>
                      </a:lnTo>
                      <a:cubicBezTo>
                        <a:pt x="287125" y="377024"/>
                        <a:pt x="337146" y="377078"/>
                        <a:pt x="378860" y="354897"/>
                      </a:cubicBezTo>
                      <a:lnTo>
                        <a:pt x="378860" y="370738"/>
                      </a:lnTo>
                      <a:cubicBezTo>
                        <a:pt x="378827" y="386201"/>
                        <a:pt x="388174" y="400141"/>
                        <a:pt x="402492" y="405980"/>
                      </a:cubicBezTo>
                      <a:lnTo>
                        <a:pt x="410461" y="409252"/>
                      </a:lnTo>
                      <a:cubicBezTo>
                        <a:pt x="379527" y="422854"/>
                        <a:pt x="345976" y="429475"/>
                        <a:pt x="312194" y="428643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828754" hangingPunct="1">
                    <a:lnSpc>
                      <a:spcPct val="100000"/>
                    </a:lnSpc>
                    <a:defRPr/>
                  </a:pPr>
                  <a:endParaRPr lang="en-US" sz="3600" b="0" kern="1200" cap="none" spc="0">
                    <a:latin typeface="Calibri" panose="020F0502020204030204"/>
                  </a:endParaRPr>
                </a:p>
              </p:txBody>
            </p:sp>
            <p:sp>
              <p:nvSpPr>
                <p:cNvPr id="212" name="Freeform: Shape 211">
                  <a:extLst>
                    <a:ext uri="{FF2B5EF4-FFF2-40B4-BE49-F238E27FC236}">
                      <a16:creationId xmlns:a16="http://schemas.microsoft.com/office/drawing/2014/main" id="{525892BB-8926-480A-BC2C-492D80378AA2}"/>
                    </a:ext>
                  </a:extLst>
                </p:cNvPr>
                <p:cNvSpPr/>
                <p:nvPr/>
              </p:nvSpPr>
              <p:spPr>
                <a:xfrm>
                  <a:off x="7868115" y="2399032"/>
                  <a:ext cx="552448" cy="304800"/>
                </a:xfrm>
                <a:custGeom>
                  <a:avLst/>
                  <a:gdLst>
                    <a:gd name="connsiteX0" fmla="*/ 485773 w 552448"/>
                    <a:gd name="connsiteY0" fmla="*/ 33719 h 304800"/>
                    <a:gd name="connsiteX1" fmla="*/ 451865 w 552448"/>
                    <a:gd name="connsiteY1" fmla="*/ 0 h 304800"/>
                    <a:gd name="connsiteX2" fmla="*/ 451771 w 552448"/>
                    <a:gd name="connsiteY2" fmla="*/ 0 h 304800"/>
                    <a:gd name="connsiteX3" fmla="*/ 100394 w 552448"/>
                    <a:gd name="connsiteY3" fmla="*/ 0 h 304800"/>
                    <a:gd name="connsiteX4" fmla="*/ 66675 w 552448"/>
                    <a:gd name="connsiteY4" fmla="*/ 33719 h 304800"/>
                    <a:gd name="connsiteX5" fmla="*/ 66675 w 552448"/>
                    <a:gd name="connsiteY5" fmla="*/ 249460 h 304800"/>
                    <a:gd name="connsiteX6" fmla="*/ 0 w 552448"/>
                    <a:gd name="connsiteY6" fmla="*/ 249460 h 304800"/>
                    <a:gd name="connsiteX7" fmla="*/ 0 w 552448"/>
                    <a:gd name="connsiteY7" fmla="*/ 271120 h 304800"/>
                    <a:gd name="connsiteX8" fmla="*/ 33718 w 552448"/>
                    <a:gd name="connsiteY8" fmla="*/ 304800 h 304800"/>
                    <a:gd name="connsiteX9" fmla="*/ 518767 w 552448"/>
                    <a:gd name="connsiteY9" fmla="*/ 304800 h 304800"/>
                    <a:gd name="connsiteX10" fmla="*/ 552448 w 552448"/>
                    <a:gd name="connsiteY10" fmla="*/ 271082 h 304800"/>
                    <a:gd name="connsiteX11" fmla="*/ 552448 w 552448"/>
                    <a:gd name="connsiteY11" fmla="*/ 249460 h 304800"/>
                    <a:gd name="connsiteX12" fmla="*/ 485773 w 552448"/>
                    <a:gd name="connsiteY12" fmla="*/ 249460 h 304800"/>
                    <a:gd name="connsiteX13" fmla="*/ 533398 w 552448"/>
                    <a:gd name="connsiteY13" fmla="*/ 268510 h 304800"/>
                    <a:gd name="connsiteX14" fmla="*/ 533398 w 552448"/>
                    <a:gd name="connsiteY14" fmla="*/ 271045 h 304800"/>
                    <a:gd name="connsiteX15" fmla="*/ 518730 w 552448"/>
                    <a:gd name="connsiteY15" fmla="*/ 285750 h 304800"/>
                    <a:gd name="connsiteX16" fmla="*/ 33755 w 552448"/>
                    <a:gd name="connsiteY16" fmla="*/ 285750 h 304800"/>
                    <a:gd name="connsiteX17" fmla="*/ 19048 w 552448"/>
                    <a:gd name="connsiteY17" fmla="*/ 271082 h 304800"/>
                    <a:gd name="connsiteX18" fmla="*/ 19048 w 552448"/>
                    <a:gd name="connsiteY18" fmla="*/ 268510 h 304800"/>
                    <a:gd name="connsiteX19" fmla="*/ 85723 w 552448"/>
                    <a:gd name="connsiteY19" fmla="*/ 268510 h 304800"/>
                    <a:gd name="connsiteX20" fmla="*/ 85723 w 552448"/>
                    <a:gd name="connsiteY20" fmla="*/ 33719 h 304800"/>
                    <a:gd name="connsiteX21" fmla="*/ 100392 w 552448"/>
                    <a:gd name="connsiteY21" fmla="*/ 19050 h 304800"/>
                    <a:gd name="connsiteX22" fmla="*/ 452055 w 552448"/>
                    <a:gd name="connsiteY22" fmla="*/ 19050 h 304800"/>
                    <a:gd name="connsiteX23" fmla="*/ 466723 w 552448"/>
                    <a:gd name="connsiteY23" fmla="*/ 33719 h 304800"/>
                    <a:gd name="connsiteX24" fmla="*/ 466723 w 552448"/>
                    <a:gd name="connsiteY24" fmla="*/ 268510 h 304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552448" h="304800">
                      <a:moveTo>
                        <a:pt x="485773" y="33719"/>
                      </a:moveTo>
                      <a:cubicBezTo>
                        <a:pt x="485721" y="15044"/>
                        <a:pt x="470540" y="-52"/>
                        <a:pt x="451865" y="0"/>
                      </a:cubicBezTo>
                      <a:cubicBezTo>
                        <a:pt x="451834" y="0"/>
                        <a:pt x="451802" y="0"/>
                        <a:pt x="451771" y="0"/>
                      </a:cubicBezTo>
                      <a:lnTo>
                        <a:pt x="100394" y="0"/>
                      </a:lnTo>
                      <a:cubicBezTo>
                        <a:pt x="81780" y="20"/>
                        <a:pt x="66695" y="15105"/>
                        <a:pt x="66675" y="33719"/>
                      </a:cubicBezTo>
                      <a:lnTo>
                        <a:pt x="66675" y="249460"/>
                      </a:lnTo>
                      <a:lnTo>
                        <a:pt x="0" y="249460"/>
                      </a:lnTo>
                      <a:lnTo>
                        <a:pt x="0" y="271120"/>
                      </a:lnTo>
                      <a:cubicBezTo>
                        <a:pt x="125" y="289683"/>
                        <a:pt x="15153" y="304695"/>
                        <a:pt x="33718" y="304800"/>
                      </a:cubicBezTo>
                      <a:lnTo>
                        <a:pt x="518767" y="304800"/>
                      </a:lnTo>
                      <a:cubicBezTo>
                        <a:pt x="537331" y="304675"/>
                        <a:pt x="552344" y="289646"/>
                        <a:pt x="552448" y="271082"/>
                      </a:cubicBezTo>
                      <a:lnTo>
                        <a:pt x="552448" y="249460"/>
                      </a:lnTo>
                      <a:lnTo>
                        <a:pt x="485773" y="249460"/>
                      </a:lnTo>
                      <a:close/>
                      <a:moveTo>
                        <a:pt x="533398" y="268510"/>
                      </a:moveTo>
                      <a:lnTo>
                        <a:pt x="533398" y="271045"/>
                      </a:lnTo>
                      <a:cubicBezTo>
                        <a:pt x="533349" y="279132"/>
                        <a:pt x="526816" y="285681"/>
                        <a:pt x="518730" y="285750"/>
                      </a:cubicBezTo>
                      <a:lnTo>
                        <a:pt x="33755" y="285750"/>
                      </a:lnTo>
                      <a:cubicBezTo>
                        <a:pt x="25668" y="285701"/>
                        <a:pt x="19119" y="279168"/>
                        <a:pt x="19048" y="271082"/>
                      </a:cubicBezTo>
                      <a:lnTo>
                        <a:pt x="19048" y="268510"/>
                      </a:lnTo>
                      <a:lnTo>
                        <a:pt x="85723" y="268510"/>
                      </a:lnTo>
                      <a:lnTo>
                        <a:pt x="85723" y="33719"/>
                      </a:lnTo>
                      <a:cubicBezTo>
                        <a:pt x="85733" y="25621"/>
                        <a:pt x="92294" y="19060"/>
                        <a:pt x="100392" y="19050"/>
                      </a:cubicBezTo>
                      <a:lnTo>
                        <a:pt x="452055" y="19050"/>
                      </a:lnTo>
                      <a:cubicBezTo>
                        <a:pt x="460152" y="19060"/>
                        <a:pt x="466714" y="25621"/>
                        <a:pt x="466723" y="33719"/>
                      </a:cubicBezTo>
                      <a:lnTo>
                        <a:pt x="466723" y="26851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828754" hangingPunct="1">
                    <a:lnSpc>
                      <a:spcPct val="100000"/>
                    </a:lnSpc>
                    <a:defRPr/>
                  </a:pPr>
                  <a:endParaRPr lang="en-US" sz="3600" b="0" kern="1200" cap="none" spc="0">
                    <a:latin typeface="Calibri" panose="020F0502020204030204"/>
                  </a:endParaRPr>
                </a:p>
              </p:txBody>
            </p:sp>
          </p:grpSp>
        </p:grpSp>
        <p:grpSp>
          <p:nvGrpSpPr>
            <p:cNvPr id="202" name="Group 201">
              <a:extLst>
                <a:ext uri="{FF2B5EF4-FFF2-40B4-BE49-F238E27FC236}">
                  <a16:creationId xmlns:a16="http://schemas.microsoft.com/office/drawing/2014/main" id="{FB2AB731-5259-48AE-AECD-131E09326474}"/>
                </a:ext>
              </a:extLst>
            </p:cNvPr>
            <p:cNvGrpSpPr/>
            <p:nvPr/>
          </p:nvGrpSpPr>
          <p:grpSpPr>
            <a:xfrm>
              <a:off x="5825971" y="3077585"/>
              <a:ext cx="914400" cy="914400"/>
              <a:chOff x="6212942" y="1808483"/>
              <a:chExt cx="914400" cy="914400"/>
            </a:xfrm>
          </p:grpSpPr>
          <p:pic>
            <p:nvPicPr>
              <p:cNvPr id="206" name="Graphic 205" descr="Programmer female with solid fill">
                <a:extLst>
                  <a:ext uri="{FF2B5EF4-FFF2-40B4-BE49-F238E27FC236}">
                    <a16:creationId xmlns:a16="http://schemas.microsoft.com/office/drawing/2014/main" id="{C052C6D5-9217-40C3-A833-6A9083D7F6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6212942" y="1808483"/>
                <a:ext cx="914400" cy="914400"/>
              </a:xfrm>
              <a:prstGeom prst="rect">
                <a:avLst/>
              </a:prstGeom>
            </p:spPr>
          </p:pic>
          <p:sp>
            <p:nvSpPr>
              <p:cNvPr id="207" name="Rectangle 206">
                <a:extLst>
                  <a:ext uri="{FF2B5EF4-FFF2-40B4-BE49-F238E27FC236}">
                    <a16:creationId xmlns:a16="http://schemas.microsoft.com/office/drawing/2014/main" id="{9D283FF8-B4CB-49D4-9060-7A2843D9002D}"/>
                  </a:ext>
                </a:extLst>
              </p:cNvPr>
              <p:cNvSpPr/>
              <p:nvPr/>
            </p:nvSpPr>
            <p:spPr>
              <a:xfrm>
                <a:off x="6486178" y="2457813"/>
                <a:ext cx="366712" cy="176213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828754" hangingPunct="1">
                  <a:lnSpc>
                    <a:spcPct val="100000"/>
                  </a:lnSpc>
                  <a:defRPr/>
                </a:pPr>
                <a:endParaRPr lang="en-US" sz="3600" b="0" kern="1200" cap="none" spc="0">
                  <a:solidFill>
                    <a:srgbClr val="FFFFFF"/>
                  </a:solidFill>
                  <a:latin typeface="Calibri" panose="020F0502020204030204"/>
                </a:endParaRPr>
              </a:p>
            </p:txBody>
          </p:sp>
          <p:sp>
            <p:nvSpPr>
              <p:cNvPr id="208" name="TextBox 207">
                <a:extLst>
                  <a:ext uri="{FF2B5EF4-FFF2-40B4-BE49-F238E27FC236}">
                    <a16:creationId xmlns:a16="http://schemas.microsoft.com/office/drawing/2014/main" id="{447B3FD5-F7A3-4B76-A0BF-B9771758EE5A}"/>
                  </a:ext>
                </a:extLst>
              </p:cNvPr>
              <p:cNvSpPr txBox="1"/>
              <p:nvPr/>
            </p:nvSpPr>
            <p:spPr>
              <a:xfrm>
                <a:off x="6392439" y="2427311"/>
                <a:ext cx="552449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1828754" hangingPunct="1">
                  <a:lnSpc>
                    <a:spcPct val="100000"/>
                  </a:lnSpc>
                  <a:defRPr/>
                </a:pPr>
                <a:r>
                  <a:rPr lang="en-US" sz="2000" b="0" kern="1200" cap="none" spc="0">
                    <a:solidFill>
                      <a:srgbClr val="000000"/>
                    </a:solidFill>
                    <a:latin typeface="Calibri" panose="020F0502020204030204"/>
                  </a:rPr>
                  <a:t>.NET</a:t>
                </a:r>
              </a:p>
            </p:txBody>
          </p:sp>
        </p:grpSp>
        <p:grpSp>
          <p:nvGrpSpPr>
            <p:cNvPr id="223" name="Group 222">
              <a:extLst>
                <a:ext uri="{FF2B5EF4-FFF2-40B4-BE49-F238E27FC236}">
                  <a16:creationId xmlns:a16="http://schemas.microsoft.com/office/drawing/2014/main" id="{3C39F46B-C14B-4200-A70A-5D5C3D1FAAFE}"/>
                </a:ext>
              </a:extLst>
            </p:cNvPr>
            <p:cNvGrpSpPr/>
            <p:nvPr/>
          </p:nvGrpSpPr>
          <p:grpSpPr>
            <a:xfrm>
              <a:off x="3851467" y="4193376"/>
              <a:ext cx="642036" cy="809624"/>
              <a:chOff x="6362032" y="2936883"/>
              <a:chExt cx="642036" cy="809624"/>
            </a:xfrm>
          </p:grpSpPr>
          <p:grpSp>
            <p:nvGrpSpPr>
              <p:cNvPr id="272" name="Graphic 70" descr="Programmer male with solid fill">
                <a:extLst>
                  <a:ext uri="{FF2B5EF4-FFF2-40B4-BE49-F238E27FC236}">
                    <a16:creationId xmlns:a16="http://schemas.microsoft.com/office/drawing/2014/main" id="{224938C8-115E-476D-819F-F353529E7B18}"/>
                  </a:ext>
                </a:extLst>
              </p:cNvPr>
              <p:cNvGrpSpPr/>
              <p:nvPr/>
            </p:nvGrpSpPr>
            <p:grpSpPr>
              <a:xfrm>
                <a:off x="6362032" y="2936883"/>
                <a:ext cx="642036" cy="809624"/>
                <a:chOff x="6362032" y="2936883"/>
                <a:chExt cx="642036" cy="809624"/>
              </a:xfrm>
              <a:solidFill>
                <a:schemeClr val="tx1"/>
              </a:solidFill>
            </p:grpSpPr>
            <p:sp>
              <p:nvSpPr>
                <p:cNvPr id="275" name="Freeform: Shape 274">
                  <a:extLst>
                    <a:ext uri="{FF2B5EF4-FFF2-40B4-BE49-F238E27FC236}">
                      <a16:creationId xmlns:a16="http://schemas.microsoft.com/office/drawing/2014/main" id="{B7B67FDC-7ACA-4FF7-AE39-AA07E3CAACC9}"/>
                    </a:ext>
                  </a:extLst>
                </p:cNvPr>
                <p:cNvSpPr/>
                <p:nvPr/>
              </p:nvSpPr>
              <p:spPr>
                <a:xfrm>
                  <a:off x="6362032" y="2936883"/>
                  <a:ext cx="642036" cy="753427"/>
                </a:xfrm>
                <a:custGeom>
                  <a:avLst/>
                  <a:gdLst>
                    <a:gd name="connsiteX0" fmla="*/ 456750 w 642036"/>
                    <a:gd name="connsiteY0" fmla="*/ 434340 h 753427"/>
                    <a:gd name="connsiteX1" fmla="*/ 566287 w 642036"/>
                    <a:gd name="connsiteY1" fmla="*/ 490538 h 753427"/>
                    <a:gd name="connsiteX2" fmla="*/ 587242 w 642036"/>
                    <a:gd name="connsiteY2" fmla="*/ 533400 h 753427"/>
                    <a:gd name="connsiteX3" fmla="*/ 604387 w 642036"/>
                    <a:gd name="connsiteY3" fmla="*/ 681038 h 753427"/>
                    <a:gd name="connsiteX4" fmla="*/ 596767 w 642036"/>
                    <a:gd name="connsiteY4" fmla="*/ 698183 h 753427"/>
                    <a:gd name="connsiteX5" fmla="*/ 596767 w 642036"/>
                    <a:gd name="connsiteY5" fmla="*/ 698183 h 753427"/>
                    <a:gd name="connsiteX6" fmla="*/ 545332 w 642036"/>
                    <a:gd name="connsiteY6" fmla="*/ 722948 h 753427"/>
                    <a:gd name="connsiteX7" fmla="*/ 545332 w 642036"/>
                    <a:gd name="connsiteY7" fmla="*/ 753428 h 753427"/>
                    <a:gd name="connsiteX8" fmla="*/ 571050 w 642036"/>
                    <a:gd name="connsiteY8" fmla="*/ 753428 h 753427"/>
                    <a:gd name="connsiteX9" fmla="*/ 617722 w 642036"/>
                    <a:gd name="connsiteY9" fmla="*/ 729615 h 753427"/>
                    <a:gd name="connsiteX10" fmla="*/ 617722 w 642036"/>
                    <a:gd name="connsiteY10" fmla="*/ 729615 h 753427"/>
                    <a:gd name="connsiteX11" fmla="*/ 641535 w 642036"/>
                    <a:gd name="connsiteY11" fmla="*/ 676275 h 753427"/>
                    <a:gd name="connsiteX12" fmla="*/ 626295 w 642036"/>
                    <a:gd name="connsiteY12" fmla="*/ 532448 h 753427"/>
                    <a:gd name="connsiteX13" fmla="*/ 591052 w 642036"/>
                    <a:gd name="connsiteY13" fmla="*/ 461963 h 753427"/>
                    <a:gd name="connsiteX14" fmla="*/ 470085 w 642036"/>
                    <a:gd name="connsiteY14" fmla="*/ 399098 h 753427"/>
                    <a:gd name="connsiteX15" fmla="*/ 423412 w 642036"/>
                    <a:gd name="connsiteY15" fmla="*/ 380048 h 753427"/>
                    <a:gd name="connsiteX16" fmla="*/ 417697 w 642036"/>
                    <a:gd name="connsiteY16" fmla="*/ 371475 h 753427"/>
                    <a:gd name="connsiteX17" fmla="*/ 417697 w 642036"/>
                    <a:gd name="connsiteY17" fmla="*/ 348615 h 753427"/>
                    <a:gd name="connsiteX18" fmla="*/ 474847 w 642036"/>
                    <a:gd name="connsiteY18" fmla="*/ 229552 h 753427"/>
                    <a:gd name="connsiteX19" fmla="*/ 474847 w 642036"/>
                    <a:gd name="connsiteY19" fmla="*/ 195263 h 753427"/>
                    <a:gd name="connsiteX20" fmla="*/ 493897 w 642036"/>
                    <a:gd name="connsiteY20" fmla="*/ 200978 h 753427"/>
                    <a:gd name="connsiteX21" fmla="*/ 477705 w 642036"/>
                    <a:gd name="connsiteY21" fmla="*/ 153353 h 753427"/>
                    <a:gd name="connsiteX22" fmla="*/ 472942 w 642036"/>
                    <a:gd name="connsiteY22" fmla="*/ 133350 h 753427"/>
                    <a:gd name="connsiteX23" fmla="*/ 388170 w 642036"/>
                    <a:gd name="connsiteY23" fmla="*/ 17145 h 753427"/>
                    <a:gd name="connsiteX24" fmla="*/ 375787 w 642036"/>
                    <a:gd name="connsiteY24" fmla="*/ 18097 h 753427"/>
                    <a:gd name="connsiteX25" fmla="*/ 367215 w 642036"/>
                    <a:gd name="connsiteY25" fmla="*/ 24765 h 753427"/>
                    <a:gd name="connsiteX26" fmla="*/ 357690 w 642036"/>
                    <a:gd name="connsiteY26" fmla="*/ 11430 h 753427"/>
                    <a:gd name="connsiteX27" fmla="*/ 346260 w 642036"/>
                    <a:gd name="connsiteY27" fmla="*/ 2858 h 753427"/>
                    <a:gd name="connsiteX28" fmla="*/ 320542 w 642036"/>
                    <a:gd name="connsiteY28" fmla="*/ 0 h 753427"/>
                    <a:gd name="connsiteX29" fmla="*/ 169095 w 642036"/>
                    <a:gd name="connsiteY29" fmla="*/ 136208 h 753427"/>
                    <a:gd name="connsiteX30" fmla="*/ 169095 w 642036"/>
                    <a:gd name="connsiteY30" fmla="*/ 142875 h 753427"/>
                    <a:gd name="connsiteX31" fmla="*/ 169095 w 642036"/>
                    <a:gd name="connsiteY31" fmla="*/ 142875 h 753427"/>
                    <a:gd name="connsiteX32" fmla="*/ 169095 w 642036"/>
                    <a:gd name="connsiteY32" fmla="*/ 159068 h 753427"/>
                    <a:gd name="connsiteX33" fmla="*/ 156712 w 642036"/>
                    <a:gd name="connsiteY33" fmla="*/ 219075 h 753427"/>
                    <a:gd name="connsiteX34" fmla="*/ 140520 w 642036"/>
                    <a:gd name="connsiteY34" fmla="*/ 257175 h 753427"/>
                    <a:gd name="connsiteX35" fmla="*/ 171000 w 642036"/>
                    <a:gd name="connsiteY35" fmla="*/ 248602 h 753427"/>
                    <a:gd name="connsiteX36" fmla="*/ 226245 w 642036"/>
                    <a:gd name="connsiteY36" fmla="*/ 346710 h 753427"/>
                    <a:gd name="connsiteX37" fmla="*/ 226245 w 642036"/>
                    <a:gd name="connsiteY37" fmla="*/ 370523 h 753427"/>
                    <a:gd name="connsiteX38" fmla="*/ 220530 w 642036"/>
                    <a:gd name="connsiteY38" fmla="*/ 379095 h 753427"/>
                    <a:gd name="connsiteX39" fmla="*/ 173857 w 642036"/>
                    <a:gd name="connsiteY39" fmla="*/ 398145 h 753427"/>
                    <a:gd name="connsiteX40" fmla="*/ 52890 w 642036"/>
                    <a:gd name="connsiteY40" fmla="*/ 461010 h 753427"/>
                    <a:gd name="connsiteX41" fmla="*/ 16695 w 642036"/>
                    <a:gd name="connsiteY41" fmla="*/ 531495 h 753427"/>
                    <a:gd name="connsiteX42" fmla="*/ 502 w 642036"/>
                    <a:gd name="connsiteY42" fmla="*/ 676275 h 753427"/>
                    <a:gd name="connsiteX43" fmla="*/ 24315 w 642036"/>
                    <a:gd name="connsiteY43" fmla="*/ 729615 h 753427"/>
                    <a:gd name="connsiteX44" fmla="*/ 70987 w 642036"/>
                    <a:gd name="connsiteY44" fmla="*/ 753428 h 753427"/>
                    <a:gd name="connsiteX45" fmla="*/ 97657 w 642036"/>
                    <a:gd name="connsiteY45" fmla="*/ 753428 h 753427"/>
                    <a:gd name="connsiteX46" fmla="*/ 97657 w 642036"/>
                    <a:gd name="connsiteY46" fmla="*/ 723900 h 753427"/>
                    <a:gd name="connsiteX47" fmla="*/ 46222 w 642036"/>
                    <a:gd name="connsiteY47" fmla="*/ 699135 h 753427"/>
                    <a:gd name="connsiteX48" fmla="*/ 38602 w 642036"/>
                    <a:gd name="connsiteY48" fmla="*/ 681990 h 753427"/>
                    <a:gd name="connsiteX49" fmla="*/ 54795 w 642036"/>
                    <a:gd name="connsiteY49" fmla="*/ 535305 h 753427"/>
                    <a:gd name="connsiteX50" fmla="*/ 54795 w 642036"/>
                    <a:gd name="connsiteY50" fmla="*/ 533400 h 753427"/>
                    <a:gd name="connsiteX51" fmla="*/ 76702 w 642036"/>
                    <a:gd name="connsiteY51" fmla="*/ 490538 h 753427"/>
                    <a:gd name="connsiteX52" fmla="*/ 186240 w 642036"/>
                    <a:gd name="connsiteY52" fmla="*/ 434340 h 753427"/>
                    <a:gd name="connsiteX53" fmla="*/ 201480 w 642036"/>
                    <a:gd name="connsiteY53" fmla="*/ 429578 h 753427"/>
                    <a:gd name="connsiteX54" fmla="*/ 321495 w 642036"/>
                    <a:gd name="connsiteY54" fmla="*/ 457200 h 753427"/>
                    <a:gd name="connsiteX55" fmla="*/ 442462 w 642036"/>
                    <a:gd name="connsiteY55" fmla="*/ 429578 h 753427"/>
                    <a:gd name="connsiteX56" fmla="*/ 456750 w 642036"/>
                    <a:gd name="connsiteY56" fmla="*/ 434340 h 753427"/>
                    <a:gd name="connsiteX57" fmla="*/ 207195 w 642036"/>
                    <a:gd name="connsiteY57" fmla="*/ 237173 h 753427"/>
                    <a:gd name="connsiteX58" fmla="*/ 407220 w 642036"/>
                    <a:gd name="connsiteY58" fmla="*/ 123825 h 753427"/>
                    <a:gd name="connsiteX59" fmla="*/ 435795 w 642036"/>
                    <a:gd name="connsiteY59" fmla="*/ 161925 h 753427"/>
                    <a:gd name="connsiteX60" fmla="*/ 435795 w 642036"/>
                    <a:gd name="connsiteY60" fmla="*/ 228600 h 753427"/>
                    <a:gd name="connsiteX61" fmla="*/ 321495 w 642036"/>
                    <a:gd name="connsiteY61" fmla="*/ 342900 h 753427"/>
                    <a:gd name="connsiteX62" fmla="*/ 207195 w 642036"/>
                    <a:gd name="connsiteY62" fmla="*/ 237173 h 753427"/>
                    <a:gd name="connsiteX63" fmla="*/ 245295 w 642036"/>
                    <a:gd name="connsiteY63" fmla="*/ 408623 h 753427"/>
                    <a:gd name="connsiteX64" fmla="*/ 264345 w 642036"/>
                    <a:gd name="connsiteY64" fmla="*/ 370523 h 753427"/>
                    <a:gd name="connsiteX65" fmla="*/ 264345 w 642036"/>
                    <a:gd name="connsiteY65" fmla="*/ 369570 h 753427"/>
                    <a:gd name="connsiteX66" fmla="*/ 378645 w 642036"/>
                    <a:gd name="connsiteY66" fmla="*/ 369570 h 753427"/>
                    <a:gd name="connsiteX67" fmla="*/ 378645 w 642036"/>
                    <a:gd name="connsiteY67" fmla="*/ 370523 h 753427"/>
                    <a:gd name="connsiteX68" fmla="*/ 396742 w 642036"/>
                    <a:gd name="connsiteY68" fmla="*/ 408623 h 753427"/>
                    <a:gd name="connsiteX69" fmla="*/ 320542 w 642036"/>
                    <a:gd name="connsiteY69" fmla="*/ 419100 h 753427"/>
                    <a:gd name="connsiteX70" fmla="*/ 245295 w 642036"/>
                    <a:gd name="connsiteY70" fmla="*/ 408623 h 7534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</a:cxnLst>
                  <a:rect l="l" t="t" r="r" b="b"/>
                  <a:pathLst>
                    <a:path w="642036" h="753427">
                      <a:moveTo>
                        <a:pt x="456750" y="434340"/>
                      </a:moveTo>
                      <a:cubicBezTo>
                        <a:pt x="496755" y="448628"/>
                        <a:pt x="534855" y="464820"/>
                        <a:pt x="566287" y="490538"/>
                      </a:cubicBezTo>
                      <a:cubicBezTo>
                        <a:pt x="579622" y="501015"/>
                        <a:pt x="587242" y="516255"/>
                        <a:pt x="587242" y="533400"/>
                      </a:cubicBezTo>
                      <a:lnTo>
                        <a:pt x="604387" y="681038"/>
                      </a:lnTo>
                      <a:cubicBezTo>
                        <a:pt x="605340" y="687705"/>
                        <a:pt x="602482" y="694373"/>
                        <a:pt x="596767" y="698183"/>
                      </a:cubicBezTo>
                      <a:lnTo>
                        <a:pt x="596767" y="698183"/>
                      </a:lnTo>
                      <a:cubicBezTo>
                        <a:pt x="580575" y="708660"/>
                        <a:pt x="563430" y="717233"/>
                        <a:pt x="545332" y="722948"/>
                      </a:cubicBezTo>
                      <a:lnTo>
                        <a:pt x="545332" y="753428"/>
                      </a:lnTo>
                      <a:lnTo>
                        <a:pt x="571050" y="753428"/>
                      </a:lnTo>
                      <a:cubicBezTo>
                        <a:pt x="587242" y="746760"/>
                        <a:pt x="603435" y="739140"/>
                        <a:pt x="617722" y="729615"/>
                      </a:cubicBezTo>
                      <a:lnTo>
                        <a:pt x="617722" y="729615"/>
                      </a:lnTo>
                      <a:cubicBezTo>
                        <a:pt x="634867" y="718185"/>
                        <a:pt x="644392" y="697230"/>
                        <a:pt x="641535" y="676275"/>
                      </a:cubicBezTo>
                      <a:lnTo>
                        <a:pt x="626295" y="532448"/>
                      </a:lnTo>
                      <a:cubicBezTo>
                        <a:pt x="625342" y="504825"/>
                        <a:pt x="612960" y="479108"/>
                        <a:pt x="591052" y="461963"/>
                      </a:cubicBezTo>
                      <a:cubicBezTo>
                        <a:pt x="555810" y="432435"/>
                        <a:pt x="513900" y="414338"/>
                        <a:pt x="470085" y="399098"/>
                      </a:cubicBezTo>
                      <a:lnTo>
                        <a:pt x="423412" y="380048"/>
                      </a:lnTo>
                      <a:cubicBezTo>
                        <a:pt x="419602" y="378143"/>
                        <a:pt x="417697" y="375285"/>
                        <a:pt x="417697" y="371475"/>
                      </a:cubicBezTo>
                      <a:lnTo>
                        <a:pt x="417697" y="348615"/>
                      </a:lnTo>
                      <a:cubicBezTo>
                        <a:pt x="453892" y="320040"/>
                        <a:pt x="474847" y="276225"/>
                        <a:pt x="474847" y="229552"/>
                      </a:cubicBezTo>
                      <a:lnTo>
                        <a:pt x="474847" y="195263"/>
                      </a:lnTo>
                      <a:cubicBezTo>
                        <a:pt x="480562" y="199073"/>
                        <a:pt x="487230" y="200025"/>
                        <a:pt x="493897" y="200978"/>
                      </a:cubicBezTo>
                      <a:lnTo>
                        <a:pt x="477705" y="153353"/>
                      </a:lnTo>
                      <a:cubicBezTo>
                        <a:pt x="475800" y="146685"/>
                        <a:pt x="473895" y="140018"/>
                        <a:pt x="472942" y="133350"/>
                      </a:cubicBezTo>
                      <a:cubicBezTo>
                        <a:pt x="465322" y="79057"/>
                        <a:pt x="432937" y="40958"/>
                        <a:pt x="388170" y="17145"/>
                      </a:cubicBezTo>
                      <a:cubicBezTo>
                        <a:pt x="384360" y="15240"/>
                        <a:pt x="379597" y="15240"/>
                        <a:pt x="375787" y="18097"/>
                      </a:cubicBezTo>
                      <a:lnTo>
                        <a:pt x="367215" y="24765"/>
                      </a:lnTo>
                      <a:lnTo>
                        <a:pt x="357690" y="11430"/>
                      </a:lnTo>
                      <a:cubicBezTo>
                        <a:pt x="354832" y="7620"/>
                        <a:pt x="351022" y="3810"/>
                        <a:pt x="346260" y="2858"/>
                      </a:cubicBezTo>
                      <a:cubicBezTo>
                        <a:pt x="337687" y="953"/>
                        <a:pt x="329115" y="0"/>
                        <a:pt x="320542" y="0"/>
                      </a:cubicBezTo>
                      <a:cubicBezTo>
                        <a:pt x="245295" y="0"/>
                        <a:pt x="182430" y="59055"/>
                        <a:pt x="169095" y="136208"/>
                      </a:cubicBezTo>
                      <a:lnTo>
                        <a:pt x="169095" y="142875"/>
                      </a:lnTo>
                      <a:lnTo>
                        <a:pt x="169095" y="142875"/>
                      </a:lnTo>
                      <a:lnTo>
                        <a:pt x="169095" y="159068"/>
                      </a:lnTo>
                      <a:cubicBezTo>
                        <a:pt x="169095" y="180023"/>
                        <a:pt x="165285" y="200025"/>
                        <a:pt x="156712" y="219075"/>
                      </a:cubicBezTo>
                      <a:lnTo>
                        <a:pt x="140520" y="257175"/>
                      </a:lnTo>
                      <a:cubicBezTo>
                        <a:pt x="140520" y="257175"/>
                        <a:pt x="151950" y="254318"/>
                        <a:pt x="171000" y="248602"/>
                      </a:cubicBezTo>
                      <a:cubicBezTo>
                        <a:pt x="175762" y="287655"/>
                        <a:pt x="195765" y="322898"/>
                        <a:pt x="226245" y="346710"/>
                      </a:cubicBezTo>
                      <a:lnTo>
                        <a:pt x="226245" y="370523"/>
                      </a:lnTo>
                      <a:cubicBezTo>
                        <a:pt x="226245" y="374333"/>
                        <a:pt x="224340" y="378143"/>
                        <a:pt x="220530" y="379095"/>
                      </a:cubicBezTo>
                      <a:lnTo>
                        <a:pt x="173857" y="398145"/>
                      </a:lnTo>
                      <a:cubicBezTo>
                        <a:pt x="130042" y="413385"/>
                        <a:pt x="88132" y="431483"/>
                        <a:pt x="52890" y="461010"/>
                      </a:cubicBezTo>
                      <a:cubicBezTo>
                        <a:pt x="30982" y="478155"/>
                        <a:pt x="17647" y="503873"/>
                        <a:pt x="16695" y="531495"/>
                      </a:cubicBezTo>
                      <a:lnTo>
                        <a:pt x="502" y="676275"/>
                      </a:lnTo>
                      <a:cubicBezTo>
                        <a:pt x="-2355" y="697230"/>
                        <a:pt x="7170" y="718185"/>
                        <a:pt x="24315" y="729615"/>
                      </a:cubicBezTo>
                      <a:cubicBezTo>
                        <a:pt x="38602" y="739140"/>
                        <a:pt x="54795" y="746760"/>
                        <a:pt x="70987" y="753428"/>
                      </a:cubicBezTo>
                      <a:lnTo>
                        <a:pt x="97657" y="753428"/>
                      </a:lnTo>
                      <a:lnTo>
                        <a:pt x="97657" y="723900"/>
                      </a:lnTo>
                      <a:cubicBezTo>
                        <a:pt x="79560" y="717233"/>
                        <a:pt x="62415" y="709613"/>
                        <a:pt x="46222" y="699135"/>
                      </a:cubicBezTo>
                      <a:cubicBezTo>
                        <a:pt x="40507" y="695325"/>
                        <a:pt x="37650" y="688658"/>
                        <a:pt x="38602" y="681990"/>
                      </a:cubicBezTo>
                      <a:lnTo>
                        <a:pt x="54795" y="535305"/>
                      </a:lnTo>
                      <a:lnTo>
                        <a:pt x="54795" y="533400"/>
                      </a:lnTo>
                      <a:cubicBezTo>
                        <a:pt x="54795" y="516255"/>
                        <a:pt x="63367" y="501015"/>
                        <a:pt x="76702" y="490538"/>
                      </a:cubicBezTo>
                      <a:cubicBezTo>
                        <a:pt x="108135" y="464820"/>
                        <a:pt x="146235" y="448628"/>
                        <a:pt x="186240" y="434340"/>
                      </a:cubicBezTo>
                      <a:lnTo>
                        <a:pt x="201480" y="429578"/>
                      </a:lnTo>
                      <a:cubicBezTo>
                        <a:pt x="229102" y="446723"/>
                        <a:pt x="272917" y="457200"/>
                        <a:pt x="321495" y="457200"/>
                      </a:cubicBezTo>
                      <a:cubicBezTo>
                        <a:pt x="370072" y="457200"/>
                        <a:pt x="413887" y="446723"/>
                        <a:pt x="442462" y="429578"/>
                      </a:cubicBezTo>
                      <a:lnTo>
                        <a:pt x="456750" y="434340"/>
                      </a:lnTo>
                      <a:close/>
                      <a:moveTo>
                        <a:pt x="207195" y="237173"/>
                      </a:moveTo>
                      <a:cubicBezTo>
                        <a:pt x="271965" y="215265"/>
                        <a:pt x="365310" y="177165"/>
                        <a:pt x="407220" y="123825"/>
                      </a:cubicBezTo>
                      <a:cubicBezTo>
                        <a:pt x="415792" y="137160"/>
                        <a:pt x="425317" y="149543"/>
                        <a:pt x="435795" y="161925"/>
                      </a:cubicBezTo>
                      <a:lnTo>
                        <a:pt x="435795" y="228600"/>
                      </a:lnTo>
                      <a:cubicBezTo>
                        <a:pt x="435795" y="291465"/>
                        <a:pt x="384360" y="342900"/>
                        <a:pt x="321495" y="342900"/>
                      </a:cubicBezTo>
                      <a:cubicBezTo>
                        <a:pt x="261487" y="342900"/>
                        <a:pt x="211957" y="297180"/>
                        <a:pt x="207195" y="237173"/>
                      </a:cubicBezTo>
                      <a:close/>
                      <a:moveTo>
                        <a:pt x="245295" y="408623"/>
                      </a:moveTo>
                      <a:cubicBezTo>
                        <a:pt x="256725" y="400050"/>
                        <a:pt x="264345" y="385763"/>
                        <a:pt x="264345" y="370523"/>
                      </a:cubicBezTo>
                      <a:lnTo>
                        <a:pt x="264345" y="369570"/>
                      </a:lnTo>
                      <a:cubicBezTo>
                        <a:pt x="300540" y="384810"/>
                        <a:pt x="342450" y="384810"/>
                        <a:pt x="378645" y="369570"/>
                      </a:cubicBezTo>
                      <a:lnTo>
                        <a:pt x="378645" y="370523"/>
                      </a:lnTo>
                      <a:cubicBezTo>
                        <a:pt x="378645" y="384810"/>
                        <a:pt x="385312" y="399098"/>
                        <a:pt x="396742" y="408623"/>
                      </a:cubicBezTo>
                      <a:cubicBezTo>
                        <a:pt x="371977" y="416243"/>
                        <a:pt x="346260" y="420053"/>
                        <a:pt x="320542" y="419100"/>
                      </a:cubicBezTo>
                      <a:cubicBezTo>
                        <a:pt x="295777" y="419100"/>
                        <a:pt x="270060" y="415290"/>
                        <a:pt x="245295" y="408623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828754" hangingPunct="1">
                    <a:lnSpc>
                      <a:spcPct val="100000"/>
                    </a:lnSpc>
                    <a:defRPr/>
                  </a:pPr>
                  <a:endParaRPr lang="en-US" sz="3600" b="0" kern="1200" cap="none" spc="0">
                    <a:latin typeface="Calibri" panose="020F0502020204030204"/>
                  </a:endParaRPr>
                </a:p>
              </p:txBody>
            </p:sp>
            <p:sp>
              <p:nvSpPr>
                <p:cNvPr id="276" name="Freeform: Shape 275">
                  <a:extLst>
                    <a:ext uri="{FF2B5EF4-FFF2-40B4-BE49-F238E27FC236}">
                      <a16:creationId xmlns:a16="http://schemas.microsoft.com/office/drawing/2014/main" id="{4B70296D-1F12-4D57-88B8-F0E568CC42D6}"/>
                    </a:ext>
                  </a:extLst>
                </p:cNvPr>
                <p:cNvSpPr/>
                <p:nvPr/>
              </p:nvSpPr>
              <p:spPr>
                <a:xfrm>
                  <a:off x="6406349" y="3449327"/>
                  <a:ext cx="555307" cy="297180"/>
                </a:xfrm>
                <a:custGeom>
                  <a:avLst/>
                  <a:gdLst>
                    <a:gd name="connsiteX0" fmla="*/ 482918 w 555307"/>
                    <a:gd name="connsiteY0" fmla="*/ 23813 h 297180"/>
                    <a:gd name="connsiteX1" fmla="*/ 459105 w 555307"/>
                    <a:gd name="connsiteY1" fmla="*/ 0 h 297180"/>
                    <a:gd name="connsiteX2" fmla="*/ 459105 w 555307"/>
                    <a:gd name="connsiteY2" fmla="*/ 0 h 297180"/>
                    <a:gd name="connsiteX3" fmla="*/ 96203 w 555307"/>
                    <a:gd name="connsiteY3" fmla="*/ 0 h 297180"/>
                    <a:gd name="connsiteX4" fmla="*/ 72390 w 555307"/>
                    <a:gd name="connsiteY4" fmla="*/ 23813 h 297180"/>
                    <a:gd name="connsiteX5" fmla="*/ 72390 w 555307"/>
                    <a:gd name="connsiteY5" fmla="*/ 23813 h 297180"/>
                    <a:gd name="connsiteX6" fmla="*/ 72390 w 555307"/>
                    <a:gd name="connsiteY6" fmla="*/ 260985 h 297180"/>
                    <a:gd name="connsiteX7" fmla="*/ 0 w 555307"/>
                    <a:gd name="connsiteY7" fmla="*/ 260985 h 297180"/>
                    <a:gd name="connsiteX8" fmla="*/ 0 w 555307"/>
                    <a:gd name="connsiteY8" fmla="*/ 273368 h 297180"/>
                    <a:gd name="connsiteX9" fmla="*/ 23813 w 555307"/>
                    <a:gd name="connsiteY9" fmla="*/ 297180 h 297180"/>
                    <a:gd name="connsiteX10" fmla="*/ 531495 w 555307"/>
                    <a:gd name="connsiteY10" fmla="*/ 297180 h 297180"/>
                    <a:gd name="connsiteX11" fmla="*/ 555308 w 555307"/>
                    <a:gd name="connsiteY11" fmla="*/ 273368 h 297180"/>
                    <a:gd name="connsiteX12" fmla="*/ 555308 w 555307"/>
                    <a:gd name="connsiteY12" fmla="*/ 260985 h 297180"/>
                    <a:gd name="connsiteX13" fmla="*/ 482918 w 555307"/>
                    <a:gd name="connsiteY13" fmla="*/ 260985 h 297180"/>
                    <a:gd name="connsiteX14" fmla="*/ 482918 w 555307"/>
                    <a:gd name="connsiteY14" fmla="*/ 23813 h 297180"/>
                    <a:gd name="connsiteX15" fmla="*/ 227648 w 555307"/>
                    <a:gd name="connsiteY15" fmla="*/ 180975 h 297180"/>
                    <a:gd name="connsiteX16" fmla="*/ 214313 w 555307"/>
                    <a:gd name="connsiteY16" fmla="*/ 194310 h 297180"/>
                    <a:gd name="connsiteX17" fmla="*/ 160973 w 555307"/>
                    <a:gd name="connsiteY17" fmla="*/ 140970 h 297180"/>
                    <a:gd name="connsiteX18" fmla="*/ 214313 w 555307"/>
                    <a:gd name="connsiteY18" fmla="*/ 87630 h 297180"/>
                    <a:gd name="connsiteX19" fmla="*/ 227648 w 555307"/>
                    <a:gd name="connsiteY19" fmla="*/ 100965 h 297180"/>
                    <a:gd name="connsiteX20" fmla="*/ 187642 w 555307"/>
                    <a:gd name="connsiteY20" fmla="*/ 140970 h 297180"/>
                    <a:gd name="connsiteX21" fmla="*/ 227648 w 555307"/>
                    <a:gd name="connsiteY21" fmla="*/ 180975 h 297180"/>
                    <a:gd name="connsiteX22" fmla="*/ 263843 w 555307"/>
                    <a:gd name="connsiteY22" fmla="*/ 200978 h 297180"/>
                    <a:gd name="connsiteX23" fmla="*/ 246698 w 555307"/>
                    <a:gd name="connsiteY23" fmla="*/ 193358 h 297180"/>
                    <a:gd name="connsiteX24" fmla="*/ 291465 w 555307"/>
                    <a:gd name="connsiteY24" fmla="*/ 85725 h 297180"/>
                    <a:gd name="connsiteX25" fmla="*/ 308610 w 555307"/>
                    <a:gd name="connsiteY25" fmla="*/ 93345 h 297180"/>
                    <a:gd name="connsiteX26" fmla="*/ 263843 w 555307"/>
                    <a:gd name="connsiteY26" fmla="*/ 200978 h 297180"/>
                    <a:gd name="connsiteX27" fmla="*/ 340043 w 555307"/>
                    <a:gd name="connsiteY27" fmla="*/ 195263 h 297180"/>
                    <a:gd name="connsiteX28" fmla="*/ 326708 w 555307"/>
                    <a:gd name="connsiteY28" fmla="*/ 181928 h 297180"/>
                    <a:gd name="connsiteX29" fmla="*/ 366713 w 555307"/>
                    <a:gd name="connsiteY29" fmla="*/ 141922 h 297180"/>
                    <a:gd name="connsiteX30" fmla="*/ 326708 w 555307"/>
                    <a:gd name="connsiteY30" fmla="*/ 101918 h 297180"/>
                    <a:gd name="connsiteX31" fmla="*/ 340043 w 555307"/>
                    <a:gd name="connsiteY31" fmla="*/ 88582 h 297180"/>
                    <a:gd name="connsiteX32" fmla="*/ 393383 w 555307"/>
                    <a:gd name="connsiteY32" fmla="*/ 141922 h 297180"/>
                    <a:gd name="connsiteX33" fmla="*/ 340043 w 555307"/>
                    <a:gd name="connsiteY33" fmla="*/ 195263 h 2971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</a:cxnLst>
                  <a:rect l="l" t="t" r="r" b="b"/>
                  <a:pathLst>
                    <a:path w="555307" h="297180">
                      <a:moveTo>
                        <a:pt x="482918" y="23813"/>
                      </a:moveTo>
                      <a:cubicBezTo>
                        <a:pt x="482918" y="10478"/>
                        <a:pt x="472440" y="0"/>
                        <a:pt x="459105" y="0"/>
                      </a:cubicBezTo>
                      <a:lnTo>
                        <a:pt x="459105" y="0"/>
                      </a:lnTo>
                      <a:lnTo>
                        <a:pt x="96203" y="0"/>
                      </a:lnTo>
                      <a:cubicBezTo>
                        <a:pt x="82868" y="0"/>
                        <a:pt x="72390" y="10478"/>
                        <a:pt x="72390" y="23813"/>
                      </a:cubicBezTo>
                      <a:lnTo>
                        <a:pt x="72390" y="23813"/>
                      </a:lnTo>
                      <a:lnTo>
                        <a:pt x="72390" y="260985"/>
                      </a:lnTo>
                      <a:lnTo>
                        <a:pt x="0" y="260985"/>
                      </a:lnTo>
                      <a:lnTo>
                        <a:pt x="0" y="273368"/>
                      </a:lnTo>
                      <a:cubicBezTo>
                        <a:pt x="0" y="286703"/>
                        <a:pt x="10478" y="297180"/>
                        <a:pt x="23813" y="297180"/>
                      </a:cubicBezTo>
                      <a:lnTo>
                        <a:pt x="531495" y="297180"/>
                      </a:lnTo>
                      <a:cubicBezTo>
                        <a:pt x="544830" y="297180"/>
                        <a:pt x="555308" y="286703"/>
                        <a:pt x="555308" y="273368"/>
                      </a:cubicBezTo>
                      <a:lnTo>
                        <a:pt x="555308" y="260985"/>
                      </a:lnTo>
                      <a:lnTo>
                        <a:pt x="482918" y="260985"/>
                      </a:lnTo>
                      <a:lnTo>
                        <a:pt x="482918" y="23813"/>
                      </a:lnTo>
                      <a:close/>
                      <a:moveTo>
                        <a:pt x="227648" y="180975"/>
                      </a:moveTo>
                      <a:lnTo>
                        <a:pt x="214313" y="194310"/>
                      </a:lnTo>
                      <a:lnTo>
                        <a:pt x="160973" y="140970"/>
                      </a:lnTo>
                      <a:lnTo>
                        <a:pt x="214313" y="87630"/>
                      </a:lnTo>
                      <a:lnTo>
                        <a:pt x="227648" y="100965"/>
                      </a:lnTo>
                      <a:lnTo>
                        <a:pt x="187642" y="140970"/>
                      </a:lnTo>
                      <a:lnTo>
                        <a:pt x="227648" y="180975"/>
                      </a:lnTo>
                      <a:close/>
                      <a:moveTo>
                        <a:pt x="263843" y="200978"/>
                      </a:moveTo>
                      <a:lnTo>
                        <a:pt x="246698" y="193358"/>
                      </a:lnTo>
                      <a:lnTo>
                        <a:pt x="291465" y="85725"/>
                      </a:lnTo>
                      <a:lnTo>
                        <a:pt x="308610" y="93345"/>
                      </a:lnTo>
                      <a:lnTo>
                        <a:pt x="263843" y="200978"/>
                      </a:lnTo>
                      <a:close/>
                      <a:moveTo>
                        <a:pt x="340043" y="195263"/>
                      </a:moveTo>
                      <a:lnTo>
                        <a:pt x="326708" y="181928"/>
                      </a:lnTo>
                      <a:lnTo>
                        <a:pt x="366713" y="141922"/>
                      </a:lnTo>
                      <a:lnTo>
                        <a:pt x="326708" y="101918"/>
                      </a:lnTo>
                      <a:lnTo>
                        <a:pt x="340043" y="88582"/>
                      </a:lnTo>
                      <a:lnTo>
                        <a:pt x="393383" y="141922"/>
                      </a:lnTo>
                      <a:lnTo>
                        <a:pt x="340043" y="195263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828754" hangingPunct="1">
                    <a:lnSpc>
                      <a:spcPct val="100000"/>
                    </a:lnSpc>
                    <a:defRPr/>
                  </a:pPr>
                  <a:endParaRPr lang="en-US" sz="3600" b="0" kern="1200" cap="none" spc="0">
                    <a:latin typeface="Calibri" panose="020F0502020204030204"/>
                  </a:endParaRPr>
                </a:p>
              </p:txBody>
            </p:sp>
          </p:grpSp>
          <p:sp>
            <p:nvSpPr>
              <p:cNvPr id="273" name="Rectangle 272">
                <a:extLst>
                  <a:ext uri="{FF2B5EF4-FFF2-40B4-BE49-F238E27FC236}">
                    <a16:creationId xmlns:a16="http://schemas.microsoft.com/office/drawing/2014/main" id="{91971E9C-6BB4-4046-A495-9CAF7C37B50A}"/>
                  </a:ext>
                </a:extLst>
              </p:cNvPr>
              <p:cNvSpPr/>
              <p:nvPr/>
            </p:nvSpPr>
            <p:spPr>
              <a:xfrm>
                <a:off x="6500813" y="3495675"/>
                <a:ext cx="366712" cy="176213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828754" hangingPunct="1">
                  <a:lnSpc>
                    <a:spcPct val="100000"/>
                  </a:lnSpc>
                  <a:defRPr/>
                </a:pPr>
                <a:endParaRPr lang="en-US" sz="3600" b="0" kern="1200" cap="none" spc="0">
                  <a:solidFill>
                    <a:srgbClr val="FFFFFF"/>
                  </a:solidFill>
                  <a:latin typeface="Calibri" panose="020F0502020204030204"/>
                </a:endParaRPr>
              </a:p>
            </p:txBody>
          </p:sp>
          <p:sp>
            <p:nvSpPr>
              <p:cNvPr id="274" name="TextBox 273">
                <a:extLst>
                  <a:ext uri="{FF2B5EF4-FFF2-40B4-BE49-F238E27FC236}">
                    <a16:creationId xmlns:a16="http://schemas.microsoft.com/office/drawing/2014/main" id="{43E2B8DE-F08B-4966-AFBD-0AF13EF8FABD}"/>
                  </a:ext>
                </a:extLst>
              </p:cNvPr>
              <p:cNvSpPr txBox="1"/>
              <p:nvPr/>
            </p:nvSpPr>
            <p:spPr>
              <a:xfrm>
                <a:off x="6393917" y="3463584"/>
                <a:ext cx="552449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1828754" hangingPunct="1">
                  <a:lnSpc>
                    <a:spcPct val="100000"/>
                  </a:lnSpc>
                  <a:defRPr/>
                </a:pPr>
                <a:r>
                  <a:rPr lang="en-US" sz="2000" b="0" kern="1200" cap="none" spc="0">
                    <a:solidFill>
                      <a:srgbClr val="000000"/>
                    </a:solidFill>
                    <a:latin typeface="Calibri" panose="020F0502020204030204"/>
                  </a:rPr>
                  <a:t>.NET</a:t>
                </a:r>
              </a:p>
            </p:txBody>
          </p:sp>
        </p:grp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70FEF02E-AEEE-4054-A828-B3C3B02258CA}"/>
              </a:ext>
            </a:extLst>
          </p:cNvPr>
          <p:cNvGrpSpPr/>
          <p:nvPr/>
        </p:nvGrpSpPr>
        <p:grpSpPr>
          <a:xfrm>
            <a:off x="-1258713" y="9697460"/>
            <a:ext cx="7433418" cy="4270374"/>
            <a:chOff x="172779" y="4792016"/>
            <a:chExt cx="3716709" cy="2135187"/>
          </a:xfrm>
        </p:grpSpPr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47A52CBC-BABD-42AB-8119-A4BFB9BE6EA0}"/>
                </a:ext>
              </a:extLst>
            </p:cNvPr>
            <p:cNvGrpSpPr/>
            <p:nvPr/>
          </p:nvGrpSpPr>
          <p:grpSpPr>
            <a:xfrm>
              <a:off x="2428374" y="5073357"/>
              <a:ext cx="642036" cy="809624"/>
              <a:chOff x="6362032" y="2936883"/>
              <a:chExt cx="642036" cy="809624"/>
            </a:xfrm>
          </p:grpSpPr>
          <p:grpSp>
            <p:nvGrpSpPr>
              <p:cNvPr id="172" name="Graphic 70" descr="Programmer male with solid fill">
                <a:extLst>
                  <a:ext uri="{FF2B5EF4-FFF2-40B4-BE49-F238E27FC236}">
                    <a16:creationId xmlns:a16="http://schemas.microsoft.com/office/drawing/2014/main" id="{B02D5622-743A-4669-9D1F-77C03F0883E6}"/>
                  </a:ext>
                </a:extLst>
              </p:cNvPr>
              <p:cNvGrpSpPr/>
              <p:nvPr/>
            </p:nvGrpSpPr>
            <p:grpSpPr>
              <a:xfrm>
                <a:off x="6362032" y="2936883"/>
                <a:ext cx="642036" cy="809624"/>
                <a:chOff x="6362032" y="2936883"/>
                <a:chExt cx="642036" cy="809624"/>
              </a:xfrm>
              <a:solidFill>
                <a:schemeClr val="tx1"/>
              </a:solidFill>
            </p:grpSpPr>
            <p:sp>
              <p:nvSpPr>
                <p:cNvPr id="175" name="Freeform: Shape 174">
                  <a:extLst>
                    <a:ext uri="{FF2B5EF4-FFF2-40B4-BE49-F238E27FC236}">
                      <a16:creationId xmlns:a16="http://schemas.microsoft.com/office/drawing/2014/main" id="{91986335-2DE0-48B2-B5ED-3F0CF558F5AE}"/>
                    </a:ext>
                  </a:extLst>
                </p:cNvPr>
                <p:cNvSpPr/>
                <p:nvPr/>
              </p:nvSpPr>
              <p:spPr>
                <a:xfrm>
                  <a:off x="6362032" y="2936883"/>
                  <a:ext cx="642036" cy="753427"/>
                </a:xfrm>
                <a:custGeom>
                  <a:avLst/>
                  <a:gdLst>
                    <a:gd name="connsiteX0" fmla="*/ 456750 w 642036"/>
                    <a:gd name="connsiteY0" fmla="*/ 434340 h 753427"/>
                    <a:gd name="connsiteX1" fmla="*/ 566287 w 642036"/>
                    <a:gd name="connsiteY1" fmla="*/ 490538 h 753427"/>
                    <a:gd name="connsiteX2" fmla="*/ 587242 w 642036"/>
                    <a:gd name="connsiteY2" fmla="*/ 533400 h 753427"/>
                    <a:gd name="connsiteX3" fmla="*/ 604387 w 642036"/>
                    <a:gd name="connsiteY3" fmla="*/ 681038 h 753427"/>
                    <a:gd name="connsiteX4" fmla="*/ 596767 w 642036"/>
                    <a:gd name="connsiteY4" fmla="*/ 698183 h 753427"/>
                    <a:gd name="connsiteX5" fmla="*/ 596767 w 642036"/>
                    <a:gd name="connsiteY5" fmla="*/ 698183 h 753427"/>
                    <a:gd name="connsiteX6" fmla="*/ 545332 w 642036"/>
                    <a:gd name="connsiteY6" fmla="*/ 722948 h 753427"/>
                    <a:gd name="connsiteX7" fmla="*/ 545332 w 642036"/>
                    <a:gd name="connsiteY7" fmla="*/ 753428 h 753427"/>
                    <a:gd name="connsiteX8" fmla="*/ 571050 w 642036"/>
                    <a:gd name="connsiteY8" fmla="*/ 753428 h 753427"/>
                    <a:gd name="connsiteX9" fmla="*/ 617722 w 642036"/>
                    <a:gd name="connsiteY9" fmla="*/ 729615 h 753427"/>
                    <a:gd name="connsiteX10" fmla="*/ 617722 w 642036"/>
                    <a:gd name="connsiteY10" fmla="*/ 729615 h 753427"/>
                    <a:gd name="connsiteX11" fmla="*/ 641535 w 642036"/>
                    <a:gd name="connsiteY11" fmla="*/ 676275 h 753427"/>
                    <a:gd name="connsiteX12" fmla="*/ 626295 w 642036"/>
                    <a:gd name="connsiteY12" fmla="*/ 532448 h 753427"/>
                    <a:gd name="connsiteX13" fmla="*/ 591052 w 642036"/>
                    <a:gd name="connsiteY13" fmla="*/ 461963 h 753427"/>
                    <a:gd name="connsiteX14" fmla="*/ 470085 w 642036"/>
                    <a:gd name="connsiteY14" fmla="*/ 399098 h 753427"/>
                    <a:gd name="connsiteX15" fmla="*/ 423412 w 642036"/>
                    <a:gd name="connsiteY15" fmla="*/ 380048 h 753427"/>
                    <a:gd name="connsiteX16" fmla="*/ 417697 w 642036"/>
                    <a:gd name="connsiteY16" fmla="*/ 371475 h 753427"/>
                    <a:gd name="connsiteX17" fmla="*/ 417697 w 642036"/>
                    <a:gd name="connsiteY17" fmla="*/ 348615 h 753427"/>
                    <a:gd name="connsiteX18" fmla="*/ 474847 w 642036"/>
                    <a:gd name="connsiteY18" fmla="*/ 229552 h 753427"/>
                    <a:gd name="connsiteX19" fmla="*/ 474847 w 642036"/>
                    <a:gd name="connsiteY19" fmla="*/ 195263 h 753427"/>
                    <a:gd name="connsiteX20" fmla="*/ 493897 w 642036"/>
                    <a:gd name="connsiteY20" fmla="*/ 200978 h 753427"/>
                    <a:gd name="connsiteX21" fmla="*/ 477705 w 642036"/>
                    <a:gd name="connsiteY21" fmla="*/ 153353 h 753427"/>
                    <a:gd name="connsiteX22" fmla="*/ 472942 w 642036"/>
                    <a:gd name="connsiteY22" fmla="*/ 133350 h 753427"/>
                    <a:gd name="connsiteX23" fmla="*/ 388170 w 642036"/>
                    <a:gd name="connsiteY23" fmla="*/ 17145 h 753427"/>
                    <a:gd name="connsiteX24" fmla="*/ 375787 w 642036"/>
                    <a:gd name="connsiteY24" fmla="*/ 18097 h 753427"/>
                    <a:gd name="connsiteX25" fmla="*/ 367215 w 642036"/>
                    <a:gd name="connsiteY25" fmla="*/ 24765 h 753427"/>
                    <a:gd name="connsiteX26" fmla="*/ 357690 w 642036"/>
                    <a:gd name="connsiteY26" fmla="*/ 11430 h 753427"/>
                    <a:gd name="connsiteX27" fmla="*/ 346260 w 642036"/>
                    <a:gd name="connsiteY27" fmla="*/ 2858 h 753427"/>
                    <a:gd name="connsiteX28" fmla="*/ 320542 w 642036"/>
                    <a:gd name="connsiteY28" fmla="*/ 0 h 753427"/>
                    <a:gd name="connsiteX29" fmla="*/ 169095 w 642036"/>
                    <a:gd name="connsiteY29" fmla="*/ 136208 h 753427"/>
                    <a:gd name="connsiteX30" fmla="*/ 169095 w 642036"/>
                    <a:gd name="connsiteY30" fmla="*/ 142875 h 753427"/>
                    <a:gd name="connsiteX31" fmla="*/ 169095 w 642036"/>
                    <a:gd name="connsiteY31" fmla="*/ 142875 h 753427"/>
                    <a:gd name="connsiteX32" fmla="*/ 169095 w 642036"/>
                    <a:gd name="connsiteY32" fmla="*/ 159068 h 753427"/>
                    <a:gd name="connsiteX33" fmla="*/ 156712 w 642036"/>
                    <a:gd name="connsiteY33" fmla="*/ 219075 h 753427"/>
                    <a:gd name="connsiteX34" fmla="*/ 140520 w 642036"/>
                    <a:gd name="connsiteY34" fmla="*/ 257175 h 753427"/>
                    <a:gd name="connsiteX35" fmla="*/ 171000 w 642036"/>
                    <a:gd name="connsiteY35" fmla="*/ 248602 h 753427"/>
                    <a:gd name="connsiteX36" fmla="*/ 226245 w 642036"/>
                    <a:gd name="connsiteY36" fmla="*/ 346710 h 753427"/>
                    <a:gd name="connsiteX37" fmla="*/ 226245 w 642036"/>
                    <a:gd name="connsiteY37" fmla="*/ 370523 h 753427"/>
                    <a:gd name="connsiteX38" fmla="*/ 220530 w 642036"/>
                    <a:gd name="connsiteY38" fmla="*/ 379095 h 753427"/>
                    <a:gd name="connsiteX39" fmla="*/ 173857 w 642036"/>
                    <a:gd name="connsiteY39" fmla="*/ 398145 h 753427"/>
                    <a:gd name="connsiteX40" fmla="*/ 52890 w 642036"/>
                    <a:gd name="connsiteY40" fmla="*/ 461010 h 753427"/>
                    <a:gd name="connsiteX41" fmla="*/ 16695 w 642036"/>
                    <a:gd name="connsiteY41" fmla="*/ 531495 h 753427"/>
                    <a:gd name="connsiteX42" fmla="*/ 502 w 642036"/>
                    <a:gd name="connsiteY42" fmla="*/ 676275 h 753427"/>
                    <a:gd name="connsiteX43" fmla="*/ 24315 w 642036"/>
                    <a:gd name="connsiteY43" fmla="*/ 729615 h 753427"/>
                    <a:gd name="connsiteX44" fmla="*/ 70987 w 642036"/>
                    <a:gd name="connsiteY44" fmla="*/ 753428 h 753427"/>
                    <a:gd name="connsiteX45" fmla="*/ 97657 w 642036"/>
                    <a:gd name="connsiteY45" fmla="*/ 753428 h 753427"/>
                    <a:gd name="connsiteX46" fmla="*/ 97657 w 642036"/>
                    <a:gd name="connsiteY46" fmla="*/ 723900 h 753427"/>
                    <a:gd name="connsiteX47" fmla="*/ 46222 w 642036"/>
                    <a:gd name="connsiteY47" fmla="*/ 699135 h 753427"/>
                    <a:gd name="connsiteX48" fmla="*/ 38602 w 642036"/>
                    <a:gd name="connsiteY48" fmla="*/ 681990 h 753427"/>
                    <a:gd name="connsiteX49" fmla="*/ 54795 w 642036"/>
                    <a:gd name="connsiteY49" fmla="*/ 535305 h 753427"/>
                    <a:gd name="connsiteX50" fmla="*/ 54795 w 642036"/>
                    <a:gd name="connsiteY50" fmla="*/ 533400 h 753427"/>
                    <a:gd name="connsiteX51" fmla="*/ 76702 w 642036"/>
                    <a:gd name="connsiteY51" fmla="*/ 490538 h 753427"/>
                    <a:gd name="connsiteX52" fmla="*/ 186240 w 642036"/>
                    <a:gd name="connsiteY52" fmla="*/ 434340 h 753427"/>
                    <a:gd name="connsiteX53" fmla="*/ 201480 w 642036"/>
                    <a:gd name="connsiteY53" fmla="*/ 429578 h 753427"/>
                    <a:gd name="connsiteX54" fmla="*/ 321495 w 642036"/>
                    <a:gd name="connsiteY54" fmla="*/ 457200 h 753427"/>
                    <a:gd name="connsiteX55" fmla="*/ 442462 w 642036"/>
                    <a:gd name="connsiteY55" fmla="*/ 429578 h 753427"/>
                    <a:gd name="connsiteX56" fmla="*/ 456750 w 642036"/>
                    <a:gd name="connsiteY56" fmla="*/ 434340 h 753427"/>
                    <a:gd name="connsiteX57" fmla="*/ 207195 w 642036"/>
                    <a:gd name="connsiteY57" fmla="*/ 237173 h 753427"/>
                    <a:gd name="connsiteX58" fmla="*/ 407220 w 642036"/>
                    <a:gd name="connsiteY58" fmla="*/ 123825 h 753427"/>
                    <a:gd name="connsiteX59" fmla="*/ 435795 w 642036"/>
                    <a:gd name="connsiteY59" fmla="*/ 161925 h 753427"/>
                    <a:gd name="connsiteX60" fmla="*/ 435795 w 642036"/>
                    <a:gd name="connsiteY60" fmla="*/ 228600 h 753427"/>
                    <a:gd name="connsiteX61" fmla="*/ 321495 w 642036"/>
                    <a:gd name="connsiteY61" fmla="*/ 342900 h 753427"/>
                    <a:gd name="connsiteX62" fmla="*/ 207195 w 642036"/>
                    <a:gd name="connsiteY62" fmla="*/ 237173 h 753427"/>
                    <a:gd name="connsiteX63" fmla="*/ 245295 w 642036"/>
                    <a:gd name="connsiteY63" fmla="*/ 408623 h 753427"/>
                    <a:gd name="connsiteX64" fmla="*/ 264345 w 642036"/>
                    <a:gd name="connsiteY64" fmla="*/ 370523 h 753427"/>
                    <a:gd name="connsiteX65" fmla="*/ 264345 w 642036"/>
                    <a:gd name="connsiteY65" fmla="*/ 369570 h 753427"/>
                    <a:gd name="connsiteX66" fmla="*/ 378645 w 642036"/>
                    <a:gd name="connsiteY66" fmla="*/ 369570 h 753427"/>
                    <a:gd name="connsiteX67" fmla="*/ 378645 w 642036"/>
                    <a:gd name="connsiteY67" fmla="*/ 370523 h 753427"/>
                    <a:gd name="connsiteX68" fmla="*/ 396742 w 642036"/>
                    <a:gd name="connsiteY68" fmla="*/ 408623 h 753427"/>
                    <a:gd name="connsiteX69" fmla="*/ 320542 w 642036"/>
                    <a:gd name="connsiteY69" fmla="*/ 419100 h 753427"/>
                    <a:gd name="connsiteX70" fmla="*/ 245295 w 642036"/>
                    <a:gd name="connsiteY70" fmla="*/ 408623 h 7534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</a:cxnLst>
                  <a:rect l="l" t="t" r="r" b="b"/>
                  <a:pathLst>
                    <a:path w="642036" h="753427">
                      <a:moveTo>
                        <a:pt x="456750" y="434340"/>
                      </a:moveTo>
                      <a:cubicBezTo>
                        <a:pt x="496755" y="448628"/>
                        <a:pt x="534855" y="464820"/>
                        <a:pt x="566287" y="490538"/>
                      </a:cubicBezTo>
                      <a:cubicBezTo>
                        <a:pt x="579622" y="501015"/>
                        <a:pt x="587242" y="516255"/>
                        <a:pt x="587242" y="533400"/>
                      </a:cubicBezTo>
                      <a:lnTo>
                        <a:pt x="604387" y="681038"/>
                      </a:lnTo>
                      <a:cubicBezTo>
                        <a:pt x="605340" y="687705"/>
                        <a:pt x="602482" y="694373"/>
                        <a:pt x="596767" y="698183"/>
                      </a:cubicBezTo>
                      <a:lnTo>
                        <a:pt x="596767" y="698183"/>
                      </a:lnTo>
                      <a:cubicBezTo>
                        <a:pt x="580575" y="708660"/>
                        <a:pt x="563430" y="717233"/>
                        <a:pt x="545332" y="722948"/>
                      </a:cubicBezTo>
                      <a:lnTo>
                        <a:pt x="545332" y="753428"/>
                      </a:lnTo>
                      <a:lnTo>
                        <a:pt x="571050" y="753428"/>
                      </a:lnTo>
                      <a:cubicBezTo>
                        <a:pt x="587242" y="746760"/>
                        <a:pt x="603435" y="739140"/>
                        <a:pt x="617722" y="729615"/>
                      </a:cubicBezTo>
                      <a:lnTo>
                        <a:pt x="617722" y="729615"/>
                      </a:lnTo>
                      <a:cubicBezTo>
                        <a:pt x="634867" y="718185"/>
                        <a:pt x="644392" y="697230"/>
                        <a:pt x="641535" y="676275"/>
                      </a:cubicBezTo>
                      <a:lnTo>
                        <a:pt x="626295" y="532448"/>
                      </a:lnTo>
                      <a:cubicBezTo>
                        <a:pt x="625342" y="504825"/>
                        <a:pt x="612960" y="479108"/>
                        <a:pt x="591052" y="461963"/>
                      </a:cubicBezTo>
                      <a:cubicBezTo>
                        <a:pt x="555810" y="432435"/>
                        <a:pt x="513900" y="414338"/>
                        <a:pt x="470085" y="399098"/>
                      </a:cubicBezTo>
                      <a:lnTo>
                        <a:pt x="423412" y="380048"/>
                      </a:lnTo>
                      <a:cubicBezTo>
                        <a:pt x="419602" y="378143"/>
                        <a:pt x="417697" y="375285"/>
                        <a:pt x="417697" y="371475"/>
                      </a:cubicBezTo>
                      <a:lnTo>
                        <a:pt x="417697" y="348615"/>
                      </a:lnTo>
                      <a:cubicBezTo>
                        <a:pt x="453892" y="320040"/>
                        <a:pt x="474847" y="276225"/>
                        <a:pt x="474847" y="229552"/>
                      </a:cubicBezTo>
                      <a:lnTo>
                        <a:pt x="474847" y="195263"/>
                      </a:lnTo>
                      <a:cubicBezTo>
                        <a:pt x="480562" y="199073"/>
                        <a:pt x="487230" y="200025"/>
                        <a:pt x="493897" y="200978"/>
                      </a:cubicBezTo>
                      <a:lnTo>
                        <a:pt x="477705" y="153353"/>
                      </a:lnTo>
                      <a:cubicBezTo>
                        <a:pt x="475800" y="146685"/>
                        <a:pt x="473895" y="140018"/>
                        <a:pt x="472942" y="133350"/>
                      </a:cubicBezTo>
                      <a:cubicBezTo>
                        <a:pt x="465322" y="79057"/>
                        <a:pt x="432937" y="40958"/>
                        <a:pt x="388170" y="17145"/>
                      </a:cubicBezTo>
                      <a:cubicBezTo>
                        <a:pt x="384360" y="15240"/>
                        <a:pt x="379597" y="15240"/>
                        <a:pt x="375787" y="18097"/>
                      </a:cubicBezTo>
                      <a:lnTo>
                        <a:pt x="367215" y="24765"/>
                      </a:lnTo>
                      <a:lnTo>
                        <a:pt x="357690" y="11430"/>
                      </a:lnTo>
                      <a:cubicBezTo>
                        <a:pt x="354832" y="7620"/>
                        <a:pt x="351022" y="3810"/>
                        <a:pt x="346260" y="2858"/>
                      </a:cubicBezTo>
                      <a:cubicBezTo>
                        <a:pt x="337687" y="953"/>
                        <a:pt x="329115" y="0"/>
                        <a:pt x="320542" y="0"/>
                      </a:cubicBezTo>
                      <a:cubicBezTo>
                        <a:pt x="245295" y="0"/>
                        <a:pt x="182430" y="59055"/>
                        <a:pt x="169095" y="136208"/>
                      </a:cubicBezTo>
                      <a:lnTo>
                        <a:pt x="169095" y="142875"/>
                      </a:lnTo>
                      <a:lnTo>
                        <a:pt x="169095" y="142875"/>
                      </a:lnTo>
                      <a:lnTo>
                        <a:pt x="169095" y="159068"/>
                      </a:lnTo>
                      <a:cubicBezTo>
                        <a:pt x="169095" y="180023"/>
                        <a:pt x="165285" y="200025"/>
                        <a:pt x="156712" y="219075"/>
                      </a:cubicBezTo>
                      <a:lnTo>
                        <a:pt x="140520" y="257175"/>
                      </a:lnTo>
                      <a:cubicBezTo>
                        <a:pt x="140520" y="257175"/>
                        <a:pt x="151950" y="254318"/>
                        <a:pt x="171000" y="248602"/>
                      </a:cubicBezTo>
                      <a:cubicBezTo>
                        <a:pt x="175762" y="287655"/>
                        <a:pt x="195765" y="322898"/>
                        <a:pt x="226245" y="346710"/>
                      </a:cubicBezTo>
                      <a:lnTo>
                        <a:pt x="226245" y="370523"/>
                      </a:lnTo>
                      <a:cubicBezTo>
                        <a:pt x="226245" y="374333"/>
                        <a:pt x="224340" y="378143"/>
                        <a:pt x="220530" y="379095"/>
                      </a:cubicBezTo>
                      <a:lnTo>
                        <a:pt x="173857" y="398145"/>
                      </a:lnTo>
                      <a:cubicBezTo>
                        <a:pt x="130042" y="413385"/>
                        <a:pt x="88132" y="431483"/>
                        <a:pt x="52890" y="461010"/>
                      </a:cubicBezTo>
                      <a:cubicBezTo>
                        <a:pt x="30982" y="478155"/>
                        <a:pt x="17647" y="503873"/>
                        <a:pt x="16695" y="531495"/>
                      </a:cubicBezTo>
                      <a:lnTo>
                        <a:pt x="502" y="676275"/>
                      </a:lnTo>
                      <a:cubicBezTo>
                        <a:pt x="-2355" y="697230"/>
                        <a:pt x="7170" y="718185"/>
                        <a:pt x="24315" y="729615"/>
                      </a:cubicBezTo>
                      <a:cubicBezTo>
                        <a:pt x="38602" y="739140"/>
                        <a:pt x="54795" y="746760"/>
                        <a:pt x="70987" y="753428"/>
                      </a:cubicBezTo>
                      <a:lnTo>
                        <a:pt x="97657" y="753428"/>
                      </a:lnTo>
                      <a:lnTo>
                        <a:pt x="97657" y="723900"/>
                      </a:lnTo>
                      <a:cubicBezTo>
                        <a:pt x="79560" y="717233"/>
                        <a:pt x="62415" y="709613"/>
                        <a:pt x="46222" y="699135"/>
                      </a:cubicBezTo>
                      <a:cubicBezTo>
                        <a:pt x="40507" y="695325"/>
                        <a:pt x="37650" y="688658"/>
                        <a:pt x="38602" y="681990"/>
                      </a:cubicBezTo>
                      <a:lnTo>
                        <a:pt x="54795" y="535305"/>
                      </a:lnTo>
                      <a:lnTo>
                        <a:pt x="54795" y="533400"/>
                      </a:lnTo>
                      <a:cubicBezTo>
                        <a:pt x="54795" y="516255"/>
                        <a:pt x="63367" y="501015"/>
                        <a:pt x="76702" y="490538"/>
                      </a:cubicBezTo>
                      <a:cubicBezTo>
                        <a:pt x="108135" y="464820"/>
                        <a:pt x="146235" y="448628"/>
                        <a:pt x="186240" y="434340"/>
                      </a:cubicBezTo>
                      <a:lnTo>
                        <a:pt x="201480" y="429578"/>
                      </a:lnTo>
                      <a:cubicBezTo>
                        <a:pt x="229102" y="446723"/>
                        <a:pt x="272917" y="457200"/>
                        <a:pt x="321495" y="457200"/>
                      </a:cubicBezTo>
                      <a:cubicBezTo>
                        <a:pt x="370072" y="457200"/>
                        <a:pt x="413887" y="446723"/>
                        <a:pt x="442462" y="429578"/>
                      </a:cubicBezTo>
                      <a:lnTo>
                        <a:pt x="456750" y="434340"/>
                      </a:lnTo>
                      <a:close/>
                      <a:moveTo>
                        <a:pt x="207195" y="237173"/>
                      </a:moveTo>
                      <a:cubicBezTo>
                        <a:pt x="271965" y="215265"/>
                        <a:pt x="365310" y="177165"/>
                        <a:pt x="407220" y="123825"/>
                      </a:cubicBezTo>
                      <a:cubicBezTo>
                        <a:pt x="415792" y="137160"/>
                        <a:pt x="425317" y="149543"/>
                        <a:pt x="435795" y="161925"/>
                      </a:cubicBezTo>
                      <a:lnTo>
                        <a:pt x="435795" y="228600"/>
                      </a:lnTo>
                      <a:cubicBezTo>
                        <a:pt x="435795" y="291465"/>
                        <a:pt x="384360" y="342900"/>
                        <a:pt x="321495" y="342900"/>
                      </a:cubicBezTo>
                      <a:cubicBezTo>
                        <a:pt x="261487" y="342900"/>
                        <a:pt x="211957" y="297180"/>
                        <a:pt x="207195" y="237173"/>
                      </a:cubicBezTo>
                      <a:close/>
                      <a:moveTo>
                        <a:pt x="245295" y="408623"/>
                      </a:moveTo>
                      <a:cubicBezTo>
                        <a:pt x="256725" y="400050"/>
                        <a:pt x="264345" y="385763"/>
                        <a:pt x="264345" y="370523"/>
                      </a:cubicBezTo>
                      <a:lnTo>
                        <a:pt x="264345" y="369570"/>
                      </a:lnTo>
                      <a:cubicBezTo>
                        <a:pt x="300540" y="384810"/>
                        <a:pt x="342450" y="384810"/>
                        <a:pt x="378645" y="369570"/>
                      </a:cubicBezTo>
                      <a:lnTo>
                        <a:pt x="378645" y="370523"/>
                      </a:lnTo>
                      <a:cubicBezTo>
                        <a:pt x="378645" y="384810"/>
                        <a:pt x="385312" y="399098"/>
                        <a:pt x="396742" y="408623"/>
                      </a:cubicBezTo>
                      <a:cubicBezTo>
                        <a:pt x="371977" y="416243"/>
                        <a:pt x="346260" y="420053"/>
                        <a:pt x="320542" y="419100"/>
                      </a:cubicBezTo>
                      <a:cubicBezTo>
                        <a:pt x="295777" y="419100"/>
                        <a:pt x="270060" y="415290"/>
                        <a:pt x="245295" y="408623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828754" hangingPunct="1">
                    <a:lnSpc>
                      <a:spcPct val="100000"/>
                    </a:lnSpc>
                    <a:defRPr/>
                  </a:pPr>
                  <a:endParaRPr lang="en-US" sz="3600" b="0" kern="1200" cap="none" spc="0">
                    <a:latin typeface="Calibri" panose="020F0502020204030204"/>
                  </a:endParaRPr>
                </a:p>
              </p:txBody>
            </p:sp>
            <p:sp>
              <p:nvSpPr>
                <p:cNvPr id="176" name="Freeform: Shape 175">
                  <a:extLst>
                    <a:ext uri="{FF2B5EF4-FFF2-40B4-BE49-F238E27FC236}">
                      <a16:creationId xmlns:a16="http://schemas.microsoft.com/office/drawing/2014/main" id="{19B11F65-2AF0-4E7B-965B-CE94DE7BF1E7}"/>
                    </a:ext>
                  </a:extLst>
                </p:cNvPr>
                <p:cNvSpPr/>
                <p:nvPr/>
              </p:nvSpPr>
              <p:spPr>
                <a:xfrm>
                  <a:off x="6406349" y="3449327"/>
                  <a:ext cx="555307" cy="297180"/>
                </a:xfrm>
                <a:custGeom>
                  <a:avLst/>
                  <a:gdLst>
                    <a:gd name="connsiteX0" fmla="*/ 482918 w 555307"/>
                    <a:gd name="connsiteY0" fmla="*/ 23813 h 297180"/>
                    <a:gd name="connsiteX1" fmla="*/ 459105 w 555307"/>
                    <a:gd name="connsiteY1" fmla="*/ 0 h 297180"/>
                    <a:gd name="connsiteX2" fmla="*/ 459105 w 555307"/>
                    <a:gd name="connsiteY2" fmla="*/ 0 h 297180"/>
                    <a:gd name="connsiteX3" fmla="*/ 96203 w 555307"/>
                    <a:gd name="connsiteY3" fmla="*/ 0 h 297180"/>
                    <a:gd name="connsiteX4" fmla="*/ 72390 w 555307"/>
                    <a:gd name="connsiteY4" fmla="*/ 23813 h 297180"/>
                    <a:gd name="connsiteX5" fmla="*/ 72390 w 555307"/>
                    <a:gd name="connsiteY5" fmla="*/ 23813 h 297180"/>
                    <a:gd name="connsiteX6" fmla="*/ 72390 w 555307"/>
                    <a:gd name="connsiteY6" fmla="*/ 260985 h 297180"/>
                    <a:gd name="connsiteX7" fmla="*/ 0 w 555307"/>
                    <a:gd name="connsiteY7" fmla="*/ 260985 h 297180"/>
                    <a:gd name="connsiteX8" fmla="*/ 0 w 555307"/>
                    <a:gd name="connsiteY8" fmla="*/ 273368 h 297180"/>
                    <a:gd name="connsiteX9" fmla="*/ 23813 w 555307"/>
                    <a:gd name="connsiteY9" fmla="*/ 297180 h 297180"/>
                    <a:gd name="connsiteX10" fmla="*/ 531495 w 555307"/>
                    <a:gd name="connsiteY10" fmla="*/ 297180 h 297180"/>
                    <a:gd name="connsiteX11" fmla="*/ 555308 w 555307"/>
                    <a:gd name="connsiteY11" fmla="*/ 273368 h 297180"/>
                    <a:gd name="connsiteX12" fmla="*/ 555308 w 555307"/>
                    <a:gd name="connsiteY12" fmla="*/ 260985 h 297180"/>
                    <a:gd name="connsiteX13" fmla="*/ 482918 w 555307"/>
                    <a:gd name="connsiteY13" fmla="*/ 260985 h 297180"/>
                    <a:gd name="connsiteX14" fmla="*/ 482918 w 555307"/>
                    <a:gd name="connsiteY14" fmla="*/ 23813 h 297180"/>
                    <a:gd name="connsiteX15" fmla="*/ 227648 w 555307"/>
                    <a:gd name="connsiteY15" fmla="*/ 180975 h 297180"/>
                    <a:gd name="connsiteX16" fmla="*/ 214313 w 555307"/>
                    <a:gd name="connsiteY16" fmla="*/ 194310 h 297180"/>
                    <a:gd name="connsiteX17" fmla="*/ 160973 w 555307"/>
                    <a:gd name="connsiteY17" fmla="*/ 140970 h 297180"/>
                    <a:gd name="connsiteX18" fmla="*/ 214313 w 555307"/>
                    <a:gd name="connsiteY18" fmla="*/ 87630 h 297180"/>
                    <a:gd name="connsiteX19" fmla="*/ 227648 w 555307"/>
                    <a:gd name="connsiteY19" fmla="*/ 100965 h 297180"/>
                    <a:gd name="connsiteX20" fmla="*/ 187642 w 555307"/>
                    <a:gd name="connsiteY20" fmla="*/ 140970 h 297180"/>
                    <a:gd name="connsiteX21" fmla="*/ 227648 w 555307"/>
                    <a:gd name="connsiteY21" fmla="*/ 180975 h 297180"/>
                    <a:gd name="connsiteX22" fmla="*/ 263843 w 555307"/>
                    <a:gd name="connsiteY22" fmla="*/ 200978 h 297180"/>
                    <a:gd name="connsiteX23" fmla="*/ 246698 w 555307"/>
                    <a:gd name="connsiteY23" fmla="*/ 193358 h 297180"/>
                    <a:gd name="connsiteX24" fmla="*/ 291465 w 555307"/>
                    <a:gd name="connsiteY24" fmla="*/ 85725 h 297180"/>
                    <a:gd name="connsiteX25" fmla="*/ 308610 w 555307"/>
                    <a:gd name="connsiteY25" fmla="*/ 93345 h 297180"/>
                    <a:gd name="connsiteX26" fmla="*/ 263843 w 555307"/>
                    <a:gd name="connsiteY26" fmla="*/ 200978 h 297180"/>
                    <a:gd name="connsiteX27" fmla="*/ 340043 w 555307"/>
                    <a:gd name="connsiteY27" fmla="*/ 195263 h 297180"/>
                    <a:gd name="connsiteX28" fmla="*/ 326708 w 555307"/>
                    <a:gd name="connsiteY28" fmla="*/ 181928 h 297180"/>
                    <a:gd name="connsiteX29" fmla="*/ 366713 w 555307"/>
                    <a:gd name="connsiteY29" fmla="*/ 141922 h 297180"/>
                    <a:gd name="connsiteX30" fmla="*/ 326708 w 555307"/>
                    <a:gd name="connsiteY30" fmla="*/ 101918 h 297180"/>
                    <a:gd name="connsiteX31" fmla="*/ 340043 w 555307"/>
                    <a:gd name="connsiteY31" fmla="*/ 88582 h 297180"/>
                    <a:gd name="connsiteX32" fmla="*/ 393383 w 555307"/>
                    <a:gd name="connsiteY32" fmla="*/ 141922 h 297180"/>
                    <a:gd name="connsiteX33" fmla="*/ 340043 w 555307"/>
                    <a:gd name="connsiteY33" fmla="*/ 195263 h 2971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</a:cxnLst>
                  <a:rect l="l" t="t" r="r" b="b"/>
                  <a:pathLst>
                    <a:path w="555307" h="297180">
                      <a:moveTo>
                        <a:pt x="482918" y="23813"/>
                      </a:moveTo>
                      <a:cubicBezTo>
                        <a:pt x="482918" y="10478"/>
                        <a:pt x="472440" y="0"/>
                        <a:pt x="459105" y="0"/>
                      </a:cubicBezTo>
                      <a:lnTo>
                        <a:pt x="459105" y="0"/>
                      </a:lnTo>
                      <a:lnTo>
                        <a:pt x="96203" y="0"/>
                      </a:lnTo>
                      <a:cubicBezTo>
                        <a:pt x="82868" y="0"/>
                        <a:pt x="72390" y="10478"/>
                        <a:pt x="72390" y="23813"/>
                      </a:cubicBezTo>
                      <a:lnTo>
                        <a:pt x="72390" y="23813"/>
                      </a:lnTo>
                      <a:lnTo>
                        <a:pt x="72390" y="260985"/>
                      </a:lnTo>
                      <a:lnTo>
                        <a:pt x="0" y="260985"/>
                      </a:lnTo>
                      <a:lnTo>
                        <a:pt x="0" y="273368"/>
                      </a:lnTo>
                      <a:cubicBezTo>
                        <a:pt x="0" y="286703"/>
                        <a:pt x="10478" y="297180"/>
                        <a:pt x="23813" y="297180"/>
                      </a:cubicBezTo>
                      <a:lnTo>
                        <a:pt x="531495" y="297180"/>
                      </a:lnTo>
                      <a:cubicBezTo>
                        <a:pt x="544830" y="297180"/>
                        <a:pt x="555308" y="286703"/>
                        <a:pt x="555308" y="273368"/>
                      </a:cubicBezTo>
                      <a:lnTo>
                        <a:pt x="555308" y="260985"/>
                      </a:lnTo>
                      <a:lnTo>
                        <a:pt x="482918" y="260985"/>
                      </a:lnTo>
                      <a:lnTo>
                        <a:pt x="482918" y="23813"/>
                      </a:lnTo>
                      <a:close/>
                      <a:moveTo>
                        <a:pt x="227648" y="180975"/>
                      </a:moveTo>
                      <a:lnTo>
                        <a:pt x="214313" y="194310"/>
                      </a:lnTo>
                      <a:lnTo>
                        <a:pt x="160973" y="140970"/>
                      </a:lnTo>
                      <a:lnTo>
                        <a:pt x="214313" y="87630"/>
                      </a:lnTo>
                      <a:lnTo>
                        <a:pt x="227648" y="100965"/>
                      </a:lnTo>
                      <a:lnTo>
                        <a:pt x="187642" y="140970"/>
                      </a:lnTo>
                      <a:lnTo>
                        <a:pt x="227648" y="180975"/>
                      </a:lnTo>
                      <a:close/>
                      <a:moveTo>
                        <a:pt x="263843" y="200978"/>
                      </a:moveTo>
                      <a:lnTo>
                        <a:pt x="246698" y="193358"/>
                      </a:lnTo>
                      <a:lnTo>
                        <a:pt x="291465" y="85725"/>
                      </a:lnTo>
                      <a:lnTo>
                        <a:pt x="308610" y="93345"/>
                      </a:lnTo>
                      <a:lnTo>
                        <a:pt x="263843" y="200978"/>
                      </a:lnTo>
                      <a:close/>
                      <a:moveTo>
                        <a:pt x="340043" y="195263"/>
                      </a:moveTo>
                      <a:lnTo>
                        <a:pt x="326708" y="181928"/>
                      </a:lnTo>
                      <a:lnTo>
                        <a:pt x="366713" y="141922"/>
                      </a:lnTo>
                      <a:lnTo>
                        <a:pt x="326708" y="101918"/>
                      </a:lnTo>
                      <a:lnTo>
                        <a:pt x="340043" y="88582"/>
                      </a:lnTo>
                      <a:lnTo>
                        <a:pt x="393383" y="141922"/>
                      </a:lnTo>
                      <a:lnTo>
                        <a:pt x="340043" y="195263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828754" hangingPunct="1">
                    <a:lnSpc>
                      <a:spcPct val="100000"/>
                    </a:lnSpc>
                    <a:defRPr/>
                  </a:pPr>
                  <a:endParaRPr lang="en-US" sz="3600" b="0" kern="1200" cap="none" spc="0">
                    <a:latin typeface="Calibri" panose="020F0502020204030204"/>
                  </a:endParaRPr>
                </a:p>
              </p:txBody>
            </p:sp>
          </p:grpSp>
          <p:sp>
            <p:nvSpPr>
              <p:cNvPr id="173" name="Rectangle 172">
                <a:extLst>
                  <a:ext uri="{FF2B5EF4-FFF2-40B4-BE49-F238E27FC236}">
                    <a16:creationId xmlns:a16="http://schemas.microsoft.com/office/drawing/2014/main" id="{DBBC8A99-0DAC-4351-8BC0-1E9906DA5A83}"/>
                  </a:ext>
                </a:extLst>
              </p:cNvPr>
              <p:cNvSpPr/>
              <p:nvPr/>
            </p:nvSpPr>
            <p:spPr>
              <a:xfrm>
                <a:off x="6500813" y="3495675"/>
                <a:ext cx="366712" cy="176213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828754" hangingPunct="1">
                  <a:lnSpc>
                    <a:spcPct val="100000"/>
                  </a:lnSpc>
                  <a:defRPr/>
                </a:pPr>
                <a:endParaRPr lang="en-US" sz="3600" b="0" kern="1200" cap="none" spc="0">
                  <a:solidFill>
                    <a:srgbClr val="FFFFFF"/>
                  </a:solidFill>
                  <a:latin typeface="Calibri" panose="020F0502020204030204"/>
                </a:endParaRPr>
              </a:p>
            </p:txBody>
          </p:sp>
          <p:sp>
            <p:nvSpPr>
              <p:cNvPr id="174" name="TextBox 173">
                <a:extLst>
                  <a:ext uri="{FF2B5EF4-FFF2-40B4-BE49-F238E27FC236}">
                    <a16:creationId xmlns:a16="http://schemas.microsoft.com/office/drawing/2014/main" id="{447330E5-30E5-40D3-98B0-92618ABBC37E}"/>
                  </a:ext>
                </a:extLst>
              </p:cNvPr>
              <p:cNvSpPr txBox="1"/>
              <p:nvPr/>
            </p:nvSpPr>
            <p:spPr>
              <a:xfrm>
                <a:off x="6393917" y="3463584"/>
                <a:ext cx="552449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1828754" hangingPunct="1">
                  <a:lnSpc>
                    <a:spcPct val="100000"/>
                  </a:lnSpc>
                  <a:defRPr/>
                </a:pPr>
                <a:r>
                  <a:rPr lang="en-US" sz="2000" b="0" kern="1200" cap="none" spc="0">
                    <a:solidFill>
                      <a:srgbClr val="000000"/>
                    </a:solidFill>
                    <a:latin typeface="Calibri" panose="020F0502020204030204"/>
                  </a:rPr>
                  <a:t>.NET</a:t>
                </a:r>
              </a:p>
            </p:txBody>
          </p:sp>
        </p:grpSp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5090103D-D66A-4345-9C7A-CBBC35D940C5}"/>
                </a:ext>
              </a:extLst>
            </p:cNvPr>
            <p:cNvGrpSpPr/>
            <p:nvPr/>
          </p:nvGrpSpPr>
          <p:grpSpPr>
            <a:xfrm>
              <a:off x="1499193" y="5742099"/>
              <a:ext cx="914400" cy="914400"/>
              <a:chOff x="6212942" y="1808483"/>
              <a:chExt cx="914400" cy="914400"/>
            </a:xfrm>
          </p:grpSpPr>
          <p:pic>
            <p:nvPicPr>
              <p:cNvPr id="169" name="Graphic 168" descr="Programmer female with solid fill">
                <a:extLst>
                  <a:ext uri="{FF2B5EF4-FFF2-40B4-BE49-F238E27FC236}">
                    <a16:creationId xmlns:a16="http://schemas.microsoft.com/office/drawing/2014/main" id="{C5134E7D-058F-4462-8E9E-22314CFA04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6212942" y="1808483"/>
                <a:ext cx="914400" cy="914400"/>
              </a:xfrm>
              <a:prstGeom prst="rect">
                <a:avLst/>
              </a:prstGeom>
            </p:spPr>
          </p:pic>
          <p:sp>
            <p:nvSpPr>
              <p:cNvPr id="170" name="Rectangle 169">
                <a:extLst>
                  <a:ext uri="{FF2B5EF4-FFF2-40B4-BE49-F238E27FC236}">
                    <a16:creationId xmlns:a16="http://schemas.microsoft.com/office/drawing/2014/main" id="{7F172850-BA26-4225-B88D-377F53DE5E9A}"/>
                  </a:ext>
                </a:extLst>
              </p:cNvPr>
              <p:cNvSpPr/>
              <p:nvPr/>
            </p:nvSpPr>
            <p:spPr>
              <a:xfrm>
                <a:off x="6486178" y="2457813"/>
                <a:ext cx="366712" cy="176213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828754" hangingPunct="1">
                  <a:lnSpc>
                    <a:spcPct val="100000"/>
                  </a:lnSpc>
                  <a:defRPr/>
                </a:pPr>
                <a:endParaRPr lang="en-US" sz="3600" b="0" kern="1200" cap="none" spc="0">
                  <a:solidFill>
                    <a:srgbClr val="FFFFFF"/>
                  </a:solidFill>
                  <a:latin typeface="Calibri" panose="020F0502020204030204"/>
                </a:endParaRPr>
              </a:p>
            </p:txBody>
          </p:sp>
          <p:sp>
            <p:nvSpPr>
              <p:cNvPr id="171" name="TextBox 170">
                <a:extLst>
                  <a:ext uri="{FF2B5EF4-FFF2-40B4-BE49-F238E27FC236}">
                    <a16:creationId xmlns:a16="http://schemas.microsoft.com/office/drawing/2014/main" id="{A5F12ABA-826A-4507-BEE7-E5DA6336A510}"/>
                  </a:ext>
                </a:extLst>
              </p:cNvPr>
              <p:cNvSpPr txBox="1"/>
              <p:nvPr/>
            </p:nvSpPr>
            <p:spPr>
              <a:xfrm>
                <a:off x="6392439" y="2427311"/>
                <a:ext cx="552449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1828754" hangingPunct="1">
                  <a:lnSpc>
                    <a:spcPct val="100000"/>
                  </a:lnSpc>
                  <a:defRPr/>
                </a:pPr>
                <a:r>
                  <a:rPr lang="en-US" sz="2000" b="0" kern="1200" cap="none" spc="0">
                    <a:solidFill>
                      <a:srgbClr val="000000"/>
                    </a:solidFill>
                    <a:latin typeface="Calibri" panose="020F0502020204030204"/>
                  </a:rPr>
                  <a:t>.NET</a:t>
                </a:r>
              </a:p>
            </p:txBody>
          </p:sp>
        </p:grpSp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E5E0B6E8-547B-4896-B2A9-34011DC55540}"/>
                </a:ext>
              </a:extLst>
            </p:cNvPr>
            <p:cNvGrpSpPr/>
            <p:nvPr/>
          </p:nvGrpSpPr>
          <p:grpSpPr>
            <a:xfrm>
              <a:off x="3265112" y="4910635"/>
              <a:ext cx="624376" cy="809620"/>
              <a:chOff x="7832116" y="1894212"/>
              <a:chExt cx="624376" cy="809620"/>
            </a:xfrm>
          </p:grpSpPr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86012BB6-EDD5-4DC8-9038-E9751C91A14A}"/>
                  </a:ext>
                </a:extLst>
              </p:cNvPr>
              <p:cNvSpPr txBox="1"/>
              <p:nvPr/>
            </p:nvSpPr>
            <p:spPr>
              <a:xfrm>
                <a:off x="7868079" y="2420980"/>
                <a:ext cx="552449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1828754" hangingPunct="1">
                  <a:lnSpc>
                    <a:spcPct val="100000"/>
                  </a:lnSpc>
                  <a:defRPr/>
                </a:pPr>
                <a:r>
                  <a:rPr lang="en-US" sz="2000" b="0" kern="1200" cap="none" spc="0">
                    <a:latin typeface="Calibri" panose="020F0502020204030204"/>
                  </a:rPr>
                  <a:t>.NET</a:t>
                </a:r>
              </a:p>
            </p:txBody>
          </p:sp>
          <p:grpSp>
            <p:nvGrpSpPr>
              <p:cNvPr id="165" name="Graphic 72" descr="Programmer male outline">
                <a:extLst>
                  <a:ext uri="{FF2B5EF4-FFF2-40B4-BE49-F238E27FC236}">
                    <a16:creationId xmlns:a16="http://schemas.microsoft.com/office/drawing/2014/main" id="{BB63377A-0C73-440A-8762-6F9DF72739DB}"/>
                  </a:ext>
                </a:extLst>
              </p:cNvPr>
              <p:cNvGrpSpPr/>
              <p:nvPr/>
            </p:nvGrpSpPr>
            <p:grpSpPr>
              <a:xfrm>
                <a:off x="7832116" y="1894212"/>
                <a:ext cx="624376" cy="809620"/>
                <a:chOff x="7832116" y="1894212"/>
                <a:chExt cx="624376" cy="809620"/>
              </a:xfrm>
              <a:solidFill>
                <a:schemeClr val="tx1"/>
              </a:solidFill>
            </p:grpSpPr>
            <p:sp>
              <p:nvSpPr>
                <p:cNvPr id="166" name="Freeform: Shape 165">
                  <a:extLst>
                    <a:ext uri="{FF2B5EF4-FFF2-40B4-BE49-F238E27FC236}">
                      <a16:creationId xmlns:a16="http://schemas.microsoft.com/office/drawing/2014/main" id="{668E7F42-EDD6-44E2-ADA4-6F40186E30A7}"/>
                    </a:ext>
                  </a:extLst>
                </p:cNvPr>
                <p:cNvSpPr/>
                <p:nvPr/>
              </p:nvSpPr>
              <p:spPr>
                <a:xfrm>
                  <a:off x="7832116" y="1894212"/>
                  <a:ext cx="624376" cy="742817"/>
                </a:xfrm>
                <a:custGeom>
                  <a:avLst/>
                  <a:gdLst>
                    <a:gd name="connsiteX0" fmla="*/ 451419 w 624376"/>
                    <a:gd name="connsiteY0" fmla="*/ 425953 h 742817"/>
                    <a:gd name="connsiteX1" fmla="*/ 563440 w 624376"/>
                    <a:gd name="connsiteY1" fmla="*/ 483763 h 742817"/>
                    <a:gd name="connsiteX2" fmla="*/ 588364 w 624376"/>
                    <a:gd name="connsiteY2" fmla="*/ 533615 h 742817"/>
                    <a:gd name="connsiteX3" fmla="*/ 605088 w 624376"/>
                    <a:gd name="connsiteY3" fmla="*/ 670717 h 742817"/>
                    <a:gd name="connsiteX4" fmla="*/ 593288 w 624376"/>
                    <a:gd name="connsiteY4" fmla="*/ 697264 h 742817"/>
                    <a:gd name="connsiteX5" fmla="*/ 540821 w 624376"/>
                    <a:gd name="connsiteY5" fmla="*/ 722719 h 742817"/>
                    <a:gd name="connsiteX6" fmla="*/ 540821 w 624376"/>
                    <a:gd name="connsiteY6" fmla="*/ 742802 h 742817"/>
                    <a:gd name="connsiteX7" fmla="*/ 603921 w 624376"/>
                    <a:gd name="connsiteY7" fmla="*/ 713068 h 742817"/>
                    <a:gd name="connsiteX8" fmla="*/ 624007 w 624376"/>
                    <a:gd name="connsiteY8" fmla="*/ 668475 h 742817"/>
                    <a:gd name="connsiteX9" fmla="*/ 607399 w 624376"/>
                    <a:gd name="connsiteY9" fmla="*/ 532729 h 742817"/>
                    <a:gd name="connsiteX10" fmla="*/ 575346 w 624376"/>
                    <a:gd name="connsiteY10" fmla="*/ 468900 h 742817"/>
                    <a:gd name="connsiteX11" fmla="*/ 456611 w 624376"/>
                    <a:gd name="connsiteY11" fmla="*/ 407601 h 742817"/>
                    <a:gd name="connsiteX12" fmla="*/ 409728 w 624376"/>
                    <a:gd name="connsiteY12" fmla="*/ 388361 h 742817"/>
                    <a:gd name="connsiteX13" fmla="*/ 397910 w 624376"/>
                    <a:gd name="connsiteY13" fmla="*/ 370736 h 742817"/>
                    <a:gd name="connsiteX14" fmla="*/ 397910 w 624376"/>
                    <a:gd name="connsiteY14" fmla="*/ 342660 h 742817"/>
                    <a:gd name="connsiteX15" fmla="*/ 455079 w 624376"/>
                    <a:gd name="connsiteY15" fmla="*/ 228618 h 742817"/>
                    <a:gd name="connsiteX16" fmla="*/ 455079 w 624376"/>
                    <a:gd name="connsiteY16" fmla="*/ 201007 h 742817"/>
                    <a:gd name="connsiteX17" fmla="*/ 470613 w 624376"/>
                    <a:gd name="connsiteY17" fmla="*/ 204257 h 742817"/>
                    <a:gd name="connsiteX18" fmla="*/ 480138 w 624376"/>
                    <a:gd name="connsiteY18" fmla="*/ 194732 h 742817"/>
                    <a:gd name="connsiteX19" fmla="*/ 479650 w 624376"/>
                    <a:gd name="connsiteY19" fmla="*/ 191723 h 742817"/>
                    <a:gd name="connsiteX20" fmla="*/ 470004 w 624376"/>
                    <a:gd name="connsiteY20" fmla="*/ 162767 h 742817"/>
                    <a:gd name="connsiteX21" fmla="*/ 459918 w 624376"/>
                    <a:gd name="connsiteY21" fmla="*/ 122439 h 742817"/>
                    <a:gd name="connsiteX22" fmla="*/ 377965 w 624376"/>
                    <a:gd name="connsiteY22" fmla="*/ 16771 h 742817"/>
                    <a:gd name="connsiteX23" fmla="*/ 356803 w 624376"/>
                    <a:gd name="connsiteY23" fmla="*/ 18329 h 742817"/>
                    <a:gd name="connsiteX24" fmla="*/ 353929 w 624376"/>
                    <a:gd name="connsiteY24" fmla="*/ 14065 h 742817"/>
                    <a:gd name="connsiteX25" fmla="*/ 336814 w 624376"/>
                    <a:gd name="connsiteY25" fmla="*/ 2428 h 742817"/>
                    <a:gd name="connsiteX26" fmla="*/ 167761 w 624376"/>
                    <a:gd name="connsiteY26" fmla="*/ 109514 h 742817"/>
                    <a:gd name="connsiteX27" fmla="*/ 161474 w 624376"/>
                    <a:gd name="connsiteY27" fmla="*/ 149519 h 742817"/>
                    <a:gd name="connsiteX28" fmla="*/ 161385 w 624376"/>
                    <a:gd name="connsiteY28" fmla="*/ 163751 h 742817"/>
                    <a:gd name="connsiteX29" fmla="*/ 153311 w 624376"/>
                    <a:gd name="connsiteY29" fmla="*/ 202479 h 742817"/>
                    <a:gd name="connsiteX30" fmla="*/ 135572 w 624376"/>
                    <a:gd name="connsiteY30" fmla="*/ 243892 h 742817"/>
                    <a:gd name="connsiteX31" fmla="*/ 140573 w 624376"/>
                    <a:gd name="connsiteY31" fmla="*/ 256400 h 742817"/>
                    <a:gd name="connsiteX32" fmla="*/ 144325 w 624376"/>
                    <a:gd name="connsiteY32" fmla="*/ 257170 h 742817"/>
                    <a:gd name="connsiteX33" fmla="*/ 146529 w 624376"/>
                    <a:gd name="connsiteY33" fmla="*/ 256910 h 742817"/>
                    <a:gd name="connsiteX34" fmla="*/ 171073 w 624376"/>
                    <a:gd name="connsiteY34" fmla="*/ 250394 h 742817"/>
                    <a:gd name="connsiteX35" fmla="*/ 226414 w 624376"/>
                    <a:gd name="connsiteY35" fmla="*/ 342605 h 742817"/>
                    <a:gd name="connsiteX36" fmla="*/ 226414 w 624376"/>
                    <a:gd name="connsiteY36" fmla="*/ 370736 h 742817"/>
                    <a:gd name="connsiteX37" fmla="*/ 214595 w 624376"/>
                    <a:gd name="connsiteY37" fmla="*/ 388357 h 742817"/>
                    <a:gd name="connsiteX38" fmla="*/ 167396 w 624376"/>
                    <a:gd name="connsiteY38" fmla="*/ 407731 h 742817"/>
                    <a:gd name="connsiteX39" fmla="*/ 49177 w 624376"/>
                    <a:gd name="connsiteY39" fmla="*/ 468770 h 742817"/>
                    <a:gd name="connsiteX40" fmla="*/ 16961 w 624376"/>
                    <a:gd name="connsiteY40" fmla="*/ 532729 h 742817"/>
                    <a:gd name="connsiteX41" fmla="*/ 361 w 624376"/>
                    <a:gd name="connsiteY41" fmla="*/ 668546 h 742817"/>
                    <a:gd name="connsiteX42" fmla="*/ 20468 w 624376"/>
                    <a:gd name="connsiteY42" fmla="*/ 713073 h 742817"/>
                    <a:gd name="connsiteX43" fmla="*/ 83619 w 624376"/>
                    <a:gd name="connsiteY43" fmla="*/ 742818 h 742817"/>
                    <a:gd name="connsiteX44" fmla="*/ 83619 w 624376"/>
                    <a:gd name="connsiteY44" fmla="*/ 722734 h 742817"/>
                    <a:gd name="connsiteX45" fmla="*/ 31097 w 624376"/>
                    <a:gd name="connsiteY45" fmla="*/ 697264 h 742817"/>
                    <a:gd name="connsiteX46" fmla="*/ 19279 w 624376"/>
                    <a:gd name="connsiteY46" fmla="*/ 670785 h 742817"/>
                    <a:gd name="connsiteX47" fmla="*/ 35924 w 624376"/>
                    <a:gd name="connsiteY47" fmla="*/ 534577 h 742817"/>
                    <a:gd name="connsiteX48" fmla="*/ 35994 w 624376"/>
                    <a:gd name="connsiteY48" fmla="*/ 533625 h 742817"/>
                    <a:gd name="connsiteX49" fmla="*/ 61076 w 624376"/>
                    <a:gd name="connsiteY49" fmla="*/ 483647 h 742817"/>
                    <a:gd name="connsiteX50" fmla="*/ 172899 w 624376"/>
                    <a:gd name="connsiteY50" fmla="*/ 425978 h 742817"/>
                    <a:gd name="connsiteX51" fmla="*/ 192711 w 624376"/>
                    <a:gd name="connsiteY51" fmla="*/ 419032 h 742817"/>
                    <a:gd name="connsiteX52" fmla="*/ 312187 w 624376"/>
                    <a:gd name="connsiteY52" fmla="*/ 447703 h 742817"/>
                    <a:gd name="connsiteX53" fmla="*/ 431640 w 624376"/>
                    <a:gd name="connsiteY53" fmla="*/ 419032 h 742817"/>
                    <a:gd name="connsiteX54" fmla="*/ 170821 w 624376"/>
                    <a:gd name="connsiteY54" fmla="*/ 209987 h 742817"/>
                    <a:gd name="connsiteX55" fmla="*/ 180441 w 624376"/>
                    <a:gd name="connsiteY55" fmla="*/ 163869 h 742817"/>
                    <a:gd name="connsiteX56" fmla="*/ 180530 w 624376"/>
                    <a:gd name="connsiteY56" fmla="*/ 149642 h 742817"/>
                    <a:gd name="connsiteX57" fmla="*/ 185873 w 624376"/>
                    <a:gd name="connsiteY57" fmla="*/ 115430 h 742817"/>
                    <a:gd name="connsiteX58" fmla="*/ 311082 w 624376"/>
                    <a:gd name="connsiteY58" fmla="*/ 19045 h 742817"/>
                    <a:gd name="connsiteX59" fmla="*/ 333304 w 624376"/>
                    <a:gd name="connsiteY59" fmla="*/ 21152 h 742817"/>
                    <a:gd name="connsiteX60" fmla="*/ 338128 w 624376"/>
                    <a:gd name="connsiteY60" fmla="*/ 24701 h 742817"/>
                    <a:gd name="connsiteX61" fmla="*/ 346625 w 624376"/>
                    <a:gd name="connsiteY61" fmla="*/ 37314 h 742817"/>
                    <a:gd name="connsiteX62" fmla="*/ 359845 w 624376"/>
                    <a:gd name="connsiteY62" fmla="*/ 39895 h 742817"/>
                    <a:gd name="connsiteX63" fmla="*/ 360275 w 624376"/>
                    <a:gd name="connsiteY63" fmla="*/ 39588 h 742817"/>
                    <a:gd name="connsiteX64" fmla="*/ 367944 w 624376"/>
                    <a:gd name="connsiteY64" fmla="*/ 33789 h 742817"/>
                    <a:gd name="connsiteX65" fmla="*/ 369047 w 624376"/>
                    <a:gd name="connsiteY65" fmla="*/ 33599 h 742817"/>
                    <a:gd name="connsiteX66" fmla="*/ 441223 w 624376"/>
                    <a:gd name="connsiteY66" fmla="*/ 126109 h 742817"/>
                    <a:gd name="connsiteX67" fmla="*/ 441228 w 624376"/>
                    <a:gd name="connsiteY67" fmla="*/ 126109 h 742817"/>
                    <a:gd name="connsiteX68" fmla="*/ 451929 w 624376"/>
                    <a:gd name="connsiteY68" fmla="*/ 168791 h 742817"/>
                    <a:gd name="connsiteX69" fmla="*/ 455827 w 624376"/>
                    <a:gd name="connsiteY69" fmla="*/ 180492 h 742817"/>
                    <a:gd name="connsiteX70" fmla="*/ 399248 w 624376"/>
                    <a:gd name="connsiteY70" fmla="*/ 119151 h 742817"/>
                    <a:gd name="connsiteX71" fmla="*/ 391663 w 624376"/>
                    <a:gd name="connsiteY71" fmla="*/ 114695 h 742817"/>
                    <a:gd name="connsiteX72" fmla="*/ 383662 w 624376"/>
                    <a:gd name="connsiteY72" fmla="*/ 118361 h 742817"/>
                    <a:gd name="connsiteX73" fmla="*/ 160780 w 624376"/>
                    <a:gd name="connsiteY73" fmla="*/ 233427 h 742817"/>
                    <a:gd name="connsiteX74" fmla="*/ 189585 w 624376"/>
                    <a:gd name="connsiteY74" fmla="*/ 244913 h 742817"/>
                    <a:gd name="connsiteX75" fmla="*/ 390248 w 624376"/>
                    <a:gd name="connsiteY75" fmla="*/ 139968 h 742817"/>
                    <a:gd name="connsiteX76" fmla="*/ 436032 w 624376"/>
                    <a:gd name="connsiteY76" fmla="*/ 190069 h 742817"/>
                    <a:gd name="connsiteX77" fmla="*/ 436032 w 624376"/>
                    <a:gd name="connsiteY77" fmla="*/ 228616 h 742817"/>
                    <a:gd name="connsiteX78" fmla="*/ 312348 w 624376"/>
                    <a:gd name="connsiteY78" fmla="*/ 352446 h 742817"/>
                    <a:gd name="connsiteX79" fmla="*/ 189585 w 624376"/>
                    <a:gd name="connsiteY79" fmla="*/ 244911 h 742817"/>
                    <a:gd name="connsiteX80" fmla="*/ 312194 w 624376"/>
                    <a:gd name="connsiteY80" fmla="*/ 428643 h 742817"/>
                    <a:gd name="connsiteX81" fmla="*/ 213881 w 624376"/>
                    <a:gd name="connsiteY81" fmla="*/ 409240 h 742817"/>
                    <a:gd name="connsiteX82" fmla="*/ 221822 w 624376"/>
                    <a:gd name="connsiteY82" fmla="*/ 405979 h 742817"/>
                    <a:gd name="connsiteX83" fmla="*/ 245459 w 624376"/>
                    <a:gd name="connsiteY83" fmla="*/ 370737 h 742817"/>
                    <a:gd name="connsiteX84" fmla="*/ 245459 w 624376"/>
                    <a:gd name="connsiteY84" fmla="*/ 354754 h 742817"/>
                    <a:gd name="connsiteX85" fmla="*/ 378860 w 624376"/>
                    <a:gd name="connsiteY85" fmla="*/ 354897 h 742817"/>
                    <a:gd name="connsiteX86" fmla="*/ 378860 w 624376"/>
                    <a:gd name="connsiteY86" fmla="*/ 370738 h 742817"/>
                    <a:gd name="connsiteX87" fmla="*/ 402492 w 624376"/>
                    <a:gd name="connsiteY87" fmla="*/ 405980 h 742817"/>
                    <a:gd name="connsiteX88" fmla="*/ 410461 w 624376"/>
                    <a:gd name="connsiteY88" fmla="*/ 409252 h 742817"/>
                    <a:gd name="connsiteX89" fmla="*/ 312194 w 624376"/>
                    <a:gd name="connsiteY89" fmla="*/ 428643 h 7428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</a:cxnLst>
                  <a:rect l="l" t="t" r="r" b="b"/>
                  <a:pathLst>
                    <a:path w="624376" h="742817">
                      <a:moveTo>
                        <a:pt x="451419" y="425953"/>
                      </a:moveTo>
                      <a:cubicBezTo>
                        <a:pt x="492458" y="440680"/>
                        <a:pt x="531289" y="457461"/>
                        <a:pt x="563440" y="483763"/>
                      </a:cubicBezTo>
                      <a:cubicBezTo>
                        <a:pt x="578838" y="495773"/>
                        <a:pt x="587996" y="514090"/>
                        <a:pt x="588364" y="533615"/>
                      </a:cubicBezTo>
                      <a:lnTo>
                        <a:pt x="605088" y="670717"/>
                      </a:lnTo>
                      <a:cubicBezTo>
                        <a:pt x="606438" y="681078"/>
                        <a:pt x="601883" y="691325"/>
                        <a:pt x="593288" y="697264"/>
                      </a:cubicBezTo>
                      <a:cubicBezTo>
                        <a:pt x="576901" y="707854"/>
                        <a:pt x="559282" y="716403"/>
                        <a:pt x="540821" y="722719"/>
                      </a:cubicBezTo>
                      <a:lnTo>
                        <a:pt x="540821" y="742802"/>
                      </a:lnTo>
                      <a:cubicBezTo>
                        <a:pt x="563053" y="735663"/>
                        <a:pt x="584263" y="725669"/>
                        <a:pt x="603921" y="713068"/>
                      </a:cubicBezTo>
                      <a:cubicBezTo>
                        <a:pt x="618452" y="703150"/>
                        <a:pt x="626208" y="685931"/>
                        <a:pt x="624007" y="668475"/>
                      </a:cubicBezTo>
                      <a:lnTo>
                        <a:pt x="607399" y="532729"/>
                      </a:lnTo>
                      <a:cubicBezTo>
                        <a:pt x="606792" y="507731"/>
                        <a:pt x="595033" y="484316"/>
                        <a:pt x="575346" y="468900"/>
                      </a:cubicBezTo>
                      <a:cubicBezTo>
                        <a:pt x="540791" y="440629"/>
                        <a:pt x="499763" y="423021"/>
                        <a:pt x="456611" y="407601"/>
                      </a:cubicBezTo>
                      <a:lnTo>
                        <a:pt x="409728" y="388361"/>
                      </a:lnTo>
                      <a:cubicBezTo>
                        <a:pt x="402565" y="385443"/>
                        <a:pt x="397889" y="378470"/>
                        <a:pt x="397910" y="370736"/>
                      </a:cubicBezTo>
                      <a:lnTo>
                        <a:pt x="397910" y="342660"/>
                      </a:lnTo>
                      <a:cubicBezTo>
                        <a:pt x="433857" y="315765"/>
                        <a:pt x="455038" y="273512"/>
                        <a:pt x="455079" y="228618"/>
                      </a:cubicBezTo>
                      <a:lnTo>
                        <a:pt x="455079" y="201007"/>
                      </a:lnTo>
                      <a:cubicBezTo>
                        <a:pt x="460011" y="203042"/>
                        <a:pt x="465279" y="204144"/>
                        <a:pt x="470613" y="204257"/>
                      </a:cubicBezTo>
                      <a:cubicBezTo>
                        <a:pt x="475873" y="204257"/>
                        <a:pt x="480138" y="199993"/>
                        <a:pt x="480138" y="194732"/>
                      </a:cubicBezTo>
                      <a:cubicBezTo>
                        <a:pt x="480138" y="193709"/>
                        <a:pt x="479973" y="192694"/>
                        <a:pt x="479650" y="191723"/>
                      </a:cubicBezTo>
                      <a:lnTo>
                        <a:pt x="470004" y="162767"/>
                      </a:lnTo>
                      <a:cubicBezTo>
                        <a:pt x="465796" y="149550"/>
                        <a:pt x="462427" y="136081"/>
                        <a:pt x="459918" y="122439"/>
                      </a:cubicBezTo>
                      <a:cubicBezTo>
                        <a:pt x="450524" y="76386"/>
                        <a:pt x="420232" y="37328"/>
                        <a:pt x="377965" y="16771"/>
                      </a:cubicBezTo>
                      <a:cubicBezTo>
                        <a:pt x="371186" y="13238"/>
                        <a:pt x="362992" y="13842"/>
                        <a:pt x="356803" y="18329"/>
                      </a:cubicBezTo>
                      <a:lnTo>
                        <a:pt x="353929" y="14065"/>
                      </a:lnTo>
                      <a:cubicBezTo>
                        <a:pt x="350028" y="8035"/>
                        <a:pt x="343856" y="3838"/>
                        <a:pt x="336814" y="2428"/>
                      </a:cubicBezTo>
                      <a:cubicBezTo>
                        <a:pt x="263085" y="-11435"/>
                        <a:pt x="191987" y="35370"/>
                        <a:pt x="167761" y="109514"/>
                      </a:cubicBezTo>
                      <a:cubicBezTo>
                        <a:pt x="163610" y="122444"/>
                        <a:pt x="161488" y="135939"/>
                        <a:pt x="161474" y="149519"/>
                      </a:cubicBezTo>
                      <a:lnTo>
                        <a:pt x="161385" y="163751"/>
                      </a:lnTo>
                      <a:cubicBezTo>
                        <a:pt x="161318" y="177071"/>
                        <a:pt x="158573" y="190242"/>
                        <a:pt x="153311" y="202479"/>
                      </a:cubicBezTo>
                      <a:lnTo>
                        <a:pt x="135572" y="243892"/>
                      </a:lnTo>
                      <a:cubicBezTo>
                        <a:pt x="133499" y="248727"/>
                        <a:pt x="135738" y="254327"/>
                        <a:pt x="140573" y="256400"/>
                      </a:cubicBezTo>
                      <a:cubicBezTo>
                        <a:pt x="141759" y="256908"/>
                        <a:pt x="143036" y="257170"/>
                        <a:pt x="144325" y="257170"/>
                      </a:cubicBezTo>
                      <a:cubicBezTo>
                        <a:pt x="145067" y="257171"/>
                        <a:pt x="145807" y="257084"/>
                        <a:pt x="146529" y="256910"/>
                      </a:cubicBezTo>
                      <a:cubicBezTo>
                        <a:pt x="148122" y="256529"/>
                        <a:pt x="157183" y="254339"/>
                        <a:pt x="171073" y="250394"/>
                      </a:cubicBezTo>
                      <a:cubicBezTo>
                        <a:pt x="176797" y="287169"/>
                        <a:pt x="196654" y="320255"/>
                        <a:pt x="226414" y="342605"/>
                      </a:cubicBezTo>
                      <a:lnTo>
                        <a:pt x="226414" y="370736"/>
                      </a:lnTo>
                      <a:cubicBezTo>
                        <a:pt x="226433" y="378469"/>
                        <a:pt x="221757" y="385441"/>
                        <a:pt x="214595" y="388357"/>
                      </a:cubicBezTo>
                      <a:lnTo>
                        <a:pt x="167396" y="407731"/>
                      </a:lnTo>
                      <a:cubicBezTo>
                        <a:pt x="124379" y="423120"/>
                        <a:pt x="83502" y="440687"/>
                        <a:pt x="49177" y="468770"/>
                      </a:cubicBezTo>
                      <a:cubicBezTo>
                        <a:pt x="29408" y="484194"/>
                        <a:pt x="17587" y="507663"/>
                        <a:pt x="16961" y="532729"/>
                      </a:cubicBezTo>
                      <a:lnTo>
                        <a:pt x="361" y="668546"/>
                      </a:lnTo>
                      <a:cubicBezTo>
                        <a:pt x="-1814" y="685984"/>
                        <a:pt x="5948" y="703174"/>
                        <a:pt x="20468" y="713073"/>
                      </a:cubicBezTo>
                      <a:cubicBezTo>
                        <a:pt x="40143" y="725677"/>
                        <a:pt x="61370" y="735676"/>
                        <a:pt x="83619" y="742818"/>
                      </a:cubicBezTo>
                      <a:lnTo>
                        <a:pt x="83619" y="722734"/>
                      </a:lnTo>
                      <a:cubicBezTo>
                        <a:pt x="65139" y="716415"/>
                        <a:pt x="47501" y="707862"/>
                        <a:pt x="31097" y="697264"/>
                      </a:cubicBezTo>
                      <a:cubicBezTo>
                        <a:pt x="22514" y="691345"/>
                        <a:pt x="17954" y="681127"/>
                        <a:pt x="19279" y="670785"/>
                      </a:cubicBezTo>
                      <a:lnTo>
                        <a:pt x="35924" y="534577"/>
                      </a:lnTo>
                      <a:lnTo>
                        <a:pt x="35994" y="533625"/>
                      </a:lnTo>
                      <a:cubicBezTo>
                        <a:pt x="36378" y="514033"/>
                        <a:pt x="45597" y="495664"/>
                        <a:pt x="61076" y="483647"/>
                      </a:cubicBezTo>
                      <a:cubicBezTo>
                        <a:pt x="93087" y="457453"/>
                        <a:pt x="131876" y="440700"/>
                        <a:pt x="172899" y="425978"/>
                      </a:cubicBezTo>
                      <a:lnTo>
                        <a:pt x="192711" y="419032"/>
                      </a:lnTo>
                      <a:cubicBezTo>
                        <a:pt x="218481" y="436803"/>
                        <a:pt x="263515" y="447703"/>
                        <a:pt x="312187" y="447703"/>
                      </a:cubicBezTo>
                      <a:cubicBezTo>
                        <a:pt x="360840" y="447703"/>
                        <a:pt x="405870" y="436806"/>
                        <a:pt x="431640" y="419032"/>
                      </a:cubicBezTo>
                      <a:close/>
                      <a:moveTo>
                        <a:pt x="170821" y="209987"/>
                      </a:moveTo>
                      <a:cubicBezTo>
                        <a:pt x="177089" y="195416"/>
                        <a:pt x="180361" y="179732"/>
                        <a:pt x="180441" y="163869"/>
                      </a:cubicBezTo>
                      <a:lnTo>
                        <a:pt x="180530" y="149642"/>
                      </a:lnTo>
                      <a:cubicBezTo>
                        <a:pt x="180530" y="138030"/>
                        <a:pt x="182333" y="126488"/>
                        <a:pt x="185873" y="115430"/>
                      </a:cubicBezTo>
                      <a:cubicBezTo>
                        <a:pt x="204703" y="57778"/>
                        <a:pt x="255026" y="19045"/>
                        <a:pt x="311082" y="19045"/>
                      </a:cubicBezTo>
                      <a:cubicBezTo>
                        <a:pt x="318538" y="19059"/>
                        <a:pt x="325978" y="19763"/>
                        <a:pt x="333304" y="21152"/>
                      </a:cubicBezTo>
                      <a:cubicBezTo>
                        <a:pt x="335317" y="21654"/>
                        <a:pt x="337049" y="22930"/>
                        <a:pt x="338128" y="24701"/>
                      </a:cubicBezTo>
                      <a:lnTo>
                        <a:pt x="346625" y="37314"/>
                      </a:lnTo>
                      <a:cubicBezTo>
                        <a:pt x="349563" y="41678"/>
                        <a:pt x="355482" y="42833"/>
                        <a:pt x="359845" y="39895"/>
                      </a:cubicBezTo>
                      <a:cubicBezTo>
                        <a:pt x="359991" y="39796"/>
                        <a:pt x="360135" y="39694"/>
                        <a:pt x="360275" y="39588"/>
                      </a:cubicBezTo>
                      <a:lnTo>
                        <a:pt x="367944" y="33789"/>
                      </a:lnTo>
                      <a:cubicBezTo>
                        <a:pt x="368249" y="33529"/>
                        <a:pt x="368671" y="33456"/>
                        <a:pt x="369047" y="33599"/>
                      </a:cubicBezTo>
                      <a:cubicBezTo>
                        <a:pt x="406349" y="51326"/>
                        <a:pt x="433101" y="85615"/>
                        <a:pt x="441223" y="126109"/>
                      </a:cubicBezTo>
                      <a:lnTo>
                        <a:pt x="441228" y="126109"/>
                      </a:lnTo>
                      <a:cubicBezTo>
                        <a:pt x="443887" y="140549"/>
                        <a:pt x="447462" y="154804"/>
                        <a:pt x="451929" y="168791"/>
                      </a:cubicBezTo>
                      <a:lnTo>
                        <a:pt x="455827" y="180492"/>
                      </a:lnTo>
                      <a:cubicBezTo>
                        <a:pt x="435675" y="169079"/>
                        <a:pt x="411951" y="139401"/>
                        <a:pt x="399248" y="119151"/>
                      </a:cubicBezTo>
                      <a:cubicBezTo>
                        <a:pt x="397599" y="116517"/>
                        <a:pt x="394767" y="114854"/>
                        <a:pt x="391663" y="114695"/>
                      </a:cubicBezTo>
                      <a:cubicBezTo>
                        <a:pt x="388553" y="114515"/>
                        <a:pt x="385556" y="115888"/>
                        <a:pt x="383662" y="118361"/>
                      </a:cubicBezTo>
                      <a:cubicBezTo>
                        <a:pt x="336011" y="179622"/>
                        <a:pt x="208772" y="219977"/>
                        <a:pt x="160780" y="233427"/>
                      </a:cubicBezTo>
                      <a:close/>
                      <a:moveTo>
                        <a:pt x="189585" y="244913"/>
                      </a:moveTo>
                      <a:cubicBezTo>
                        <a:pt x="245602" y="227688"/>
                        <a:pt x="341740" y="192222"/>
                        <a:pt x="390248" y="139968"/>
                      </a:cubicBezTo>
                      <a:cubicBezTo>
                        <a:pt x="402976" y="158819"/>
                        <a:pt x="418401" y="175699"/>
                        <a:pt x="436032" y="190069"/>
                      </a:cubicBezTo>
                      <a:lnTo>
                        <a:pt x="436032" y="228616"/>
                      </a:lnTo>
                      <a:cubicBezTo>
                        <a:pt x="436072" y="296966"/>
                        <a:pt x="380697" y="352406"/>
                        <a:pt x="312348" y="352446"/>
                      </a:cubicBezTo>
                      <a:cubicBezTo>
                        <a:pt x="250240" y="352483"/>
                        <a:pt x="197726" y="306482"/>
                        <a:pt x="189585" y="244911"/>
                      </a:cubicBezTo>
                      <a:close/>
                      <a:moveTo>
                        <a:pt x="312194" y="428643"/>
                      </a:moveTo>
                      <a:cubicBezTo>
                        <a:pt x="278395" y="429476"/>
                        <a:pt x="244828" y="422851"/>
                        <a:pt x="213881" y="409240"/>
                      </a:cubicBezTo>
                      <a:lnTo>
                        <a:pt x="221822" y="405979"/>
                      </a:lnTo>
                      <a:cubicBezTo>
                        <a:pt x="236143" y="400142"/>
                        <a:pt x="245493" y="386202"/>
                        <a:pt x="245459" y="370737"/>
                      </a:cubicBezTo>
                      <a:lnTo>
                        <a:pt x="245459" y="354754"/>
                      </a:lnTo>
                      <a:cubicBezTo>
                        <a:pt x="287125" y="377024"/>
                        <a:pt x="337146" y="377078"/>
                        <a:pt x="378860" y="354897"/>
                      </a:cubicBezTo>
                      <a:lnTo>
                        <a:pt x="378860" y="370738"/>
                      </a:lnTo>
                      <a:cubicBezTo>
                        <a:pt x="378827" y="386201"/>
                        <a:pt x="388174" y="400141"/>
                        <a:pt x="402492" y="405980"/>
                      </a:cubicBezTo>
                      <a:lnTo>
                        <a:pt x="410461" y="409252"/>
                      </a:lnTo>
                      <a:cubicBezTo>
                        <a:pt x="379527" y="422854"/>
                        <a:pt x="345976" y="429475"/>
                        <a:pt x="312194" y="428643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828754" hangingPunct="1">
                    <a:lnSpc>
                      <a:spcPct val="100000"/>
                    </a:lnSpc>
                    <a:defRPr/>
                  </a:pPr>
                  <a:endParaRPr lang="en-US" sz="3600" b="0" kern="1200" cap="none" spc="0">
                    <a:latin typeface="Calibri" panose="020F0502020204030204"/>
                  </a:endParaRPr>
                </a:p>
              </p:txBody>
            </p:sp>
            <p:sp>
              <p:nvSpPr>
                <p:cNvPr id="168" name="Freeform: Shape 167">
                  <a:extLst>
                    <a:ext uri="{FF2B5EF4-FFF2-40B4-BE49-F238E27FC236}">
                      <a16:creationId xmlns:a16="http://schemas.microsoft.com/office/drawing/2014/main" id="{8D124980-D9C7-4C9D-9D84-5E6D75EA9654}"/>
                    </a:ext>
                  </a:extLst>
                </p:cNvPr>
                <p:cNvSpPr/>
                <p:nvPr/>
              </p:nvSpPr>
              <p:spPr>
                <a:xfrm>
                  <a:off x="7868115" y="2399032"/>
                  <a:ext cx="552448" cy="304800"/>
                </a:xfrm>
                <a:custGeom>
                  <a:avLst/>
                  <a:gdLst>
                    <a:gd name="connsiteX0" fmla="*/ 485773 w 552448"/>
                    <a:gd name="connsiteY0" fmla="*/ 33719 h 304800"/>
                    <a:gd name="connsiteX1" fmla="*/ 451865 w 552448"/>
                    <a:gd name="connsiteY1" fmla="*/ 0 h 304800"/>
                    <a:gd name="connsiteX2" fmla="*/ 451771 w 552448"/>
                    <a:gd name="connsiteY2" fmla="*/ 0 h 304800"/>
                    <a:gd name="connsiteX3" fmla="*/ 100394 w 552448"/>
                    <a:gd name="connsiteY3" fmla="*/ 0 h 304800"/>
                    <a:gd name="connsiteX4" fmla="*/ 66675 w 552448"/>
                    <a:gd name="connsiteY4" fmla="*/ 33719 h 304800"/>
                    <a:gd name="connsiteX5" fmla="*/ 66675 w 552448"/>
                    <a:gd name="connsiteY5" fmla="*/ 249460 h 304800"/>
                    <a:gd name="connsiteX6" fmla="*/ 0 w 552448"/>
                    <a:gd name="connsiteY6" fmla="*/ 249460 h 304800"/>
                    <a:gd name="connsiteX7" fmla="*/ 0 w 552448"/>
                    <a:gd name="connsiteY7" fmla="*/ 271120 h 304800"/>
                    <a:gd name="connsiteX8" fmla="*/ 33718 w 552448"/>
                    <a:gd name="connsiteY8" fmla="*/ 304800 h 304800"/>
                    <a:gd name="connsiteX9" fmla="*/ 518767 w 552448"/>
                    <a:gd name="connsiteY9" fmla="*/ 304800 h 304800"/>
                    <a:gd name="connsiteX10" fmla="*/ 552448 w 552448"/>
                    <a:gd name="connsiteY10" fmla="*/ 271082 h 304800"/>
                    <a:gd name="connsiteX11" fmla="*/ 552448 w 552448"/>
                    <a:gd name="connsiteY11" fmla="*/ 249460 h 304800"/>
                    <a:gd name="connsiteX12" fmla="*/ 485773 w 552448"/>
                    <a:gd name="connsiteY12" fmla="*/ 249460 h 304800"/>
                    <a:gd name="connsiteX13" fmla="*/ 533398 w 552448"/>
                    <a:gd name="connsiteY13" fmla="*/ 268510 h 304800"/>
                    <a:gd name="connsiteX14" fmla="*/ 533398 w 552448"/>
                    <a:gd name="connsiteY14" fmla="*/ 271045 h 304800"/>
                    <a:gd name="connsiteX15" fmla="*/ 518730 w 552448"/>
                    <a:gd name="connsiteY15" fmla="*/ 285750 h 304800"/>
                    <a:gd name="connsiteX16" fmla="*/ 33755 w 552448"/>
                    <a:gd name="connsiteY16" fmla="*/ 285750 h 304800"/>
                    <a:gd name="connsiteX17" fmla="*/ 19048 w 552448"/>
                    <a:gd name="connsiteY17" fmla="*/ 271082 h 304800"/>
                    <a:gd name="connsiteX18" fmla="*/ 19048 w 552448"/>
                    <a:gd name="connsiteY18" fmla="*/ 268510 h 304800"/>
                    <a:gd name="connsiteX19" fmla="*/ 85723 w 552448"/>
                    <a:gd name="connsiteY19" fmla="*/ 268510 h 304800"/>
                    <a:gd name="connsiteX20" fmla="*/ 85723 w 552448"/>
                    <a:gd name="connsiteY20" fmla="*/ 33719 h 304800"/>
                    <a:gd name="connsiteX21" fmla="*/ 100392 w 552448"/>
                    <a:gd name="connsiteY21" fmla="*/ 19050 h 304800"/>
                    <a:gd name="connsiteX22" fmla="*/ 452055 w 552448"/>
                    <a:gd name="connsiteY22" fmla="*/ 19050 h 304800"/>
                    <a:gd name="connsiteX23" fmla="*/ 466723 w 552448"/>
                    <a:gd name="connsiteY23" fmla="*/ 33719 h 304800"/>
                    <a:gd name="connsiteX24" fmla="*/ 466723 w 552448"/>
                    <a:gd name="connsiteY24" fmla="*/ 268510 h 304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552448" h="304800">
                      <a:moveTo>
                        <a:pt x="485773" y="33719"/>
                      </a:moveTo>
                      <a:cubicBezTo>
                        <a:pt x="485721" y="15044"/>
                        <a:pt x="470540" y="-52"/>
                        <a:pt x="451865" y="0"/>
                      </a:cubicBezTo>
                      <a:cubicBezTo>
                        <a:pt x="451834" y="0"/>
                        <a:pt x="451802" y="0"/>
                        <a:pt x="451771" y="0"/>
                      </a:cubicBezTo>
                      <a:lnTo>
                        <a:pt x="100394" y="0"/>
                      </a:lnTo>
                      <a:cubicBezTo>
                        <a:pt x="81780" y="20"/>
                        <a:pt x="66695" y="15105"/>
                        <a:pt x="66675" y="33719"/>
                      </a:cubicBezTo>
                      <a:lnTo>
                        <a:pt x="66675" y="249460"/>
                      </a:lnTo>
                      <a:lnTo>
                        <a:pt x="0" y="249460"/>
                      </a:lnTo>
                      <a:lnTo>
                        <a:pt x="0" y="271120"/>
                      </a:lnTo>
                      <a:cubicBezTo>
                        <a:pt x="125" y="289683"/>
                        <a:pt x="15153" y="304695"/>
                        <a:pt x="33718" y="304800"/>
                      </a:cubicBezTo>
                      <a:lnTo>
                        <a:pt x="518767" y="304800"/>
                      </a:lnTo>
                      <a:cubicBezTo>
                        <a:pt x="537331" y="304675"/>
                        <a:pt x="552344" y="289646"/>
                        <a:pt x="552448" y="271082"/>
                      </a:cubicBezTo>
                      <a:lnTo>
                        <a:pt x="552448" y="249460"/>
                      </a:lnTo>
                      <a:lnTo>
                        <a:pt x="485773" y="249460"/>
                      </a:lnTo>
                      <a:close/>
                      <a:moveTo>
                        <a:pt x="533398" y="268510"/>
                      </a:moveTo>
                      <a:lnTo>
                        <a:pt x="533398" y="271045"/>
                      </a:lnTo>
                      <a:cubicBezTo>
                        <a:pt x="533349" y="279132"/>
                        <a:pt x="526816" y="285681"/>
                        <a:pt x="518730" y="285750"/>
                      </a:cubicBezTo>
                      <a:lnTo>
                        <a:pt x="33755" y="285750"/>
                      </a:lnTo>
                      <a:cubicBezTo>
                        <a:pt x="25668" y="285701"/>
                        <a:pt x="19119" y="279168"/>
                        <a:pt x="19048" y="271082"/>
                      </a:cubicBezTo>
                      <a:lnTo>
                        <a:pt x="19048" y="268510"/>
                      </a:lnTo>
                      <a:lnTo>
                        <a:pt x="85723" y="268510"/>
                      </a:lnTo>
                      <a:lnTo>
                        <a:pt x="85723" y="33719"/>
                      </a:lnTo>
                      <a:cubicBezTo>
                        <a:pt x="85733" y="25621"/>
                        <a:pt x="92294" y="19060"/>
                        <a:pt x="100392" y="19050"/>
                      </a:cubicBezTo>
                      <a:lnTo>
                        <a:pt x="452055" y="19050"/>
                      </a:lnTo>
                      <a:cubicBezTo>
                        <a:pt x="460152" y="19060"/>
                        <a:pt x="466714" y="25621"/>
                        <a:pt x="466723" y="33719"/>
                      </a:cubicBezTo>
                      <a:lnTo>
                        <a:pt x="466723" y="26851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828754" hangingPunct="1">
                    <a:lnSpc>
                      <a:spcPct val="100000"/>
                    </a:lnSpc>
                    <a:defRPr/>
                  </a:pPr>
                  <a:endParaRPr lang="en-US" sz="3600" b="0" kern="1200" cap="none" spc="0">
                    <a:latin typeface="Calibri" panose="020F0502020204030204"/>
                  </a:endParaRPr>
                </a:p>
              </p:txBody>
            </p:sp>
          </p:grpSp>
        </p:grpSp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00427D1E-8BE5-4A9A-AA71-02224D95F348}"/>
                </a:ext>
              </a:extLst>
            </p:cNvPr>
            <p:cNvGrpSpPr/>
            <p:nvPr/>
          </p:nvGrpSpPr>
          <p:grpSpPr>
            <a:xfrm>
              <a:off x="2468027" y="6107825"/>
              <a:ext cx="605216" cy="809632"/>
              <a:chOff x="7631025" y="3554286"/>
              <a:chExt cx="605216" cy="809632"/>
            </a:xfrm>
          </p:grpSpPr>
          <p:grpSp>
            <p:nvGrpSpPr>
              <p:cNvPr id="153" name="Graphic 69" descr="Programmer female outline">
                <a:extLst>
                  <a:ext uri="{FF2B5EF4-FFF2-40B4-BE49-F238E27FC236}">
                    <a16:creationId xmlns:a16="http://schemas.microsoft.com/office/drawing/2014/main" id="{6709CE1E-A77E-49A6-AE97-535499EAEEAA}"/>
                  </a:ext>
                </a:extLst>
              </p:cNvPr>
              <p:cNvGrpSpPr/>
              <p:nvPr/>
            </p:nvGrpSpPr>
            <p:grpSpPr>
              <a:xfrm>
                <a:off x="7631025" y="3554286"/>
                <a:ext cx="605216" cy="809632"/>
                <a:chOff x="7631025" y="3554286"/>
                <a:chExt cx="605216" cy="809632"/>
              </a:xfrm>
              <a:solidFill>
                <a:schemeClr val="tx1"/>
              </a:solidFill>
            </p:grpSpPr>
            <p:sp>
              <p:nvSpPr>
                <p:cNvPr id="155" name="Freeform: Shape 154">
                  <a:extLst>
                    <a:ext uri="{FF2B5EF4-FFF2-40B4-BE49-F238E27FC236}">
                      <a16:creationId xmlns:a16="http://schemas.microsoft.com/office/drawing/2014/main" id="{06752928-0946-41D9-B392-BCCB798470A5}"/>
                    </a:ext>
                  </a:extLst>
                </p:cNvPr>
                <p:cNvSpPr/>
                <p:nvPr/>
              </p:nvSpPr>
              <p:spPr>
                <a:xfrm>
                  <a:off x="7631025" y="3554286"/>
                  <a:ext cx="605216" cy="736499"/>
                </a:xfrm>
                <a:custGeom>
                  <a:avLst/>
                  <a:gdLst>
                    <a:gd name="connsiteX0" fmla="*/ 421934 w 605216"/>
                    <a:gd name="connsiteY0" fmla="*/ 419107 h 736499"/>
                    <a:gd name="connsiteX1" fmla="*/ 544016 w 605216"/>
                    <a:gd name="connsiteY1" fmla="*/ 483544 h 736499"/>
                    <a:gd name="connsiteX2" fmla="*/ 569267 w 605216"/>
                    <a:gd name="connsiteY2" fmla="*/ 533626 h 736499"/>
                    <a:gd name="connsiteX3" fmla="*/ 586002 w 605216"/>
                    <a:gd name="connsiteY3" fmla="*/ 667195 h 736499"/>
                    <a:gd name="connsiteX4" fmla="*/ 574334 w 605216"/>
                    <a:gd name="connsiteY4" fmla="*/ 693742 h 736499"/>
                    <a:gd name="connsiteX5" fmla="*/ 531167 w 605216"/>
                    <a:gd name="connsiteY5" fmla="*/ 715973 h 736499"/>
                    <a:gd name="connsiteX6" fmla="*/ 531167 w 605216"/>
                    <a:gd name="connsiteY6" fmla="*/ 736499 h 736499"/>
                    <a:gd name="connsiteX7" fmla="*/ 584993 w 605216"/>
                    <a:gd name="connsiteY7" fmla="*/ 709477 h 736499"/>
                    <a:gd name="connsiteX8" fmla="*/ 604833 w 605216"/>
                    <a:gd name="connsiteY8" fmla="*/ 664900 h 736499"/>
                    <a:gd name="connsiteX9" fmla="*/ 588317 w 605216"/>
                    <a:gd name="connsiteY9" fmla="*/ 532721 h 736499"/>
                    <a:gd name="connsiteX10" fmla="*/ 556399 w 605216"/>
                    <a:gd name="connsiteY10" fmla="*/ 469018 h 736499"/>
                    <a:gd name="connsiteX11" fmla="*/ 472055 w 605216"/>
                    <a:gd name="connsiteY11" fmla="*/ 418783 h 736499"/>
                    <a:gd name="connsiteX12" fmla="*/ 474055 w 605216"/>
                    <a:gd name="connsiteY12" fmla="*/ 177353 h 736499"/>
                    <a:gd name="connsiteX13" fmla="*/ 468397 w 605216"/>
                    <a:gd name="connsiteY13" fmla="*/ 129119 h 736499"/>
                    <a:gd name="connsiteX14" fmla="*/ 377471 w 605216"/>
                    <a:gd name="connsiteY14" fmla="*/ 17838 h 736499"/>
                    <a:gd name="connsiteX15" fmla="*/ 354878 w 605216"/>
                    <a:gd name="connsiteY15" fmla="*/ 19743 h 736499"/>
                    <a:gd name="connsiteX16" fmla="*/ 353811 w 605216"/>
                    <a:gd name="connsiteY16" fmla="*/ 20505 h 736499"/>
                    <a:gd name="connsiteX17" fmla="*/ 349592 w 605216"/>
                    <a:gd name="connsiteY17" fmla="*/ 14609 h 736499"/>
                    <a:gd name="connsiteX18" fmla="*/ 330799 w 605216"/>
                    <a:gd name="connsiteY18" fmla="*/ 2550 h 736499"/>
                    <a:gd name="connsiteX19" fmla="*/ 190562 w 605216"/>
                    <a:gd name="connsiteY19" fmla="*/ 41279 h 736499"/>
                    <a:gd name="connsiteX20" fmla="*/ 131688 w 605216"/>
                    <a:gd name="connsiteY20" fmla="*/ 174953 h 736499"/>
                    <a:gd name="connsiteX21" fmla="*/ 133212 w 605216"/>
                    <a:gd name="connsiteY21" fmla="*/ 418793 h 736499"/>
                    <a:gd name="connsiteX22" fmla="*/ 48792 w 605216"/>
                    <a:gd name="connsiteY22" fmla="*/ 469066 h 736499"/>
                    <a:gd name="connsiteX23" fmla="*/ 16864 w 605216"/>
                    <a:gd name="connsiteY23" fmla="*/ 532769 h 736499"/>
                    <a:gd name="connsiteX24" fmla="*/ 367 w 605216"/>
                    <a:gd name="connsiteY24" fmla="*/ 665014 h 736499"/>
                    <a:gd name="connsiteX25" fmla="*/ 20227 w 605216"/>
                    <a:gd name="connsiteY25" fmla="*/ 709467 h 736499"/>
                    <a:gd name="connsiteX26" fmla="*/ 73967 w 605216"/>
                    <a:gd name="connsiteY26" fmla="*/ 736490 h 736499"/>
                    <a:gd name="connsiteX27" fmla="*/ 73967 w 605216"/>
                    <a:gd name="connsiteY27" fmla="*/ 715954 h 736499"/>
                    <a:gd name="connsiteX28" fmla="*/ 30923 w 605216"/>
                    <a:gd name="connsiteY28" fmla="*/ 693732 h 736499"/>
                    <a:gd name="connsiteX29" fmla="*/ 19246 w 605216"/>
                    <a:gd name="connsiteY29" fmla="*/ 667291 h 736499"/>
                    <a:gd name="connsiteX30" fmla="*/ 35867 w 605216"/>
                    <a:gd name="connsiteY30" fmla="*/ 534607 h 736499"/>
                    <a:gd name="connsiteX31" fmla="*/ 35943 w 605216"/>
                    <a:gd name="connsiteY31" fmla="*/ 533655 h 736499"/>
                    <a:gd name="connsiteX32" fmla="*/ 61156 w 605216"/>
                    <a:gd name="connsiteY32" fmla="*/ 483572 h 736499"/>
                    <a:gd name="connsiteX33" fmla="*/ 183200 w 605216"/>
                    <a:gd name="connsiteY33" fmla="*/ 419107 h 736499"/>
                    <a:gd name="connsiteX34" fmla="*/ 302567 w 605216"/>
                    <a:gd name="connsiteY34" fmla="*/ 447682 h 736499"/>
                    <a:gd name="connsiteX35" fmla="*/ 421934 w 605216"/>
                    <a:gd name="connsiteY35" fmla="*/ 419107 h 736499"/>
                    <a:gd name="connsiteX36" fmla="*/ 175313 w 605216"/>
                    <a:gd name="connsiteY36" fmla="*/ 401781 h 736499"/>
                    <a:gd name="connsiteX37" fmla="*/ 152215 w 605216"/>
                    <a:gd name="connsiteY37" fmla="*/ 410706 h 736499"/>
                    <a:gd name="connsiteX38" fmla="*/ 150738 w 605216"/>
                    <a:gd name="connsiteY38" fmla="*/ 174829 h 736499"/>
                    <a:gd name="connsiteX39" fmla="*/ 202916 w 605216"/>
                    <a:gd name="connsiteY39" fmla="*/ 55767 h 736499"/>
                    <a:gd name="connsiteX40" fmla="*/ 327446 w 605216"/>
                    <a:gd name="connsiteY40" fmla="*/ 21334 h 736499"/>
                    <a:gd name="connsiteX41" fmla="*/ 334056 w 605216"/>
                    <a:gd name="connsiteY41" fmla="*/ 25715 h 736499"/>
                    <a:gd name="connsiteX42" fmla="*/ 343801 w 605216"/>
                    <a:gd name="connsiteY42" fmla="*/ 39336 h 736499"/>
                    <a:gd name="connsiteX43" fmla="*/ 357069 w 605216"/>
                    <a:gd name="connsiteY43" fmla="*/ 41555 h 736499"/>
                    <a:gd name="connsiteX44" fmla="*/ 365879 w 605216"/>
                    <a:gd name="connsiteY44" fmla="*/ 35278 h 736499"/>
                    <a:gd name="connsiteX45" fmla="*/ 368927 w 605216"/>
                    <a:gd name="connsiteY45" fmla="*/ 34897 h 736499"/>
                    <a:gd name="connsiteX46" fmla="*/ 449966 w 605216"/>
                    <a:gd name="connsiteY46" fmla="*/ 134148 h 736499"/>
                    <a:gd name="connsiteX47" fmla="*/ 454967 w 605216"/>
                    <a:gd name="connsiteY47" fmla="*/ 177267 h 736499"/>
                    <a:gd name="connsiteX48" fmla="*/ 453062 w 605216"/>
                    <a:gd name="connsiteY48" fmla="*/ 410754 h 736499"/>
                    <a:gd name="connsiteX49" fmla="*/ 430621 w 605216"/>
                    <a:gd name="connsiteY49" fmla="*/ 402067 h 736499"/>
                    <a:gd name="connsiteX50" fmla="*/ 400141 w 605216"/>
                    <a:gd name="connsiteY50" fmla="*/ 389561 h 736499"/>
                    <a:gd name="connsiteX51" fmla="*/ 388292 w 605216"/>
                    <a:gd name="connsiteY51" fmla="*/ 371939 h 736499"/>
                    <a:gd name="connsiteX52" fmla="*/ 388292 w 605216"/>
                    <a:gd name="connsiteY52" fmla="*/ 340145 h 736499"/>
                    <a:gd name="connsiteX53" fmla="*/ 435917 w 605216"/>
                    <a:gd name="connsiteY53" fmla="*/ 238132 h 736499"/>
                    <a:gd name="connsiteX54" fmla="*/ 435917 w 605216"/>
                    <a:gd name="connsiteY54" fmla="*/ 190507 h 736499"/>
                    <a:gd name="connsiteX55" fmla="*/ 407342 w 605216"/>
                    <a:gd name="connsiteY55" fmla="*/ 161932 h 736499"/>
                    <a:gd name="connsiteX56" fmla="*/ 197792 w 605216"/>
                    <a:gd name="connsiteY56" fmla="*/ 161932 h 736499"/>
                    <a:gd name="connsiteX57" fmla="*/ 169217 w 605216"/>
                    <a:gd name="connsiteY57" fmla="*/ 190507 h 736499"/>
                    <a:gd name="connsiteX58" fmla="*/ 169217 w 605216"/>
                    <a:gd name="connsiteY58" fmla="*/ 238132 h 736499"/>
                    <a:gd name="connsiteX59" fmla="*/ 216766 w 605216"/>
                    <a:gd name="connsiteY59" fmla="*/ 340050 h 736499"/>
                    <a:gd name="connsiteX60" fmla="*/ 216766 w 605216"/>
                    <a:gd name="connsiteY60" fmla="*/ 371901 h 736499"/>
                    <a:gd name="connsiteX61" fmla="*/ 204974 w 605216"/>
                    <a:gd name="connsiteY61" fmla="*/ 389580 h 736499"/>
                    <a:gd name="connsiteX62" fmla="*/ 188267 w 605216"/>
                    <a:gd name="connsiteY62" fmla="*/ 238132 h 736499"/>
                    <a:gd name="connsiteX63" fmla="*/ 188267 w 605216"/>
                    <a:gd name="connsiteY63" fmla="*/ 190507 h 736499"/>
                    <a:gd name="connsiteX64" fmla="*/ 197792 w 605216"/>
                    <a:gd name="connsiteY64" fmla="*/ 180982 h 736499"/>
                    <a:gd name="connsiteX65" fmla="*/ 407342 w 605216"/>
                    <a:gd name="connsiteY65" fmla="*/ 180982 h 736499"/>
                    <a:gd name="connsiteX66" fmla="*/ 416867 w 605216"/>
                    <a:gd name="connsiteY66" fmla="*/ 190507 h 736499"/>
                    <a:gd name="connsiteX67" fmla="*/ 416867 w 605216"/>
                    <a:gd name="connsiteY67" fmla="*/ 238132 h 736499"/>
                    <a:gd name="connsiteX68" fmla="*/ 302567 w 605216"/>
                    <a:gd name="connsiteY68" fmla="*/ 352432 h 736499"/>
                    <a:gd name="connsiteX69" fmla="*/ 188267 w 605216"/>
                    <a:gd name="connsiteY69" fmla="*/ 238132 h 736499"/>
                    <a:gd name="connsiteX70" fmla="*/ 302567 w 605216"/>
                    <a:gd name="connsiteY70" fmla="*/ 428632 h 736499"/>
                    <a:gd name="connsiteX71" fmla="*/ 205564 w 605216"/>
                    <a:gd name="connsiteY71" fmla="*/ 409887 h 736499"/>
                    <a:gd name="connsiteX72" fmla="*/ 212232 w 605216"/>
                    <a:gd name="connsiteY72" fmla="*/ 407163 h 736499"/>
                    <a:gd name="connsiteX73" fmla="*/ 235892 w 605216"/>
                    <a:gd name="connsiteY73" fmla="*/ 371930 h 736499"/>
                    <a:gd name="connsiteX74" fmla="*/ 235892 w 605216"/>
                    <a:gd name="connsiteY74" fmla="*/ 353385 h 736499"/>
                    <a:gd name="connsiteX75" fmla="*/ 369242 w 605216"/>
                    <a:gd name="connsiteY75" fmla="*/ 353451 h 736499"/>
                    <a:gd name="connsiteX76" fmla="*/ 369242 w 605216"/>
                    <a:gd name="connsiteY76" fmla="*/ 371930 h 736499"/>
                    <a:gd name="connsiteX77" fmla="*/ 392873 w 605216"/>
                    <a:gd name="connsiteY77" fmla="*/ 407172 h 736499"/>
                    <a:gd name="connsiteX78" fmla="*/ 399541 w 605216"/>
                    <a:gd name="connsiteY78" fmla="*/ 409906 h 736499"/>
                    <a:gd name="connsiteX79" fmla="*/ 302567 w 605216"/>
                    <a:gd name="connsiteY79" fmla="*/ 428632 h 7364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</a:cxnLst>
                  <a:rect l="l" t="t" r="r" b="b"/>
                  <a:pathLst>
                    <a:path w="605216" h="736499">
                      <a:moveTo>
                        <a:pt x="421934" y="419107"/>
                      </a:moveTo>
                      <a:cubicBezTo>
                        <a:pt x="475636" y="439110"/>
                        <a:pt x="516879" y="460474"/>
                        <a:pt x="544016" y="483544"/>
                      </a:cubicBezTo>
                      <a:cubicBezTo>
                        <a:pt x="559293" y="495790"/>
                        <a:pt x="568506" y="514062"/>
                        <a:pt x="569267" y="533626"/>
                      </a:cubicBezTo>
                      <a:lnTo>
                        <a:pt x="586002" y="667195"/>
                      </a:lnTo>
                      <a:cubicBezTo>
                        <a:pt x="587371" y="677528"/>
                        <a:pt x="582872" y="687764"/>
                        <a:pt x="574334" y="693742"/>
                      </a:cubicBezTo>
                      <a:cubicBezTo>
                        <a:pt x="560779" y="702670"/>
                        <a:pt x="546308" y="710124"/>
                        <a:pt x="531167" y="715973"/>
                      </a:cubicBezTo>
                      <a:lnTo>
                        <a:pt x="531167" y="736499"/>
                      </a:lnTo>
                      <a:cubicBezTo>
                        <a:pt x="550108" y="729639"/>
                        <a:pt x="568175" y="720569"/>
                        <a:pt x="584993" y="709477"/>
                      </a:cubicBezTo>
                      <a:cubicBezTo>
                        <a:pt x="599414" y="699491"/>
                        <a:pt x="607067" y="682298"/>
                        <a:pt x="604833" y="664900"/>
                      </a:cubicBezTo>
                      <a:lnTo>
                        <a:pt x="588317" y="532721"/>
                      </a:lnTo>
                      <a:cubicBezTo>
                        <a:pt x="587181" y="507925"/>
                        <a:pt x="575580" y="484774"/>
                        <a:pt x="556399" y="469018"/>
                      </a:cubicBezTo>
                      <a:cubicBezTo>
                        <a:pt x="530822" y="448339"/>
                        <a:pt x="502419" y="431423"/>
                        <a:pt x="472055" y="418783"/>
                      </a:cubicBezTo>
                      <a:cubicBezTo>
                        <a:pt x="472312" y="392390"/>
                        <a:pt x="473788" y="238427"/>
                        <a:pt x="474055" y="177353"/>
                      </a:cubicBezTo>
                      <a:cubicBezTo>
                        <a:pt x="474371" y="161092"/>
                        <a:pt x="472467" y="144864"/>
                        <a:pt x="468397" y="129119"/>
                      </a:cubicBezTo>
                      <a:cubicBezTo>
                        <a:pt x="455310" y="80774"/>
                        <a:pt x="422238" y="40298"/>
                        <a:pt x="377471" y="17838"/>
                      </a:cubicBezTo>
                      <a:cubicBezTo>
                        <a:pt x="370169" y="14239"/>
                        <a:pt x="361475" y="14972"/>
                        <a:pt x="354878" y="19743"/>
                      </a:cubicBezTo>
                      <a:lnTo>
                        <a:pt x="353811" y="20505"/>
                      </a:lnTo>
                      <a:lnTo>
                        <a:pt x="349592" y="14609"/>
                      </a:lnTo>
                      <a:cubicBezTo>
                        <a:pt x="345161" y="8271"/>
                        <a:pt x="338407" y="3938"/>
                        <a:pt x="330799" y="2550"/>
                      </a:cubicBezTo>
                      <a:cubicBezTo>
                        <a:pt x="280610" y="-6248"/>
                        <a:pt x="229123" y="7971"/>
                        <a:pt x="190562" y="41279"/>
                      </a:cubicBezTo>
                      <a:cubicBezTo>
                        <a:pt x="152215" y="74997"/>
                        <a:pt x="130677" y="123901"/>
                        <a:pt x="131688" y="174953"/>
                      </a:cubicBezTo>
                      <a:lnTo>
                        <a:pt x="133212" y="418793"/>
                      </a:lnTo>
                      <a:cubicBezTo>
                        <a:pt x="102817" y="431435"/>
                        <a:pt x="74388" y="448364"/>
                        <a:pt x="48792" y="469066"/>
                      </a:cubicBezTo>
                      <a:cubicBezTo>
                        <a:pt x="29607" y="484819"/>
                        <a:pt x="18004" y="507971"/>
                        <a:pt x="16864" y="532769"/>
                      </a:cubicBezTo>
                      <a:lnTo>
                        <a:pt x="367" y="665014"/>
                      </a:lnTo>
                      <a:cubicBezTo>
                        <a:pt x="-1814" y="682374"/>
                        <a:pt x="5840" y="699508"/>
                        <a:pt x="20227" y="709467"/>
                      </a:cubicBezTo>
                      <a:cubicBezTo>
                        <a:pt x="37017" y="720554"/>
                        <a:pt x="55055" y="729623"/>
                        <a:pt x="73967" y="736490"/>
                      </a:cubicBezTo>
                      <a:lnTo>
                        <a:pt x="73967" y="715954"/>
                      </a:lnTo>
                      <a:cubicBezTo>
                        <a:pt x="58870" y="710099"/>
                        <a:pt x="44439" y="702649"/>
                        <a:pt x="30923" y="693732"/>
                      </a:cubicBezTo>
                      <a:cubicBezTo>
                        <a:pt x="22414" y="687778"/>
                        <a:pt x="17915" y="677591"/>
                        <a:pt x="19246" y="667291"/>
                      </a:cubicBezTo>
                      <a:lnTo>
                        <a:pt x="35867" y="534607"/>
                      </a:lnTo>
                      <a:lnTo>
                        <a:pt x="35943" y="533655"/>
                      </a:lnTo>
                      <a:cubicBezTo>
                        <a:pt x="36695" y="514096"/>
                        <a:pt x="45893" y="495825"/>
                        <a:pt x="61156" y="483572"/>
                      </a:cubicBezTo>
                      <a:cubicBezTo>
                        <a:pt x="88731" y="460065"/>
                        <a:pt x="128088" y="439386"/>
                        <a:pt x="183200" y="419107"/>
                      </a:cubicBezTo>
                      <a:cubicBezTo>
                        <a:pt x="208993" y="436833"/>
                        <a:pt x="253989" y="447682"/>
                        <a:pt x="302567" y="447682"/>
                      </a:cubicBezTo>
                      <a:cubicBezTo>
                        <a:pt x="351144" y="447682"/>
                        <a:pt x="396140" y="436833"/>
                        <a:pt x="421934" y="419107"/>
                      </a:cubicBezTo>
                      <a:close/>
                      <a:moveTo>
                        <a:pt x="175313" y="401781"/>
                      </a:moveTo>
                      <a:cubicBezTo>
                        <a:pt x="167280" y="404741"/>
                        <a:pt x="159580" y="407715"/>
                        <a:pt x="152215" y="410706"/>
                      </a:cubicBezTo>
                      <a:lnTo>
                        <a:pt x="150738" y="174829"/>
                      </a:lnTo>
                      <a:cubicBezTo>
                        <a:pt x="149762" y="129397"/>
                        <a:pt x="168850" y="85842"/>
                        <a:pt x="202916" y="55767"/>
                      </a:cubicBezTo>
                      <a:cubicBezTo>
                        <a:pt x="237142" y="26158"/>
                        <a:pt x="282871" y="13514"/>
                        <a:pt x="327446" y="21334"/>
                      </a:cubicBezTo>
                      <a:cubicBezTo>
                        <a:pt x="330133" y="21885"/>
                        <a:pt x="332502" y="23455"/>
                        <a:pt x="334056" y="25715"/>
                      </a:cubicBezTo>
                      <a:lnTo>
                        <a:pt x="343801" y="39336"/>
                      </a:lnTo>
                      <a:cubicBezTo>
                        <a:pt x="346855" y="43606"/>
                        <a:pt x="352790" y="44599"/>
                        <a:pt x="357069" y="41555"/>
                      </a:cubicBezTo>
                      <a:lnTo>
                        <a:pt x="365879" y="35278"/>
                      </a:lnTo>
                      <a:cubicBezTo>
                        <a:pt x="366754" y="34615"/>
                        <a:pt x="367917" y="34470"/>
                        <a:pt x="368927" y="34897"/>
                      </a:cubicBezTo>
                      <a:cubicBezTo>
                        <a:pt x="408834" y="54940"/>
                        <a:pt x="438310" y="91039"/>
                        <a:pt x="449966" y="134148"/>
                      </a:cubicBezTo>
                      <a:cubicBezTo>
                        <a:pt x="453587" y="148227"/>
                        <a:pt x="455270" y="162733"/>
                        <a:pt x="454967" y="177267"/>
                      </a:cubicBezTo>
                      <a:cubicBezTo>
                        <a:pt x="454719" y="233770"/>
                        <a:pt x="453433" y="369920"/>
                        <a:pt x="453062" y="410754"/>
                      </a:cubicBezTo>
                      <a:cubicBezTo>
                        <a:pt x="445880" y="407846"/>
                        <a:pt x="438400" y="404950"/>
                        <a:pt x="430621" y="402067"/>
                      </a:cubicBezTo>
                      <a:lnTo>
                        <a:pt x="400141" y="389561"/>
                      </a:lnTo>
                      <a:cubicBezTo>
                        <a:pt x="392980" y="386637"/>
                        <a:pt x="388299" y="379674"/>
                        <a:pt x="388292" y="371939"/>
                      </a:cubicBezTo>
                      <a:lnTo>
                        <a:pt x="388292" y="340145"/>
                      </a:lnTo>
                      <a:cubicBezTo>
                        <a:pt x="418478" y="314862"/>
                        <a:pt x="435918" y="277508"/>
                        <a:pt x="435917" y="238132"/>
                      </a:cubicBezTo>
                      <a:lnTo>
                        <a:pt x="435917" y="190507"/>
                      </a:lnTo>
                      <a:cubicBezTo>
                        <a:pt x="435917" y="174725"/>
                        <a:pt x="423124" y="161932"/>
                        <a:pt x="407342" y="161932"/>
                      </a:cubicBezTo>
                      <a:lnTo>
                        <a:pt x="197792" y="161932"/>
                      </a:lnTo>
                      <a:cubicBezTo>
                        <a:pt x="182010" y="161932"/>
                        <a:pt x="169217" y="174725"/>
                        <a:pt x="169217" y="190507"/>
                      </a:cubicBezTo>
                      <a:lnTo>
                        <a:pt x="169217" y="238132"/>
                      </a:lnTo>
                      <a:cubicBezTo>
                        <a:pt x="169222" y="277463"/>
                        <a:pt x="186629" y="314776"/>
                        <a:pt x="216766" y="340050"/>
                      </a:cubicBezTo>
                      <a:lnTo>
                        <a:pt x="216766" y="371901"/>
                      </a:lnTo>
                      <a:cubicBezTo>
                        <a:pt x="216792" y="379642"/>
                        <a:pt x="212132" y="386630"/>
                        <a:pt x="204974" y="389580"/>
                      </a:cubicBezTo>
                      <a:close/>
                      <a:moveTo>
                        <a:pt x="188267" y="238132"/>
                      </a:moveTo>
                      <a:lnTo>
                        <a:pt x="188267" y="190507"/>
                      </a:lnTo>
                      <a:cubicBezTo>
                        <a:pt x="188267" y="185247"/>
                        <a:pt x="192531" y="180982"/>
                        <a:pt x="197792" y="180982"/>
                      </a:cubicBezTo>
                      <a:lnTo>
                        <a:pt x="407342" y="180982"/>
                      </a:lnTo>
                      <a:cubicBezTo>
                        <a:pt x="412602" y="180982"/>
                        <a:pt x="416867" y="185247"/>
                        <a:pt x="416867" y="190507"/>
                      </a:cubicBezTo>
                      <a:lnTo>
                        <a:pt x="416867" y="238132"/>
                      </a:lnTo>
                      <a:cubicBezTo>
                        <a:pt x="416867" y="301258"/>
                        <a:pt x="365693" y="352432"/>
                        <a:pt x="302567" y="352432"/>
                      </a:cubicBezTo>
                      <a:cubicBezTo>
                        <a:pt x="239441" y="352432"/>
                        <a:pt x="188267" y="301258"/>
                        <a:pt x="188267" y="238132"/>
                      </a:cubicBezTo>
                      <a:close/>
                      <a:moveTo>
                        <a:pt x="302567" y="428632"/>
                      </a:moveTo>
                      <a:cubicBezTo>
                        <a:pt x="269264" y="429399"/>
                        <a:pt x="236184" y="423006"/>
                        <a:pt x="205564" y="409887"/>
                      </a:cubicBezTo>
                      <a:lnTo>
                        <a:pt x="212232" y="407163"/>
                      </a:lnTo>
                      <a:cubicBezTo>
                        <a:pt x="226555" y="401330"/>
                        <a:pt x="235913" y="387396"/>
                        <a:pt x="235892" y="371930"/>
                      </a:cubicBezTo>
                      <a:lnTo>
                        <a:pt x="235892" y="353385"/>
                      </a:lnTo>
                      <a:cubicBezTo>
                        <a:pt x="277075" y="377460"/>
                        <a:pt x="328034" y="377486"/>
                        <a:pt x="369242" y="353451"/>
                      </a:cubicBezTo>
                      <a:lnTo>
                        <a:pt x="369242" y="371930"/>
                      </a:lnTo>
                      <a:cubicBezTo>
                        <a:pt x="369214" y="387392"/>
                        <a:pt x="378559" y="401328"/>
                        <a:pt x="392873" y="407172"/>
                      </a:cubicBezTo>
                      <a:lnTo>
                        <a:pt x="399541" y="409906"/>
                      </a:lnTo>
                      <a:cubicBezTo>
                        <a:pt x="368929" y="423018"/>
                        <a:pt x="335860" y="429405"/>
                        <a:pt x="302567" y="428632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828754" hangingPunct="1">
                    <a:lnSpc>
                      <a:spcPct val="100000"/>
                    </a:lnSpc>
                    <a:defRPr/>
                  </a:pPr>
                  <a:endParaRPr lang="en-US" sz="3600" b="0" kern="1200" cap="none" spc="0">
                    <a:latin typeface="Calibri" panose="020F0502020204030204"/>
                  </a:endParaRPr>
                </a:p>
              </p:txBody>
            </p:sp>
            <p:sp>
              <p:nvSpPr>
                <p:cNvPr id="156" name="Freeform: Shape 155">
                  <a:extLst>
                    <a:ext uri="{FF2B5EF4-FFF2-40B4-BE49-F238E27FC236}">
                      <a16:creationId xmlns:a16="http://schemas.microsoft.com/office/drawing/2014/main" id="{777A6662-280A-42ED-AEF2-FC8CF941CD3D}"/>
                    </a:ext>
                  </a:extLst>
                </p:cNvPr>
                <p:cNvSpPr/>
                <p:nvPr/>
              </p:nvSpPr>
              <p:spPr>
                <a:xfrm>
                  <a:off x="7657367" y="4059118"/>
                  <a:ext cx="552450" cy="304800"/>
                </a:xfrm>
                <a:custGeom>
                  <a:avLst/>
                  <a:gdLst>
                    <a:gd name="connsiteX0" fmla="*/ 485775 w 552450"/>
                    <a:gd name="connsiteY0" fmla="*/ 33719 h 304800"/>
                    <a:gd name="connsiteX1" fmla="*/ 451866 w 552450"/>
                    <a:gd name="connsiteY1" fmla="*/ 0 h 304800"/>
                    <a:gd name="connsiteX2" fmla="*/ 451809 w 552450"/>
                    <a:gd name="connsiteY2" fmla="*/ 0 h 304800"/>
                    <a:gd name="connsiteX3" fmla="*/ 100432 w 552450"/>
                    <a:gd name="connsiteY3" fmla="*/ 0 h 304800"/>
                    <a:gd name="connsiteX4" fmla="*/ 66675 w 552450"/>
                    <a:gd name="connsiteY4" fmla="*/ 33719 h 304800"/>
                    <a:gd name="connsiteX5" fmla="*/ 66675 w 552450"/>
                    <a:gd name="connsiteY5" fmla="*/ 249460 h 304800"/>
                    <a:gd name="connsiteX6" fmla="*/ 0 w 552450"/>
                    <a:gd name="connsiteY6" fmla="*/ 249460 h 304800"/>
                    <a:gd name="connsiteX7" fmla="*/ 0 w 552450"/>
                    <a:gd name="connsiteY7" fmla="*/ 271120 h 304800"/>
                    <a:gd name="connsiteX8" fmla="*/ 33757 w 552450"/>
                    <a:gd name="connsiteY8" fmla="*/ 304800 h 304800"/>
                    <a:gd name="connsiteX9" fmla="*/ 518808 w 552450"/>
                    <a:gd name="connsiteY9" fmla="*/ 304800 h 304800"/>
                    <a:gd name="connsiteX10" fmla="*/ 552450 w 552450"/>
                    <a:gd name="connsiteY10" fmla="*/ 271082 h 304800"/>
                    <a:gd name="connsiteX11" fmla="*/ 552450 w 552450"/>
                    <a:gd name="connsiteY11" fmla="*/ 249460 h 304800"/>
                    <a:gd name="connsiteX12" fmla="*/ 485775 w 552450"/>
                    <a:gd name="connsiteY12" fmla="*/ 249460 h 304800"/>
                    <a:gd name="connsiteX13" fmla="*/ 533400 w 552450"/>
                    <a:gd name="connsiteY13" fmla="*/ 268510 h 304800"/>
                    <a:gd name="connsiteX14" fmla="*/ 533400 w 552450"/>
                    <a:gd name="connsiteY14" fmla="*/ 271044 h 304800"/>
                    <a:gd name="connsiteX15" fmla="*/ 518770 w 552450"/>
                    <a:gd name="connsiteY15" fmla="*/ 285750 h 304800"/>
                    <a:gd name="connsiteX16" fmla="*/ 33795 w 552450"/>
                    <a:gd name="connsiteY16" fmla="*/ 285750 h 304800"/>
                    <a:gd name="connsiteX17" fmla="*/ 19050 w 552450"/>
                    <a:gd name="connsiteY17" fmla="*/ 271082 h 304800"/>
                    <a:gd name="connsiteX18" fmla="*/ 19050 w 552450"/>
                    <a:gd name="connsiteY18" fmla="*/ 268510 h 304800"/>
                    <a:gd name="connsiteX19" fmla="*/ 85725 w 552450"/>
                    <a:gd name="connsiteY19" fmla="*/ 268510 h 304800"/>
                    <a:gd name="connsiteX20" fmla="*/ 85725 w 552450"/>
                    <a:gd name="connsiteY20" fmla="*/ 33719 h 304800"/>
                    <a:gd name="connsiteX21" fmla="*/ 100432 w 552450"/>
                    <a:gd name="connsiteY21" fmla="*/ 19050 h 304800"/>
                    <a:gd name="connsiteX22" fmla="*/ 452095 w 552450"/>
                    <a:gd name="connsiteY22" fmla="*/ 19050 h 304800"/>
                    <a:gd name="connsiteX23" fmla="*/ 466725 w 552450"/>
                    <a:gd name="connsiteY23" fmla="*/ 33719 h 304800"/>
                    <a:gd name="connsiteX24" fmla="*/ 466725 w 552450"/>
                    <a:gd name="connsiteY24" fmla="*/ 268510 h 304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552450" h="304800">
                      <a:moveTo>
                        <a:pt x="485775" y="33719"/>
                      </a:moveTo>
                      <a:cubicBezTo>
                        <a:pt x="485723" y="15044"/>
                        <a:pt x="470542" y="-52"/>
                        <a:pt x="451866" y="0"/>
                      </a:cubicBezTo>
                      <a:cubicBezTo>
                        <a:pt x="451847" y="0"/>
                        <a:pt x="451828" y="0"/>
                        <a:pt x="451809" y="0"/>
                      </a:cubicBezTo>
                      <a:lnTo>
                        <a:pt x="100432" y="0"/>
                      </a:lnTo>
                      <a:cubicBezTo>
                        <a:pt x="81804" y="0"/>
                        <a:pt x="66696" y="15091"/>
                        <a:pt x="66675" y="33719"/>
                      </a:cubicBezTo>
                      <a:lnTo>
                        <a:pt x="66675" y="249460"/>
                      </a:lnTo>
                      <a:lnTo>
                        <a:pt x="0" y="249460"/>
                      </a:lnTo>
                      <a:lnTo>
                        <a:pt x="0" y="271120"/>
                      </a:lnTo>
                      <a:cubicBezTo>
                        <a:pt x="125" y="289698"/>
                        <a:pt x="15177" y="304717"/>
                        <a:pt x="33757" y="304800"/>
                      </a:cubicBezTo>
                      <a:lnTo>
                        <a:pt x="518808" y="304800"/>
                      </a:lnTo>
                      <a:cubicBezTo>
                        <a:pt x="537357" y="304654"/>
                        <a:pt x="552346" y="289631"/>
                        <a:pt x="552450" y="271082"/>
                      </a:cubicBezTo>
                      <a:lnTo>
                        <a:pt x="552450" y="249460"/>
                      </a:lnTo>
                      <a:lnTo>
                        <a:pt x="485775" y="249460"/>
                      </a:lnTo>
                      <a:close/>
                      <a:moveTo>
                        <a:pt x="533400" y="268510"/>
                      </a:moveTo>
                      <a:lnTo>
                        <a:pt x="533400" y="271044"/>
                      </a:lnTo>
                      <a:cubicBezTo>
                        <a:pt x="533349" y="279115"/>
                        <a:pt x="526840" y="285657"/>
                        <a:pt x="518770" y="285750"/>
                      </a:cubicBezTo>
                      <a:lnTo>
                        <a:pt x="33795" y="285750"/>
                      </a:lnTo>
                      <a:cubicBezTo>
                        <a:pt x="25692" y="285724"/>
                        <a:pt x="19118" y="279185"/>
                        <a:pt x="19050" y="271082"/>
                      </a:cubicBezTo>
                      <a:lnTo>
                        <a:pt x="19050" y="268510"/>
                      </a:lnTo>
                      <a:lnTo>
                        <a:pt x="85725" y="268510"/>
                      </a:lnTo>
                      <a:lnTo>
                        <a:pt x="85725" y="33719"/>
                      </a:lnTo>
                      <a:cubicBezTo>
                        <a:pt x="85735" y="25607"/>
                        <a:pt x="92320" y="19040"/>
                        <a:pt x="100432" y="19050"/>
                      </a:cubicBezTo>
                      <a:lnTo>
                        <a:pt x="452095" y="19050"/>
                      </a:lnTo>
                      <a:cubicBezTo>
                        <a:pt x="460177" y="19082"/>
                        <a:pt x="466715" y="25637"/>
                        <a:pt x="466725" y="33719"/>
                      </a:cubicBezTo>
                      <a:lnTo>
                        <a:pt x="466725" y="26851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828754" hangingPunct="1">
                    <a:lnSpc>
                      <a:spcPct val="100000"/>
                    </a:lnSpc>
                    <a:defRPr/>
                  </a:pPr>
                  <a:endParaRPr lang="en-US" sz="3600" b="0" kern="1200" cap="none" spc="0">
                    <a:latin typeface="Calibri" panose="020F0502020204030204"/>
                  </a:endParaRPr>
                </a:p>
              </p:txBody>
            </p:sp>
          </p:grpSp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DAF4B2FA-E0CB-4C10-9F80-60504C988BBC}"/>
                  </a:ext>
                </a:extLst>
              </p:cNvPr>
              <p:cNvSpPr txBox="1"/>
              <p:nvPr/>
            </p:nvSpPr>
            <p:spPr>
              <a:xfrm>
                <a:off x="7657368" y="4096521"/>
                <a:ext cx="552449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1828754" hangingPunct="1">
                  <a:lnSpc>
                    <a:spcPct val="100000"/>
                  </a:lnSpc>
                  <a:defRPr/>
                </a:pPr>
                <a:r>
                  <a:rPr lang="en-US" sz="2000" b="0" kern="1200" cap="none" spc="0">
                    <a:latin typeface="Calibri" panose="020F0502020204030204"/>
                  </a:rPr>
                  <a:t>.NET</a:t>
                </a:r>
              </a:p>
            </p:txBody>
          </p:sp>
        </p:grpSp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74AA47F6-2444-4F52-B8B7-8AC40EA1A895}"/>
                </a:ext>
              </a:extLst>
            </p:cNvPr>
            <p:cNvGrpSpPr/>
            <p:nvPr/>
          </p:nvGrpSpPr>
          <p:grpSpPr>
            <a:xfrm>
              <a:off x="1640182" y="4792016"/>
              <a:ext cx="605216" cy="809632"/>
              <a:chOff x="7631025" y="3554286"/>
              <a:chExt cx="605216" cy="809632"/>
            </a:xfrm>
          </p:grpSpPr>
          <p:grpSp>
            <p:nvGrpSpPr>
              <p:cNvPr id="149" name="Graphic 69" descr="Programmer female outline">
                <a:extLst>
                  <a:ext uri="{FF2B5EF4-FFF2-40B4-BE49-F238E27FC236}">
                    <a16:creationId xmlns:a16="http://schemas.microsoft.com/office/drawing/2014/main" id="{521A497B-7081-4BED-8E87-06AE7DDF5525}"/>
                  </a:ext>
                </a:extLst>
              </p:cNvPr>
              <p:cNvGrpSpPr/>
              <p:nvPr/>
            </p:nvGrpSpPr>
            <p:grpSpPr>
              <a:xfrm>
                <a:off x="7631025" y="3554286"/>
                <a:ext cx="605216" cy="809632"/>
                <a:chOff x="7631025" y="3554286"/>
                <a:chExt cx="605216" cy="809632"/>
              </a:xfrm>
              <a:solidFill>
                <a:schemeClr val="tx1"/>
              </a:solidFill>
            </p:grpSpPr>
            <p:sp>
              <p:nvSpPr>
                <p:cNvPr id="151" name="Freeform: Shape 150">
                  <a:extLst>
                    <a:ext uri="{FF2B5EF4-FFF2-40B4-BE49-F238E27FC236}">
                      <a16:creationId xmlns:a16="http://schemas.microsoft.com/office/drawing/2014/main" id="{FD4A0147-6827-4D1F-AF71-107B6609818C}"/>
                    </a:ext>
                  </a:extLst>
                </p:cNvPr>
                <p:cNvSpPr/>
                <p:nvPr/>
              </p:nvSpPr>
              <p:spPr>
                <a:xfrm>
                  <a:off x="7631025" y="3554286"/>
                  <a:ext cx="605216" cy="736499"/>
                </a:xfrm>
                <a:custGeom>
                  <a:avLst/>
                  <a:gdLst>
                    <a:gd name="connsiteX0" fmla="*/ 421934 w 605216"/>
                    <a:gd name="connsiteY0" fmla="*/ 419107 h 736499"/>
                    <a:gd name="connsiteX1" fmla="*/ 544016 w 605216"/>
                    <a:gd name="connsiteY1" fmla="*/ 483544 h 736499"/>
                    <a:gd name="connsiteX2" fmla="*/ 569267 w 605216"/>
                    <a:gd name="connsiteY2" fmla="*/ 533626 h 736499"/>
                    <a:gd name="connsiteX3" fmla="*/ 586002 w 605216"/>
                    <a:gd name="connsiteY3" fmla="*/ 667195 h 736499"/>
                    <a:gd name="connsiteX4" fmla="*/ 574334 w 605216"/>
                    <a:gd name="connsiteY4" fmla="*/ 693742 h 736499"/>
                    <a:gd name="connsiteX5" fmla="*/ 531167 w 605216"/>
                    <a:gd name="connsiteY5" fmla="*/ 715973 h 736499"/>
                    <a:gd name="connsiteX6" fmla="*/ 531167 w 605216"/>
                    <a:gd name="connsiteY6" fmla="*/ 736499 h 736499"/>
                    <a:gd name="connsiteX7" fmla="*/ 584993 w 605216"/>
                    <a:gd name="connsiteY7" fmla="*/ 709477 h 736499"/>
                    <a:gd name="connsiteX8" fmla="*/ 604833 w 605216"/>
                    <a:gd name="connsiteY8" fmla="*/ 664900 h 736499"/>
                    <a:gd name="connsiteX9" fmla="*/ 588317 w 605216"/>
                    <a:gd name="connsiteY9" fmla="*/ 532721 h 736499"/>
                    <a:gd name="connsiteX10" fmla="*/ 556399 w 605216"/>
                    <a:gd name="connsiteY10" fmla="*/ 469018 h 736499"/>
                    <a:gd name="connsiteX11" fmla="*/ 472055 w 605216"/>
                    <a:gd name="connsiteY11" fmla="*/ 418783 h 736499"/>
                    <a:gd name="connsiteX12" fmla="*/ 474055 w 605216"/>
                    <a:gd name="connsiteY12" fmla="*/ 177353 h 736499"/>
                    <a:gd name="connsiteX13" fmla="*/ 468397 w 605216"/>
                    <a:gd name="connsiteY13" fmla="*/ 129119 h 736499"/>
                    <a:gd name="connsiteX14" fmla="*/ 377471 w 605216"/>
                    <a:gd name="connsiteY14" fmla="*/ 17838 h 736499"/>
                    <a:gd name="connsiteX15" fmla="*/ 354878 w 605216"/>
                    <a:gd name="connsiteY15" fmla="*/ 19743 h 736499"/>
                    <a:gd name="connsiteX16" fmla="*/ 353811 w 605216"/>
                    <a:gd name="connsiteY16" fmla="*/ 20505 h 736499"/>
                    <a:gd name="connsiteX17" fmla="*/ 349592 w 605216"/>
                    <a:gd name="connsiteY17" fmla="*/ 14609 h 736499"/>
                    <a:gd name="connsiteX18" fmla="*/ 330799 w 605216"/>
                    <a:gd name="connsiteY18" fmla="*/ 2550 h 736499"/>
                    <a:gd name="connsiteX19" fmla="*/ 190562 w 605216"/>
                    <a:gd name="connsiteY19" fmla="*/ 41279 h 736499"/>
                    <a:gd name="connsiteX20" fmla="*/ 131688 w 605216"/>
                    <a:gd name="connsiteY20" fmla="*/ 174953 h 736499"/>
                    <a:gd name="connsiteX21" fmla="*/ 133212 w 605216"/>
                    <a:gd name="connsiteY21" fmla="*/ 418793 h 736499"/>
                    <a:gd name="connsiteX22" fmla="*/ 48792 w 605216"/>
                    <a:gd name="connsiteY22" fmla="*/ 469066 h 736499"/>
                    <a:gd name="connsiteX23" fmla="*/ 16864 w 605216"/>
                    <a:gd name="connsiteY23" fmla="*/ 532769 h 736499"/>
                    <a:gd name="connsiteX24" fmla="*/ 367 w 605216"/>
                    <a:gd name="connsiteY24" fmla="*/ 665014 h 736499"/>
                    <a:gd name="connsiteX25" fmla="*/ 20227 w 605216"/>
                    <a:gd name="connsiteY25" fmla="*/ 709467 h 736499"/>
                    <a:gd name="connsiteX26" fmla="*/ 73967 w 605216"/>
                    <a:gd name="connsiteY26" fmla="*/ 736490 h 736499"/>
                    <a:gd name="connsiteX27" fmla="*/ 73967 w 605216"/>
                    <a:gd name="connsiteY27" fmla="*/ 715954 h 736499"/>
                    <a:gd name="connsiteX28" fmla="*/ 30923 w 605216"/>
                    <a:gd name="connsiteY28" fmla="*/ 693732 h 736499"/>
                    <a:gd name="connsiteX29" fmla="*/ 19246 w 605216"/>
                    <a:gd name="connsiteY29" fmla="*/ 667291 h 736499"/>
                    <a:gd name="connsiteX30" fmla="*/ 35867 w 605216"/>
                    <a:gd name="connsiteY30" fmla="*/ 534607 h 736499"/>
                    <a:gd name="connsiteX31" fmla="*/ 35943 w 605216"/>
                    <a:gd name="connsiteY31" fmla="*/ 533655 h 736499"/>
                    <a:gd name="connsiteX32" fmla="*/ 61156 w 605216"/>
                    <a:gd name="connsiteY32" fmla="*/ 483572 h 736499"/>
                    <a:gd name="connsiteX33" fmla="*/ 183200 w 605216"/>
                    <a:gd name="connsiteY33" fmla="*/ 419107 h 736499"/>
                    <a:gd name="connsiteX34" fmla="*/ 302567 w 605216"/>
                    <a:gd name="connsiteY34" fmla="*/ 447682 h 736499"/>
                    <a:gd name="connsiteX35" fmla="*/ 421934 w 605216"/>
                    <a:gd name="connsiteY35" fmla="*/ 419107 h 736499"/>
                    <a:gd name="connsiteX36" fmla="*/ 175313 w 605216"/>
                    <a:gd name="connsiteY36" fmla="*/ 401781 h 736499"/>
                    <a:gd name="connsiteX37" fmla="*/ 152215 w 605216"/>
                    <a:gd name="connsiteY37" fmla="*/ 410706 h 736499"/>
                    <a:gd name="connsiteX38" fmla="*/ 150738 w 605216"/>
                    <a:gd name="connsiteY38" fmla="*/ 174829 h 736499"/>
                    <a:gd name="connsiteX39" fmla="*/ 202916 w 605216"/>
                    <a:gd name="connsiteY39" fmla="*/ 55767 h 736499"/>
                    <a:gd name="connsiteX40" fmla="*/ 327446 w 605216"/>
                    <a:gd name="connsiteY40" fmla="*/ 21334 h 736499"/>
                    <a:gd name="connsiteX41" fmla="*/ 334056 w 605216"/>
                    <a:gd name="connsiteY41" fmla="*/ 25715 h 736499"/>
                    <a:gd name="connsiteX42" fmla="*/ 343801 w 605216"/>
                    <a:gd name="connsiteY42" fmla="*/ 39336 h 736499"/>
                    <a:gd name="connsiteX43" fmla="*/ 357069 w 605216"/>
                    <a:gd name="connsiteY43" fmla="*/ 41555 h 736499"/>
                    <a:gd name="connsiteX44" fmla="*/ 365879 w 605216"/>
                    <a:gd name="connsiteY44" fmla="*/ 35278 h 736499"/>
                    <a:gd name="connsiteX45" fmla="*/ 368927 w 605216"/>
                    <a:gd name="connsiteY45" fmla="*/ 34897 h 736499"/>
                    <a:gd name="connsiteX46" fmla="*/ 449966 w 605216"/>
                    <a:gd name="connsiteY46" fmla="*/ 134148 h 736499"/>
                    <a:gd name="connsiteX47" fmla="*/ 454967 w 605216"/>
                    <a:gd name="connsiteY47" fmla="*/ 177267 h 736499"/>
                    <a:gd name="connsiteX48" fmla="*/ 453062 w 605216"/>
                    <a:gd name="connsiteY48" fmla="*/ 410754 h 736499"/>
                    <a:gd name="connsiteX49" fmla="*/ 430621 w 605216"/>
                    <a:gd name="connsiteY49" fmla="*/ 402067 h 736499"/>
                    <a:gd name="connsiteX50" fmla="*/ 400141 w 605216"/>
                    <a:gd name="connsiteY50" fmla="*/ 389561 h 736499"/>
                    <a:gd name="connsiteX51" fmla="*/ 388292 w 605216"/>
                    <a:gd name="connsiteY51" fmla="*/ 371939 h 736499"/>
                    <a:gd name="connsiteX52" fmla="*/ 388292 w 605216"/>
                    <a:gd name="connsiteY52" fmla="*/ 340145 h 736499"/>
                    <a:gd name="connsiteX53" fmla="*/ 435917 w 605216"/>
                    <a:gd name="connsiteY53" fmla="*/ 238132 h 736499"/>
                    <a:gd name="connsiteX54" fmla="*/ 435917 w 605216"/>
                    <a:gd name="connsiteY54" fmla="*/ 190507 h 736499"/>
                    <a:gd name="connsiteX55" fmla="*/ 407342 w 605216"/>
                    <a:gd name="connsiteY55" fmla="*/ 161932 h 736499"/>
                    <a:gd name="connsiteX56" fmla="*/ 197792 w 605216"/>
                    <a:gd name="connsiteY56" fmla="*/ 161932 h 736499"/>
                    <a:gd name="connsiteX57" fmla="*/ 169217 w 605216"/>
                    <a:gd name="connsiteY57" fmla="*/ 190507 h 736499"/>
                    <a:gd name="connsiteX58" fmla="*/ 169217 w 605216"/>
                    <a:gd name="connsiteY58" fmla="*/ 238132 h 736499"/>
                    <a:gd name="connsiteX59" fmla="*/ 216766 w 605216"/>
                    <a:gd name="connsiteY59" fmla="*/ 340050 h 736499"/>
                    <a:gd name="connsiteX60" fmla="*/ 216766 w 605216"/>
                    <a:gd name="connsiteY60" fmla="*/ 371901 h 736499"/>
                    <a:gd name="connsiteX61" fmla="*/ 204974 w 605216"/>
                    <a:gd name="connsiteY61" fmla="*/ 389580 h 736499"/>
                    <a:gd name="connsiteX62" fmla="*/ 188267 w 605216"/>
                    <a:gd name="connsiteY62" fmla="*/ 238132 h 736499"/>
                    <a:gd name="connsiteX63" fmla="*/ 188267 w 605216"/>
                    <a:gd name="connsiteY63" fmla="*/ 190507 h 736499"/>
                    <a:gd name="connsiteX64" fmla="*/ 197792 w 605216"/>
                    <a:gd name="connsiteY64" fmla="*/ 180982 h 736499"/>
                    <a:gd name="connsiteX65" fmla="*/ 407342 w 605216"/>
                    <a:gd name="connsiteY65" fmla="*/ 180982 h 736499"/>
                    <a:gd name="connsiteX66" fmla="*/ 416867 w 605216"/>
                    <a:gd name="connsiteY66" fmla="*/ 190507 h 736499"/>
                    <a:gd name="connsiteX67" fmla="*/ 416867 w 605216"/>
                    <a:gd name="connsiteY67" fmla="*/ 238132 h 736499"/>
                    <a:gd name="connsiteX68" fmla="*/ 302567 w 605216"/>
                    <a:gd name="connsiteY68" fmla="*/ 352432 h 736499"/>
                    <a:gd name="connsiteX69" fmla="*/ 188267 w 605216"/>
                    <a:gd name="connsiteY69" fmla="*/ 238132 h 736499"/>
                    <a:gd name="connsiteX70" fmla="*/ 302567 w 605216"/>
                    <a:gd name="connsiteY70" fmla="*/ 428632 h 736499"/>
                    <a:gd name="connsiteX71" fmla="*/ 205564 w 605216"/>
                    <a:gd name="connsiteY71" fmla="*/ 409887 h 736499"/>
                    <a:gd name="connsiteX72" fmla="*/ 212232 w 605216"/>
                    <a:gd name="connsiteY72" fmla="*/ 407163 h 736499"/>
                    <a:gd name="connsiteX73" fmla="*/ 235892 w 605216"/>
                    <a:gd name="connsiteY73" fmla="*/ 371930 h 736499"/>
                    <a:gd name="connsiteX74" fmla="*/ 235892 w 605216"/>
                    <a:gd name="connsiteY74" fmla="*/ 353385 h 736499"/>
                    <a:gd name="connsiteX75" fmla="*/ 369242 w 605216"/>
                    <a:gd name="connsiteY75" fmla="*/ 353451 h 736499"/>
                    <a:gd name="connsiteX76" fmla="*/ 369242 w 605216"/>
                    <a:gd name="connsiteY76" fmla="*/ 371930 h 736499"/>
                    <a:gd name="connsiteX77" fmla="*/ 392873 w 605216"/>
                    <a:gd name="connsiteY77" fmla="*/ 407172 h 736499"/>
                    <a:gd name="connsiteX78" fmla="*/ 399541 w 605216"/>
                    <a:gd name="connsiteY78" fmla="*/ 409906 h 736499"/>
                    <a:gd name="connsiteX79" fmla="*/ 302567 w 605216"/>
                    <a:gd name="connsiteY79" fmla="*/ 428632 h 7364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</a:cxnLst>
                  <a:rect l="l" t="t" r="r" b="b"/>
                  <a:pathLst>
                    <a:path w="605216" h="736499">
                      <a:moveTo>
                        <a:pt x="421934" y="419107"/>
                      </a:moveTo>
                      <a:cubicBezTo>
                        <a:pt x="475636" y="439110"/>
                        <a:pt x="516879" y="460474"/>
                        <a:pt x="544016" y="483544"/>
                      </a:cubicBezTo>
                      <a:cubicBezTo>
                        <a:pt x="559293" y="495790"/>
                        <a:pt x="568506" y="514062"/>
                        <a:pt x="569267" y="533626"/>
                      </a:cubicBezTo>
                      <a:lnTo>
                        <a:pt x="586002" y="667195"/>
                      </a:lnTo>
                      <a:cubicBezTo>
                        <a:pt x="587371" y="677528"/>
                        <a:pt x="582872" y="687764"/>
                        <a:pt x="574334" y="693742"/>
                      </a:cubicBezTo>
                      <a:cubicBezTo>
                        <a:pt x="560779" y="702670"/>
                        <a:pt x="546308" y="710124"/>
                        <a:pt x="531167" y="715973"/>
                      </a:cubicBezTo>
                      <a:lnTo>
                        <a:pt x="531167" y="736499"/>
                      </a:lnTo>
                      <a:cubicBezTo>
                        <a:pt x="550108" y="729639"/>
                        <a:pt x="568175" y="720569"/>
                        <a:pt x="584993" y="709477"/>
                      </a:cubicBezTo>
                      <a:cubicBezTo>
                        <a:pt x="599414" y="699491"/>
                        <a:pt x="607067" y="682298"/>
                        <a:pt x="604833" y="664900"/>
                      </a:cubicBezTo>
                      <a:lnTo>
                        <a:pt x="588317" y="532721"/>
                      </a:lnTo>
                      <a:cubicBezTo>
                        <a:pt x="587181" y="507925"/>
                        <a:pt x="575580" y="484774"/>
                        <a:pt x="556399" y="469018"/>
                      </a:cubicBezTo>
                      <a:cubicBezTo>
                        <a:pt x="530822" y="448339"/>
                        <a:pt x="502419" y="431423"/>
                        <a:pt x="472055" y="418783"/>
                      </a:cubicBezTo>
                      <a:cubicBezTo>
                        <a:pt x="472312" y="392390"/>
                        <a:pt x="473788" y="238427"/>
                        <a:pt x="474055" y="177353"/>
                      </a:cubicBezTo>
                      <a:cubicBezTo>
                        <a:pt x="474371" y="161092"/>
                        <a:pt x="472467" y="144864"/>
                        <a:pt x="468397" y="129119"/>
                      </a:cubicBezTo>
                      <a:cubicBezTo>
                        <a:pt x="455310" y="80774"/>
                        <a:pt x="422238" y="40298"/>
                        <a:pt x="377471" y="17838"/>
                      </a:cubicBezTo>
                      <a:cubicBezTo>
                        <a:pt x="370169" y="14239"/>
                        <a:pt x="361475" y="14972"/>
                        <a:pt x="354878" y="19743"/>
                      </a:cubicBezTo>
                      <a:lnTo>
                        <a:pt x="353811" y="20505"/>
                      </a:lnTo>
                      <a:lnTo>
                        <a:pt x="349592" y="14609"/>
                      </a:lnTo>
                      <a:cubicBezTo>
                        <a:pt x="345161" y="8271"/>
                        <a:pt x="338407" y="3938"/>
                        <a:pt x="330799" y="2550"/>
                      </a:cubicBezTo>
                      <a:cubicBezTo>
                        <a:pt x="280610" y="-6248"/>
                        <a:pt x="229123" y="7971"/>
                        <a:pt x="190562" y="41279"/>
                      </a:cubicBezTo>
                      <a:cubicBezTo>
                        <a:pt x="152215" y="74997"/>
                        <a:pt x="130677" y="123901"/>
                        <a:pt x="131688" y="174953"/>
                      </a:cubicBezTo>
                      <a:lnTo>
                        <a:pt x="133212" y="418793"/>
                      </a:lnTo>
                      <a:cubicBezTo>
                        <a:pt x="102817" y="431435"/>
                        <a:pt x="74388" y="448364"/>
                        <a:pt x="48792" y="469066"/>
                      </a:cubicBezTo>
                      <a:cubicBezTo>
                        <a:pt x="29607" y="484819"/>
                        <a:pt x="18004" y="507971"/>
                        <a:pt x="16864" y="532769"/>
                      </a:cubicBezTo>
                      <a:lnTo>
                        <a:pt x="367" y="665014"/>
                      </a:lnTo>
                      <a:cubicBezTo>
                        <a:pt x="-1814" y="682374"/>
                        <a:pt x="5840" y="699508"/>
                        <a:pt x="20227" y="709467"/>
                      </a:cubicBezTo>
                      <a:cubicBezTo>
                        <a:pt x="37017" y="720554"/>
                        <a:pt x="55055" y="729623"/>
                        <a:pt x="73967" y="736490"/>
                      </a:cubicBezTo>
                      <a:lnTo>
                        <a:pt x="73967" y="715954"/>
                      </a:lnTo>
                      <a:cubicBezTo>
                        <a:pt x="58870" y="710099"/>
                        <a:pt x="44439" y="702649"/>
                        <a:pt x="30923" y="693732"/>
                      </a:cubicBezTo>
                      <a:cubicBezTo>
                        <a:pt x="22414" y="687778"/>
                        <a:pt x="17915" y="677591"/>
                        <a:pt x="19246" y="667291"/>
                      </a:cubicBezTo>
                      <a:lnTo>
                        <a:pt x="35867" y="534607"/>
                      </a:lnTo>
                      <a:lnTo>
                        <a:pt x="35943" y="533655"/>
                      </a:lnTo>
                      <a:cubicBezTo>
                        <a:pt x="36695" y="514096"/>
                        <a:pt x="45893" y="495825"/>
                        <a:pt x="61156" y="483572"/>
                      </a:cubicBezTo>
                      <a:cubicBezTo>
                        <a:pt x="88731" y="460065"/>
                        <a:pt x="128088" y="439386"/>
                        <a:pt x="183200" y="419107"/>
                      </a:cubicBezTo>
                      <a:cubicBezTo>
                        <a:pt x="208993" y="436833"/>
                        <a:pt x="253989" y="447682"/>
                        <a:pt x="302567" y="447682"/>
                      </a:cubicBezTo>
                      <a:cubicBezTo>
                        <a:pt x="351144" y="447682"/>
                        <a:pt x="396140" y="436833"/>
                        <a:pt x="421934" y="419107"/>
                      </a:cubicBezTo>
                      <a:close/>
                      <a:moveTo>
                        <a:pt x="175313" y="401781"/>
                      </a:moveTo>
                      <a:cubicBezTo>
                        <a:pt x="167280" y="404741"/>
                        <a:pt x="159580" y="407715"/>
                        <a:pt x="152215" y="410706"/>
                      </a:cubicBezTo>
                      <a:lnTo>
                        <a:pt x="150738" y="174829"/>
                      </a:lnTo>
                      <a:cubicBezTo>
                        <a:pt x="149762" y="129397"/>
                        <a:pt x="168850" y="85842"/>
                        <a:pt x="202916" y="55767"/>
                      </a:cubicBezTo>
                      <a:cubicBezTo>
                        <a:pt x="237142" y="26158"/>
                        <a:pt x="282871" y="13514"/>
                        <a:pt x="327446" y="21334"/>
                      </a:cubicBezTo>
                      <a:cubicBezTo>
                        <a:pt x="330133" y="21885"/>
                        <a:pt x="332502" y="23455"/>
                        <a:pt x="334056" y="25715"/>
                      </a:cubicBezTo>
                      <a:lnTo>
                        <a:pt x="343801" y="39336"/>
                      </a:lnTo>
                      <a:cubicBezTo>
                        <a:pt x="346855" y="43606"/>
                        <a:pt x="352790" y="44599"/>
                        <a:pt x="357069" y="41555"/>
                      </a:cubicBezTo>
                      <a:lnTo>
                        <a:pt x="365879" y="35278"/>
                      </a:lnTo>
                      <a:cubicBezTo>
                        <a:pt x="366754" y="34615"/>
                        <a:pt x="367917" y="34470"/>
                        <a:pt x="368927" y="34897"/>
                      </a:cubicBezTo>
                      <a:cubicBezTo>
                        <a:pt x="408834" y="54940"/>
                        <a:pt x="438310" y="91039"/>
                        <a:pt x="449966" y="134148"/>
                      </a:cubicBezTo>
                      <a:cubicBezTo>
                        <a:pt x="453587" y="148227"/>
                        <a:pt x="455270" y="162733"/>
                        <a:pt x="454967" y="177267"/>
                      </a:cubicBezTo>
                      <a:cubicBezTo>
                        <a:pt x="454719" y="233770"/>
                        <a:pt x="453433" y="369920"/>
                        <a:pt x="453062" y="410754"/>
                      </a:cubicBezTo>
                      <a:cubicBezTo>
                        <a:pt x="445880" y="407846"/>
                        <a:pt x="438400" y="404950"/>
                        <a:pt x="430621" y="402067"/>
                      </a:cubicBezTo>
                      <a:lnTo>
                        <a:pt x="400141" y="389561"/>
                      </a:lnTo>
                      <a:cubicBezTo>
                        <a:pt x="392980" y="386637"/>
                        <a:pt x="388299" y="379674"/>
                        <a:pt x="388292" y="371939"/>
                      </a:cubicBezTo>
                      <a:lnTo>
                        <a:pt x="388292" y="340145"/>
                      </a:lnTo>
                      <a:cubicBezTo>
                        <a:pt x="418478" y="314862"/>
                        <a:pt x="435918" y="277508"/>
                        <a:pt x="435917" y="238132"/>
                      </a:cubicBezTo>
                      <a:lnTo>
                        <a:pt x="435917" y="190507"/>
                      </a:lnTo>
                      <a:cubicBezTo>
                        <a:pt x="435917" y="174725"/>
                        <a:pt x="423124" y="161932"/>
                        <a:pt x="407342" y="161932"/>
                      </a:cubicBezTo>
                      <a:lnTo>
                        <a:pt x="197792" y="161932"/>
                      </a:lnTo>
                      <a:cubicBezTo>
                        <a:pt x="182010" y="161932"/>
                        <a:pt x="169217" y="174725"/>
                        <a:pt x="169217" y="190507"/>
                      </a:cubicBezTo>
                      <a:lnTo>
                        <a:pt x="169217" y="238132"/>
                      </a:lnTo>
                      <a:cubicBezTo>
                        <a:pt x="169222" y="277463"/>
                        <a:pt x="186629" y="314776"/>
                        <a:pt x="216766" y="340050"/>
                      </a:cubicBezTo>
                      <a:lnTo>
                        <a:pt x="216766" y="371901"/>
                      </a:lnTo>
                      <a:cubicBezTo>
                        <a:pt x="216792" y="379642"/>
                        <a:pt x="212132" y="386630"/>
                        <a:pt x="204974" y="389580"/>
                      </a:cubicBezTo>
                      <a:close/>
                      <a:moveTo>
                        <a:pt x="188267" y="238132"/>
                      </a:moveTo>
                      <a:lnTo>
                        <a:pt x="188267" y="190507"/>
                      </a:lnTo>
                      <a:cubicBezTo>
                        <a:pt x="188267" y="185247"/>
                        <a:pt x="192531" y="180982"/>
                        <a:pt x="197792" y="180982"/>
                      </a:cubicBezTo>
                      <a:lnTo>
                        <a:pt x="407342" y="180982"/>
                      </a:lnTo>
                      <a:cubicBezTo>
                        <a:pt x="412602" y="180982"/>
                        <a:pt x="416867" y="185247"/>
                        <a:pt x="416867" y="190507"/>
                      </a:cubicBezTo>
                      <a:lnTo>
                        <a:pt x="416867" y="238132"/>
                      </a:lnTo>
                      <a:cubicBezTo>
                        <a:pt x="416867" y="301258"/>
                        <a:pt x="365693" y="352432"/>
                        <a:pt x="302567" y="352432"/>
                      </a:cubicBezTo>
                      <a:cubicBezTo>
                        <a:pt x="239441" y="352432"/>
                        <a:pt x="188267" y="301258"/>
                        <a:pt x="188267" y="238132"/>
                      </a:cubicBezTo>
                      <a:close/>
                      <a:moveTo>
                        <a:pt x="302567" y="428632"/>
                      </a:moveTo>
                      <a:cubicBezTo>
                        <a:pt x="269264" y="429399"/>
                        <a:pt x="236184" y="423006"/>
                        <a:pt x="205564" y="409887"/>
                      </a:cubicBezTo>
                      <a:lnTo>
                        <a:pt x="212232" y="407163"/>
                      </a:lnTo>
                      <a:cubicBezTo>
                        <a:pt x="226555" y="401330"/>
                        <a:pt x="235913" y="387396"/>
                        <a:pt x="235892" y="371930"/>
                      </a:cubicBezTo>
                      <a:lnTo>
                        <a:pt x="235892" y="353385"/>
                      </a:lnTo>
                      <a:cubicBezTo>
                        <a:pt x="277075" y="377460"/>
                        <a:pt x="328034" y="377486"/>
                        <a:pt x="369242" y="353451"/>
                      </a:cubicBezTo>
                      <a:lnTo>
                        <a:pt x="369242" y="371930"/>
                      </a:lnTo>
                      <a:cubicBezTo>
                        <a:pt x="369214" y="387392"/>
                        <a:pt x="378559" y="401328"/>
                        <a:pt x="392873" y="407172"/>
                      </a:cubicBezTo>
                      <a:lnTo>
                        <a:pt x="399541" y="409906"/>
                      </a:lnTo>
                      <a:cubicBezTo>
                        <a:pt x="368929" y="423018"/>
                        <a:pt x="335860" y="429405"/>
                        <a:pt x="302567" y="428632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828754" hangingPunct="1">
                    <a:lnSpc>
                      <a:spcPct val="100000"/>
                    </a:lnSpc>
                    <a:defRPr/>
                  </a:pPr>
                  <a:endParaRPr lang="en-US" sz="3600" b="0" kern="1200" cap="none" spc="0">
                    <a:latin typeface="Calibri" panose="020F0502020204030204"/>
                  </a:endParaRPr>
                </a:p>
              </p:txBody>
            </p:sp>
            <p:sp>
              <p:nvSpPr>
                <p:cNvPr id="152" name="Freeform: Shape 151">
                  <a:extLst>
                    <a:ext uri="{FF2B5EF4-FFF2-40B4-BE49-F238E27FC236}">
                      <a16:creationId xmlns:a16="http://schemas.microsoft.com/office/drawing/2014/main" id="{1EBAD49C-E460-4567-9874-B231F3C1DB56}"/>
                    </a:ext>
                  </a:extLst>
                </p:cNvPr>
                <p:cNvSpPr/>
                <p:nvPr/>
              </p:nvSpPr>
              <p:spPr>
                <a:xfrm>
                  <a:off x="7657367" y="4059118"/>
                  <a:ext cx="552450" cy="304800"/>
                </a:xfrm>
                <a:custGeom>
                  <a:avLst/>
                  <a:gdLst>
                    <a:gd name="connsiteX0" fmla="*/ 485775 w 552450"/>
                    <a:gd name="connsiteY0" fmla="*/ 33719 h 304800"/>
                    <a:gd name="connsiteX1" fmla="*/ 451866 w 552450"/>
                    <a:gd name="connsiteY1" fmla="*/ 0 h 304800"/>
                    <a:gd name="connsiteX2" fmla="*/ 451809 w 552450"/>
                    <a:gd name="connsiteY2" fmla="*/ 0 h 304800"/>
                    <a:gd name="connsiteX3" fmla="*/ 100432 w 552450"/>
                    <a:gd name="connsiteY3" fmla="*/ 0 h 304800"/>
                    <a:gd name="connsiteX4" fmla="*/ 66675 w 552450"/>
                    <a:gd name="connsiteY4" fmla="*/ 33719 h 304800"/>
                    <a:gd name="connsiteX5" fmla="*/ 66675 w 552450"/>
                    <a:gd name="connsiteY5" fmla="*/ 249460 h 304800"/>
                    <a:gd name="connsiteX6" fmla="*/ 0 w 552450"/>
                    <a:gd name="connsiteY6" fmla="*/ 249460 h 304800"/>
                    <a:gd name="connsiteX7" fmla="*/ 0 w 552450"/>
                    <a:gd name="connsiteY7" fmla="*/ 271120 h 304800"/>
                    <a:gd name="connsiteX8" fmla="*/ 33757 w 552450"/>
                    <a:gd name="connsiteY8" fmla="*/ 304800 h 304800"/>
                    <a:gd name="connsiteX9" fmla="*/ 518808 w 552450"/>
                    <a:gd name="connsiteY9" fmla="*/ 304800 h 304800"/>
                    <a:gd name="connsiteX10" fmla="*/ 552450 w 552450"/>
                    <a:gd name="connsiteY10" fmla="*/ 271082 h 304800"/>
                    <a:gd name="connsiteX11" fmla="*/ 552450 w 552450"/>
                    <a:gd name="connsiteY11" fmla="*/ 249460 h 304800"/>
                    <a:gd name="connsiteX12" fmla="*/ 485775 w 552450"/>
                    <a:gd name="connsiteY12" fmla="*/ 249460 h 304800"/>
                    <a:gd name="connsiteX13" fmla="*/ 533400 w 552450"/>
                    <a:gd name="connsiteY13" fmla="*/ 268510 h 304800"/>
                    <a:gd name="connsiteX14" fmla="*/ 533400 w 552450"/>
                    <a:gd name="connsiteY14" fmla="*/ 271044 h 304800"/>
                    <a:gd name="connsiteX15" fmla="*/ 518770 w 552450"/>
                    <a:gd name="connsiteY15" fmla="*/ 285750 h 304800"/>
                    <a:gd name="connsiteX16" fmla="*/ 33795 w 552450"/>
                    <a:gd name="connsiteY16" fmla="*/ 285750 h 304800"/>
                    <a:gd name="connsiteX17" fmla="*/ 19050 w 552450"/>
                    <a:gd name="connsiteY17" fmla="*/ 271082 h 304800"/>
                    <a:gd name="connsiteX18" fmla="*/ 19050 w 552450"/>
                    <a:gd name="connsiteY18" fmla="*/ 268510 h 304800"/>
                    <a:gd name="connsiteX19" fmla="*/ 85725 w 552450"/>
                    <a:gd name="connsiteY19" fmla="*/ 268510 h 304800"/>
                    <a:gd name="connsiteX20" fmla="*/ 85725 w 552450"/>
                    <a:gd name="connsiteY20" fmla="*/ 33719 h 304800"/>
                    <a:gd name="connsiteX21" fmla="*/ 100432 w 552450"/>
                    <a:gd name="connsiteY21" fmla="*/ 19050 h 304800"/>
                    <a:gd name="connsiteX22" fmla="*/ 452095 w 552450"/>
                    <a:gd name="connsiteY22" fmla="*/ 19050 h 304800"/>
                    <a:gd name="connsiteX23" fmla="*/ 466725 w 552450"/>
                    <a:gd name="connsiteY23" fmla="*/ 33719 h 304800"/>
                    <a:gd name="connsiteX24" fmla="*/ 466725 w 552450"/>
                    <a:gd name="connsiteY24" fmla="*/ 268510 h 304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552450" h="304800">
                      <a:moveTo>
                        <a:pt x="485775" y="33719"/>
                      </a:moveTo>
                      <a:cubicBezTo>
                        <a:pt x="485723" y="15044"/>
                        <a:pt x="470542" y="-52"/>
                        <a:pt x="451866" y="0"/>
                      </a:cubicBezTo>
                      <a:cubicBezTo>
                        <a:pt x="451847" y="0"/>
                        <a:pt x="451828" y="0"/>
                        <a:pt x="451809" y="0"/>
                      </a:cubicBezTo>
                      <a:lnTo>
                        <a:pt x="100432" y="0"/>
                      </a:lnTo>
                      <a:cubicBezTo>
                        <a:pt x="81804" y="0"/>
                        <a:pt x="66696" y="15091"/>
                        <a:pt x="66675" y="33719"/>
                      </a:cubicBezTo>
                      <a:lnTo>
                        <a:pt x="66675" y="249460"/>
                      </a:lnTo>
                      <a:lnTo>
                        <a:pt x="0" y="249460"/>
                      </a:lnTo>
                      <a:lnTo>
                        <a:pt x="0" y="271120"/>
                      </a:lnTo>
                      <a:cubicBezTo>
                        <a:pt x="125" y="289698"/>
                        <a:pt x="15177" y="304717"/>
                        <a:pt x="33757" y="304800"/>
                      </a:cubicBezTo>
                      <a:lnTo>
                        <a:pt x="518808" y="304800"/>
                      </a:lnTo>
                      <a:cubicBezTo>
                        <a:pt x="537357" y="304654"/>
                        <a:pt x="552346" y="289631"/>
                        <a:pt x="552450" y="271082"/>
                      </a:cubicBezTo>
                      <a:lnTo>
                        <a:pt x="552450" y="249460"/>
                      </a:lnTo>
                      <a:lnTo>
                        <a:pt x="485775" y="249460"/>
                      </a:lnTo>
                      <a:close/>
                      <a:moveTo>
                        <a:pt x="533400" y="268510"/>
                      </a:moveTo>
                      <a:lnTo>
                        <a:pt x="533400" y="271044"/>
                      </a:lnTo>
                      <a:cubicBezTo>
                        <a:pt x="533349" y="279115"/>
                        <a:pt x="526840" y="285657"/>
                        <a:pt x="518770" y="285750"/>
                      </a:cubicBezTo>
                      <a:lnTo>
                        <a:pt x="33795" y="285750"/>
                      </a:lnTo>
                      <a:cubicBezTo>
                        <a:pt x="25692" y="285724"/>
                        <a:pt x="19118" y="279185"/>
                        <a:pt x="19050" y="271082"/>
                      </a:cubicBezTo>
                      <a:lnTo>
                        <a:pt x="19050" y="268510"/>
                      </a:lnTo>
                      <a:lnTo>
                        <a:pt x="85725" y="268510"/>
                      </a:lnTo>
                      <a:lnTo>
                        <a:pt x="85725" y="33719"/>
                      </a:lnTo>
                      <a:cubicBezTo>
                        <a:pt x="85735" y="25607"/>
                        <a:pt x="92320" y="19040"/>
                        <a:pt x="100432" y="19050"/>
                      </a:cubicBezTo>
                      <a:lnTo>
                        <a:pt x="452095" y="19050"/>
                      </a:lnTo>
                      <a:cubicBezTo>
                        <a:pt x="460177" y="19082"/>
                        <a:pt x="466715" y="25637"/>
                        <a:pt x="466725" y="33719"/>
                      </a:cubicBezTo>
                      <a:lnTo>
                        <a:pt x="466725" y="26851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828754" hangingPunct="1">
                    <a:lnSpc>
                      <a:spcPct val="100000"/>
                    </a:lnSpc>
                    <a:defRPr/>
                  </a:pPr>
                  <a:endParaRPr lang="en-US" sz="3600" b="0" kern="1200" cap="none" spc="0">
                    <a:latin typeface="Calibri" panose="020F0502020204030204"/>
                  </a:endParaRPr>
                </a:p>
              </p:txBody>
            </p:sp>
          </p:grpSp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23540A26-735E-4499-8609-E95BC417BC7F}"/>
                  </a:ext>
                </a:extLst>
              </p:cNvPr>
              <p:cNvSpPr txBox="1"/>
              <p:nvPr/>
            </p:nvSpPr>
            <p:spPr>
              <a:xfrm>
                <a:off x="7657368" y="4096522"/>
                <a:ext cx="552449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1828754" hangingPunct="1">
                  <a:lnSpc>
                    <a:spcPct val="100000"/>
                  </a:lnSpc>
                  <a:defRPr/>
                </a:pPr>
                <a:r>
                  <a:rPr lang="en-US" sz="2000" b="0" kern="1200" cap="none" spc="0">
                    <a:latin typeface="Calibri" panose="020F0502020204030204"/>
                  </a:rPr>
                  <a:t>.NET</a:t>
                </a:r>
              </a:p>
            </p:txBody>
          </p:sp>
        </p:grpSp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B912321D-0C03-4817-B244-ABE61B917375}"/>
                </a:ext>
              </a:extLst>
            </p:cNvPr>
            <p:cNvGrpSpPr/>
            <p:nvPr/>
          </p:nvGrpSpPr>
          <p:grpSpPr>
            <a:xfrm>
              <a:off x="3179797" y="5852732"/>
              <a:ext cx="642036" cy="809624"/>
              <a:chOff x="6362032" y="2936883"/>
              <a:chExt cx="642036" cy="809624"/>
            </a:xfrm>
          </p:grpSpPr>
          <p:grpSp>
            <p:nvGrpSpPr>
              <p:cNvPr id="140" name="Graphic 70" descr="Programmer male with solid fill">
                <a:extLst>
                  <a:ext uri="{FF2B5EF4-FFF2-40B4-BE49-F238E27FC236}">
                    <a16:creationId xmlns:a16="http://schemas.microsoft.com/office/drawing/2014/main" id="{E0E65A7E-C76E-4729-86EB-5AB0A2E07298}"/>
                  </a:ext>
                </a:extLst>
              </p:cNvPr>
              <p:cNvGrpSpPr/>
              <p:nvPr/>
            </p:nvGrpSpPr>
            <p:grpSpPr>
              <a:xfrm>
                <a:off x="6362032" y="2936883"/>
                <a:ext cx="642036" cy="809624"/>
                <a:chOff x="6362032" y="2936883"/>
                <a:chExt cx="642036" cy="809624"/>
              </a:xfrm>
              <a:solidFill>
                <a:schemeClr val="tx1"/>
              </a:solidFill>
            </p:grpSpPr>
            <p:sp>
              <p:nvSpPr>
                <p:cNvPr id="143" name="Freeform: Shape 142">
                  <a:extLst>
                    <a:ext uri="{FF2B5EF4-FFF2-40B4-BE49-F238E27FC236}">
                      <a16:creationId xmlns:a16="http://schemas.microsoft.com/office/drawing/2014/main" id="{F6694F27-9C36-48F1-8377-781F240F68CE}"/>
                    </a:ext>
                  </a:extLst>
                </p:cNvPr>
                <p:cNvSpPr/>
                <p:nvPr/>
              </p:nvSpPr>
              <p:spPr>
                <a:xfrm>
                  <a:off x="6362032" y="2936883"/>
                  <a:ext cx="642036" cy="753427"/>
                </a:xfrm>
                <a:custGeom>
                  <a:avLst/>
                  <a:gdLst>
                    <a:gd name="connsiteX0" fmla="*/ 456750 w 642036"/>
                    <a:gd name="connsiteY0" fmla="*/ 434340 h 753427"/>
                    <a:gd name="connsiteX1" fmla="*/ 566287 w 642036"/>
                    <a:gd name="connsiteY1" fmla="*/ 490538 h 753427"/>
                    <a:gd name="connsiteX2" fmla="*/ 587242 w 642036"/>
                    <a:gd name="connsiteY2" fmla="*/ 533400 h 753427"/>
                    <a:gd name="connsiteX3" fmla="*/ 604387 w 642036"/>
                    <a:gd name="connsiteY3" fmla="*/ 681038 h 753427"/>
                    <a:gd name="connsiteX4" fmla="*/ 596767 w 642036"/>
                    <a:gd name="connsiteY4" fmla="*/ 698183 h 753427"/>
                    <a:gd name="connsiteX5" fmla="*/ 596767 w 642036"/>
                    <a:gd name="connsiteY5" fmla="*/ 698183 h 753427"/>
                    <a:gd name="connsiteX6" fmla="*/ 545332 w 642036"/>
                    <a:gd name="connsiteY6" fmla="*/ 722948 h 753427"/>
                    <a:gd name="connsiteX7" fmla="*/ 545332 w 642036"/>
                    <a:gd name="connsiteY7" fmla="*/ 753428 h 753427"/>
                    <a:gd name="connsiteX8" fmla="*/ 571050 w 642036"/>
                    <a:gd name="connsiteY8" fmla="*/ 753428 h 753427"/>
                    <a:gd name="connsiteX9" fmla="*/ 617722 w 642036"/>
                    <a:gd name="connsiteY9" fmla="*/ 729615 h 753427"/>
                    <a:gd name="connsiteX10" fmla="*/ 617722 w 642036"/>
                    <a:gd name="connsiteY10" fmla="*/ 729615 h 753427"/>
                    <a:gd name="connsiteX11" fmla="*/ 641535 w 642036"/>
                    <a:gd name="connsiteY11" fmla="*/ 676275 h 753427"/>
                    <a:gd name="connsiteX12" fmla="*/ 626295 w 642036"/>
                    <a:gd name="connsiteY12" fmla="*/ 532448 h 753427"/>
                    <a:gd name="connsiteX13" fmla="*/ 591052 w 642036"/>
                    <a:gd name="connsiteY13" fmla="*/ 461963 h 753427"/>
                    <a:gd name="connsiteX14" fmla="*/ 470085 w 642036"/>
                    <a:gd name="connsiteY14" fmla="*/ 399098 h 753427"/>
                    <a:gd name="connsiteX15" fmla="*/ 423412 w 642036"/>
                    <a:gd name="connsiteY15" fmla="*/ 380048 h 753427"/>
                    <a:gd name="connsiteX16" fmla="*/ 417697 w 642036"/>
                    <a:gd name="connsiteY16" fmla="*/ 371475 h 753427"/>
                    <a:gd name="connsiteX17" fmla="*/ 417697 w 642036"/>
                    <a:gd name="connsiteY17" fmla="*/ 348615 h 753427"/>
                    <a:gd name="connsiteX18" fmla="*/ 474847 w 642036"/>
                    <a:gd name="connsiteY18" fmla="*/ 229552 h 753427"/>
                    <a:gd name="connsiteX19" fmla="*/ 474847 w 642036"/>
                    <a:gd name="connsiteY19" fmla="*/ 195263 h 753427"/>
                    <a:gd name="connsiteX20" fmla="*/ 493897 w 642036"/>
                    <a:gd name="connsiteY20" fmla="*/ 200978 h 753427"/>
                    <a:gd name="connsiteX21" fmla="*/ 477705 w 642036"/>
                    <a:gd name="connsiteY21" fmla="*/ 153353 h 753427"/>
                    <a:gd name="connsiteX22" fmla="*/ 472942 w 642036"/>
                    <a:gd name="connsiteY22" fmla="*/ 133350 h 753427"/>
                    <a:gd name="connsiteX23" fmla="*/ 388170 w 642036"/>
                    <a:gd name="connsiteY23" fmla="*/ 17145 h 753427"/>
                    <a:gd name="connsiteX24" fmla="*/ 375787 w 642036"/>
                    <a:gd name="connsiteY24" fmla="*/ 18097 h 753427"/>
                    <a:gd name="connsiteX25" fmla="*/ 367215 w 642036"/>
                    <a:gd name="connsiteY25" fmla="*/ 24765 h 753427"/>
                    <a:gd name="connsiteX26" fmla="*/ 357690 w 642036"/>
                    <a:gd name="connsiteY26" fmla="*/ 11430 h 753427"/>
                    <a:gd name="connsiteX27" fmla="*/ 346260 w 642036"/>
                    <a:gd name="connsiteY27" fmla="*/ 2858 h 753427"/>
                    <a:gd name="connsiteX28" fmla="*/ 320542 w 642036"/>
                    <a:gd name="connsiteY28" fmla="*/ 0 h 753427"/>
                    <a:gd name="connsiteX29" fmla="*/ 169095 w 642036"/>
                    <a:gd name="connsiteY29" fmla="*/ 136208 h 753427"/>
                    <a:gd name="connsiteX30" fmla="*/ 169095 w 642036"/>
                    <a:gd name="connsiteY30" fmla="*/ 142875 h 753427"/>
                    <a:gd name="connsiteX31" fmla="*/ 169095 w 642036"/>
                    <a:gd name="connsiteY31" fmla="*/ 142875 h 753427"/>
                    <a:gd name="connsiteX32" fmla="*/ 169095 w 642036"/>
                    <a:gd name="connsiteY32" fmla="*/ 159068 h 753427"/>
                    <a:gd name="connsiteX33" fmla="*/ 156712 w 642036"/>
                    <a:gd name="connsiteY33" fmla="*/ 219075 h 753427"/>
                    <a:gd name="connsiteX34" fmla="*/ 140520 w 642036"/>
                    <a:gd name="connsiteY34" fmla="*/ 257175 h 753427"/>
                    <a:gd name="connsiteX35" fmla="*/ 171000 w 642036"/>
                    <a:gd name="connsiteY35" fmla="*/ 248602 h 753427"/>
                    <a:gd name="connsiteX36" fmla="*/ 226245 w 642036"/>
                    <a:gd name="connsiteY36" fmla="*/ 346710 h 753427"/>
                    <a:gd name="connsiteX37" fmla="*/ 226245 w 642036"/>
                    <a:gd name="connsiteY37" fmla="*/ 370523 h 753427"/>
                    <a:gd name="connsiteX38" fmla="*/ 220530 w 642036"/>
                    <a:gd name="connsiteY38" fmla="*/ 379095 h 753427"/>
                    <a:gd name="connsiteX39" fmla="*/ 173857 w 642036"/>
                    <a:gd name="connsiteY39" fmla="*/ 398145 h 753427"/>
                    <a:gd name="connsiteX40" fmla="*/ 52890 w 642036"/>
                    <a:gd name="connsiteY40" fmla="*/ 461010 h 753427"/>
                    <a:gd name="connsiteX41" fmla="*/ 16695 w 642036"/>
                    <a:gd name="connsiteY41" fmla="*/ 531495 h 753427"/>
                    <a:gd name="connsiteX42" fmla="*/ 502 w 642036"/>
                    <a:gd name="connsiteY42" fmla="*/ 676275 h 753427"/>
                    <a:gd name="connsiteX43" fmla="*/ 24315 w 642036"/>
                    <a:gd name="connsiteY43" fmla="*/ 729615 h 753427"/>
                    <a:gd name="connsiteX44" fmla="*/ 70987 w 642036"/>
                    <a:gd name="connsiteY44" fmla="*/ 753428 h 753427"/>
                    <a:gd name="connsiteX45" fmla="*/ 97657 w 642036"/>
                    <a:gd name="connsiteY45" fmla="*/ 753428 h 753427"/>
                    <a:gd name="connsiteX46" fmla="*/ 97657 w 642036"/>
                    <a:gd name="connsiteY46" fmla="*/ 723900 h 753427"/>
                    <a:gd name="connsiteX47" fmla="*/ 46222 w 642036"/>
                    <a:gd name="connsiteY47" fmla="*/ 699135 h 753427"/>
                    <a:gd name="connsiteX48" fmla="*/ 38602 w 642036"/>
                    <a:gd name="connsiteY48" fmla="*/ 681990 h 753427"/>
                    <a:gd name="connsiteX49" fmla="*/ 54795 w 642036"/>
                    <a:gd name="connsiteY49" fmla="*/ 535305 h 753427"/>
                    <a:gd name="connsiteX50" fmla="*/ 54795 w 642036"/>
                    <a:gd name="connsiteY50" fmla="*/ 533400 h 753427"/>
                    <a:gd name="connsiteX51" fmla="*/ 76702 w 642036"/>
                    <a:gd name="connsiteY51" fmla="*/ 490538 h 753427"/>
                    <a:gd name="connsiteX52" fmla="*/ 186240 w 642036"/>
                    <a:gd name="connsiteY52" fmla="*/ 434340 h 753427"/>
                    <a:gd name="connsiteX53" fmla="*/ 201480 w 642036"/>
                    <a:gd name="connsiteY53" fmla="*/ 429578 h 753427"/>
                    <a:gd name="connsiteX54" fmla="*/ 321495 w 642036"/>
                    <a:gd name="connsiteY54" fmla="*/ 457200 h 753427"/>
                    <a:gd name="connsiteX55" fmla="*/ 442462 w 642036"/>
                    <a:gd name="connsiteY55" fmla="*/ 429578 h 753427"/>
                    <a:gd name="connsiteX56" fmla="*/ 456750 w 642036"/>
                    <a:gd name="connsiteY56" fmla="*/ 434340 h 753427"/>
                    <a:gd name="connsiteX57" fmla="*/ 207195 w 642036"/>
                    <a:gd name="connsiteY57" fmla="*/ 237173 h 753427"/>
                    <a:gd name="connsiteX58" fmla="*/ 407220 w 642036"/>
                    <a:gd name="connsiteY58" fmla="*/ 123825 h 753427"/>
                    <a:gd name="connsiteX59" fmla="*/ 435795 w 642036"/>
                    <a:gd name="connsiteY59" fmla="*/ 161925 h 753427"/>
                    <a:gd name="connsiteX60" fmla="*/ 435795 w 642036"/>
                    <a:gd name="connsiteY60" fmla="*/ 228600 h 753427"/>
                    <a:gd name="connsiteX61" fmla="*/ 321495 w 642036"/>
                    <a:gd name="connsiteY61" fmla="*/ 342900 h 753427"/>
                    <a:gd name="connsiteX62" fmla="*/ 207195 w 642036"/>
                    <a:gd name="connsiteY62" fmla="*/ 237173 h 753427"/>
                    <a:gd name="connsiteX63" fmla="*/ 245295 w 642036"/>
                    <a:gd name="connsiteY63" fmla="*/ 408623 h 753427"/>
                    <a:gd name="connsiteX64" fmla="*/ 264345 w 642036"/>
                    <a:gd name="connsiteY64" fmla="*/ 370523 h 753427"/>
                    <a:gd name="connsiteX65" fmla="*/ 264345 w 642036"/>
                    <a:gd name="connsiteY65" fmla="*/ 369570 h 753427"/>
                    <a:gd name="connsiteX66" fmla="*/ 378645 w 642036"/>
                    <a:gd name="connsiteY66" fmla="*/ 369570 h 753427"/>
                    <a:gd name="connsiteX67" fmla="*/ 378645 w 642036"/>
                    <a:gd name="connsiteY67" fmla="*/ 370523 h 753427"/>
                    <a:gd name="connsiteX68" fmla="*/ 396742 w 642036"/>
                    <a:gd name="connsiteY68" fmla="*/ 408623 h 753427"/>
                    <a:gd name="connsiteX69" fmla="*/ 320542 w 642036"/>
                    <a:gd name="connsiteY69" fmla="*/ 419100 h 753427"/>
                    <a:gd name="connsiteX70" fmla="*/ 245295 w 642036"/>
                    <a:gd name="connsiteY70" fmla="*/ 408623 h 7534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</a:cxnLst>
                  <a:rect l="l" t="t" r="r" b="b"/>
                  <a:pathLst>
                    <a:path w="642036" h="753427">
                      <a:moveTo>
                        <a:pt x="456750" y="434340"/>
                      </a:moveTo>
                      <a:cubicBezTo>
                        <a:pt x="496755" y="448628"/>
                        <a:pt x="534855" y="464820"/>
                        <a:pt x="566287" y="490538"/>
                      </a:cubicBezTo>
                      <a:cubicBezTo>
                        <a:pt x="579622" y="501015"/>
                        <a:pt x="587242" y="516255"/>
                        <a:pt x="587242" y="533400"/>
                      </a:cubicBezTo>
                      <a:lnTo>
                        <a:pt x="604387" y="681038"/>
                      </a:lnTo>
                      <a:cubicBezTo>
                        <a:pt x="605340" y="687705"/>
                        <a:pt x="602482" y="694373"/>
                        <a:pt x="596767" y="698183"/>
                      </a:cubicBezTo>
                      <a:lnTo>
                        <a:pt x="596767" y="698183"/>
                      </a:lnTo>
                      <a:cubicBezTo>
                        <a:pt x="580575" y="708660"/>
                        <a:pt x="563430" y="717233"/>
                        <a:pt x="545332" y="722948"/>
                      </a:cubicBezTo>
                      <a:lnTo>
                        <a:pt x="545332" y="753428"/>
                      </a:lnTo>
                      <a:lnTo>
                        <a:pt x="571050" y="753428"/>
                      </a:lnTo>
                      <a:cubicBezTo>
                        <a:pt x="587242" y="746760"/>
                        <a:pt x="603435" y="739140"/>
                        <a:pt x="617722" y="729615"/>
                      </a:cubicBezTo>
                      <a:lnTo>
                        <a:pt x="617722" y="729615"/>
                      </a:lnTo>
                      <a:cubicBezTo>
                        <a:pt x="634867" y="718185"/>
                        <a:pt x="644392" y="697230"/>
                        <a:pt x="641535" y="676275"/>
                      </a:cubicBezTo>
                      <a:lnTo>
                        <a:pt x="626295" y="532448"/>
                      </a:lnTo>
                      <a:cubicBezTo>
                        <a:pt x="625342" y="504825"/>
                        <a:pt x="612960" y="479108"/>
                        <a:pt x="591052" y="461963"/>
                      </a:cubicBezTo>
                      <a:cubicBezTo>
                        <a:pt x="555810" y="432435"/>
                        <a:pt x="513900" y="414338"/>
                        <a:pt x="470085" y="399098"/>
                      </a:cubicBezTo>
                      <a:lnTo>
                        <a:pt x="423412" y="380048"/>
                      </a:lnTo>
                      <a:cubicBezTo>
                        <a:pt x="419602" y="378143"/>
                        <a:pt x="417697" y="375285"/>
                        <a:pt x="417697" y="371475"/>
                      </a:cubicBezTo>
                      <a:lnTo>
                        <a:pt x="417697" y="348615"/>
                      </a:lnTo>
                      <a:cubicBezTo>
                        <a:pt x="453892" y="320040"/>
                        <a:pt x="474847" y="276225"/>
                        <a:pt x="474847" y="229552"/>
                      </a:cubicBezTo>
                      <a:lnTo>
                        <a:pt x="474847" y="195263"/>
                      </a:lnTo>
                      <a:cubicBezTo>
                        <a:pt x="480562" y="199073"/>
                        <a:pt x="487230" y="200025"/>
                        <a:pt x="493897" y="200978"/>
                      </a:cubicBezTo>
                      <a:lnTo>
                        <a:pt x="477705" y="153353"/>
                      </a:lnTo>
                      <a:cubicBezTo>
                        <a:pt x="475800" y="146685"/>
                        <a:pt x="473895" y="140018"/>
                        <a:pt x="472942" y="133350"/>
                      </a:cubicBezTo>
                      <a:cubicBezTo>
                        <a:pt x="465322" y="79057"/>
                        <a:pt x="432937" y="40958"/>
                        <a:pt x="388170" y="17145"/>
                      </a:cubicBezTo>
                      <a:cubicBezTo>
                        <a:pt x="384360" y="15240"/>
                        <a:pt x="379597" y="15240"/>
                        <a:pt x="375787" y="18097"/>
                      </a:cubicBezTo>
                      <a:lnTo>
                        <a:pt x="367215" y="24765"/>
                      </a:lnTo>
                      <a:lnTo>
                        <a:pt x="357690" y="11430"/>
                      </a:lnTo>
                      <a:cubicBezTo>
                        <a:pt x="354832" y="7620"/>
                        <a:pt x="351022" y="3810"/>
                        <a:pt x="346260" y="2858"/>
                      </a:cubicBezTo>
                      <a:cubicBezTo>
                        <a:pt x="337687" y="953"/>
                        <a:pt x="329115" y="0"/>
                        <a:pt x="320542" y="0"/>
                      </a:cubicBezTo>
                      <a:cubicBezTo>
                        <a:pt x="245295" y="0"/>
                        <a:pt x="182430" y="59055"/>
                        <a:pt x="169095" y="136208"/>
                      </a:cubicBezTo>
                      <a:lnTo>
                        <a:pt x="169095" y="142875"/>
                      </a:lnTo>
                      <a:lnTo>
                        <a:pt x="169095" y="142875"/>
                      </a:lnTo>
                      <a:lnTo>
                        <a:pt x="169095" y="159068"/>
                      </a:lnTo>
                      <a:cubicBezTo>
                        <a:pt x="169095" y="180023"/>
                        <a:pt x="165285" y="200025"/>
                        <a:pt x="156712" y="219075"/>
                      </a:cubicBezTo>
                      <a:lnTo>
                        <a:pt x="140520" y="257175"/>
                      </a:lnTo>
                      <a:cubicBezTo>
                        <a:pt x="140520" y="257175"/>
                        <a:pt x="151950" y="254318"/>
                        <a:pt x="171000" y="248602"/>
                      </a:cubicBezTo>
                      <a:cubicBezTo>
                        <a:pt x="175762" y="287655"/>
                        <a:pt x="195765" y="322898"/>
                        <a:pt x="226245" y="346710"/>
                      </a:cubicBezTo>
                      <a:lnTo>
                        <a:pt x="226245" y="370523"/>
                      </a:lnTo>
                      <a:cubicBezTo>
                        <a:pt x="226245" y="374333"/>
                        <a:pt x="224340" y="378143"/>
                        <a:pt x="220530" y="379095"/>
                      </a:cubicBezTo>
                      <a:lnTo>
                        <a:pt x="173857" y="398145"/>
                      </a:lnTo>
                      <a:cubicBezTo>
                        <a:pt x="130042" y="413385"/>
                        <a:pt x="88132" y="431483"/>
                        <a:pt x="52890" y="461010"/>
                      </a:cubicBezTo>
                      <a:cubicBezTo>
                        <a:pt x="30982" y="478155"/>
                        <a:pt x="17647" y="503873"/>
                        <a:pt x="16695" y="531495"/>
                      </a:cubicBezTo>
                      <a:lnTo>
                        <a:pt x="502" y="676275"/>
                      </a:lnTo>
                      <a:cubicBezTo>
                        <a:pt x="-2355" y="697230"/>
                        <a:pt x="7170" y="718185"/>
                        <a:pt x="24315" y="729615"/>
                      </a:cubicBezTo>
                      <a:cubicBezTo>
                        <a:pt x="38602" y="739140"/>
                        <a:pt x="54795" y="746760"/>
                        <a:pt x="70987" y="753428"/>
                      </a:cubicBezTo>
                      <a:lnTo>
                        <a:pt x="97657" y="753428"/>
                      </a:lnTo>
                      <a:lnTo>
                        <a:pt x="97657" y="723900"/>
                      </a:lnTo>
                      <a:cubicBezTo>
                        <a:pt x="79560" y="717233"/>
                        <a:pt x="62415" y="709613"/>
                        <a:pt x="46222" y="699135"/>
                      </a:cubicBezTo>
                      <a:cubicBezTo>
                        <a:pt x="40507" y="695325"/>
                        <a:pt x="37650" y="688658"/>
                        <a:pt x="38602" y="681990"/>
                      </a:cubicBezTo>
                      <a:lnTo>
                        <a:pt x="54795" y="535305"/>
                      </a:lnTo>
                      <a:lnTo>
                        <a:pt x="54795" y="533400"/>
                      </a:lnTo>
                      <a:cubicBezTo>
                        <a:pt x="54795" y="516255"/>
                        <a:pt x="63367" y="501015"/>
                        <a:pt x="76702" y="490538"/>
                      </a:cubicBezTo>
                      <a:cubicBezTo>
                        <a:pt x="108135" y="464820"/>
                        <a:pt x="146235" y="448628"/>
                        <a:pt x="186240" y="434340"/>
                      </a:cubicBezTo>
                      <a:lnTo>
                        <a:pt x="201480" y="429578"/>
                      </a:lnTo>
                      <a:cubicBezTo>
                        <a:pt x="229102" y="446723"/>
                        <a:pt x="272917" y="457200"/>
                        <a:pt x="321495" y="457200"/>
                      </a:cubicBezTo>
                      <a:cubicBezTo>
                        <a:pt x="370072" y="457200"/>
                        <a:pt x="413887" y="446723"/>
                        <a:pt x="442462" y="429578"/>
                      </a:cubicBezTo>
                      <a:lnTo>
                        <a:pt x="456750" y="434340"/>
                      </a:lnTo>
                      <a:close/>
                      <a:moveTo>
                        <a:pt x="207195" y="237173"/>
                      </a:moveTo>
                      <a:cubicBezTo>
                        <a:pt x="271965" y="215265"/>
                        <a:pt x="365310" y="177165"/>
                        <a:pt x="407220" y="123825"/>
                      </a:cubicBezTo>
                      <a:cubicBezTo>
                        <a:pt x="415792" y="137160"/>
                        <a:pt x="425317" y="149543"/>
                        <a:pt x="435795" y="161925"/>
                      </a:cubicBezTo>
                      <a:lnTo>
                        <a:pt x="435795" y="228600"/>
                      </a:lnTo>
                      <a:cubicBezTo>
                        <a:pt x="435795" y="291465"/>
                        <a:pt x="384360" y="342900"/>
                        <a:pt x="321495" y="342900"/>
                      </a:cubicBezTo>
                      <a:cubicBezTo>
                        <a:pt x="261487" y="342900"/>
                        <a:pt x="211957" y="297180"/>
                        <a:pt x="207195" y="237173"/>
                      </a:cubicBezTo>
                      <a:close/>
                      <a:moveTo>
                        <a:pt x="245295" y="408623"/>
                      </a:moveTo>
                      <a:cubicBezTo>
                        <a:pt x="256725" y="400050"/>
                        <a:pt x="264345" y="385763"/>
                        <a:pt x="264345" y="370523"/>
                      </a:cubicBezTo>
                      <a:lnTo>
                        <a:pt x="264345" y="369570"/>
                      </a:lnTo>
                      <a:cubicBezTo>
                        <a:pt x="300540" y="384810"/>
                        <a:pt x="342450" y="384810"/>
                        <a:pt x="378645" y="369570"/>
                      </a:cubicBezTo>
                      <a:lnTo>
                        <a:pt x="378645" y="370523"/>
                      </a:lnTo>
                      <a:cubicBezTo>
                        <a:pt x="378645" y="384810"/>
                        <a:pt x="385312" y="399098"/>
                        <a:pt x="396742" y="408623"/>
                      </a:cubicBezTo>
                      <a:cubicBezTo>
                        <a:pt x="371977" y="416243"/>
                        <a:pt x="346260" y="420053"/>
                        <a:pt x="320542" y="419100"/>
                      </a:cubicBezTo>
                      <a:cubicBezTo>
                        <a:pt x="295777" y="419100"/>
                        <a:pt x="270060" y="415290"/>
                        <a:pt x="245295" y="408623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828754" hangingPunct="1">
                    <a:lnSpc>
                      <a:spcPct val="100000"/>
                    </a:lnSpc>
                    <a:defRPr/>
                  </a:pPr>
                  <a:endParaRPr lang="en-US" sz="3600" b="0" kern="1200" cap="none" spc="0">
                    <a:latin typeface="Calibri" panose="020F0502020204030204"/>
                  </a:endParaRPr>
                </a:p>
              </p:txBody>
            </p:sp>
            <p:sp>
              <p:nvSpPr>
                <p:cNvPr id="144" name="Freeform: Shape 143">
                  <a:extLst>
                    <a:ext uri="{FF2B5EF4-FFF2-40B4-BE49-F238E27FC236}">
                      <a16:creationId xmlns:a16="http://schemas.microsoft.com/office/drawing/2014/main" id="{8339FB50-0045-48E3-96A5-A2F0C5D72166}"/>
                    </a:ext>
                  </a:extLst>
                </p:cNvPr>
                <p:cNvSpPr/>
                <p:nvPr/>
              </p:nvSpPr>
              <p:spPr>
                <a:xfrm>
                  <a:off x="6406349" y="3449327"/>
                  <a:ext cx="555307" cy="297180"/>
                </a:xfrm>
                <a:custGeom>
                  <a:avLst/>
                  <a:gdLst>
                    <a:gd name="connsiteX0" fmla="*/ 482918 w 555307"/>
                    <a:gd name="connsiteY0" fmla="*/ 23813 h 297180"/>
                    <a:gd name="connsiteX1" fmla="*/ 459105 w 555307"/>
                    <a:gd name="connsiteY1" fmla="*/ 0 h 297180"/>
                    <a:gd name="connsiteX2" fmla="*/ 459105 w 555307"/>
                    <a:gd name="connsiteY2" fmla="*/ 0 h 297180"/>
                    <a:gd name="connsiteX3" fmla="*/ 96203 w 555307"/>
                    <a:gd name="connsiteY3" fmla="*/ 0 h 297180"/>
                    <a:gd name="connsiteX4" fmla="*/ 72390 w 555307"/>
                    <a:gd name="connsiteY4" fmla="*/ 23813 h 297180"/>
                    <a:gd name="connsiteX5" fmla="*/ 72390 w 555307"/>
                    <a:gd name="connsiteY5" fmla="*/ 23813 h 297180"/>
                    <a:gd name="connsiteX6" fmla="*/ 72390 w 555307"/>
                    <a:gd name="connsiteY6" fmla="*/ 260985 h 297180"/>
                    <a:gd name="connsiteX7" fmla="*/ 0 w 555307"/>
                    <a:gd name="connsiteY7" fmla="*/ 260985 h 297180"/>
                    <a:gd name="connsiteX8" fmla="*/ 0 w 555307"/>
                    <a:gd name="connsiteY8" fmla="*/ 273368 h 297180"/>
                    <a:gd name="connsiteX9" fmla="*/ 23813 w 555307"/>
                    <a:gd name="connsiteY9" fmla="*/ 297180 h 297180"/>
                    <a:gd name="connsiteX10" fmla="*/ 531495 w 555307"/>
                    <a:gd name="connsiteY10" fmla="*/ 297180 h 297180"/>
                    <a:gd name="connsiteX11" fmla="*/ 555308 w 555307"/>
                    <a:gd name="connsiteY11" fmla="*/ 273368 h 297180"/>
                    <a:gd name="connsiteX12" fmla="*/ 555308 w 555307"/>
                    <a:gd name="connsiteY12" fmla="*/ 260985 h 297180"/>
                    <a:gd name="connsiteX13" fmla="*/ 482918 w 555307"/>
                    <a:gd name="connsiteY13" fmla="*/ 260985 h 297180"/>
                    <a:gd name="connsiteX14" fmla="*/ 482918 w 555307"/>
                    <a:gd name="connsiteY14" fmla="*/ 23813 h 297180"/>
                    <a:gd name="connsiteX15" fmla="*/ 227648 w 555307"/>
                    <a:gd name="connsiteY15" fmla="*/ 180975 h 297180"/>
                    <a:gd name="connsiteX16" fmla="*/ 214313 w 555307"/>
                    <a:gd name="connsiteY16" fmla="*/ 194310 h 297180"/>
                    <a:gd name="connsiteX17" fmla="*/ 160973 w 555307"/>
                    <a:gd name="connsiteY17" fmla="*/ 140970 h 297180"/>
                    <a:gd name="connsiteX18" fmla="*/ 214313 w 555307"/>
                    <a:gd name="connsiteY18" fmla="*/ 87630 h 297180"/>
                    <a:gd name="connsiteX19" fmla="*/ 227648 w 555307"/>
                    <a:gd name="connsiteY19" fmla="*/ 100965 h 297180"/>
                    <a:gd name="connsiteX20" fmla="*/ 187642 w 555307"/>
                    <a:gd name="connsiteY20" fmla="*/ 140970 h 297180"/>
                    <a:gd name="connsiteX21" fmla="*/ 227648 w 555307"/>
                    <a:gd name="connsiteY21" fmla="*/ 180975 h 297180"/>
                    <a:gd name="connsiteX22" fmla="*/ 263843 w 555307"/>
                    <a:gd name="connsiteY22" fmla="*/ 200978 h 297180"/>
                    <a:gd name="connsiteX23" fmla="*/ 246698 w 555307"/>
                    <a:gd name="connsiteY23" fmla="*/ 193358 h 297180"/>
                    <a:gd name="connsiteX24" fmla="*/ 291465 w 555307"/>
                    <a:gd name="connsiteY24" fmla="*/ 85725 h 297180"/>
                    <a:gd name="connsiteX25" fmla="*/ 308610 w 555307"/>
                    <a:gd name="connsiteY25" fmla="*/ 93345 h 297180"/>
                    <a:gd name="connsiteX26" fmla="*/ 263843 w 555307"/>
                    <a:gd name="connsiteY26" fmla="*/ 200978 h 297180"/>
                    <a:gd name="connsiteX27" fmla="*/ 340043 w 555307"/>
                    <a:gd name="connsiteY27" fmla="*/ 195263 h 297180"/>
                    <a:gd name="connsiteX28" fmla="*/ 326708 w 555307"/>
                    <a:gd name="connsiteY28" fmla="*/ 181928 h 297180"/>
                    <a:gd name="connsiteX29" fmla="*/ 366713 w 555307"/>
                    <a:gd name="connsiteY29" fmla="*/ 141922 h 297180"/>
                    <a:gd name="connsiteX30" fmla="*/ 326708 w 555307"/>
                    <a:gd name="connsiteY30" fmla="*/ 101918 h 297180"/>
                    <a:gd name="connsiteX31" fmla="*/ 340043 w 555307"/>
                    <a:gd name="connsiteY31" fmla="*/ 88582 h 297180"/>
                    <a:gd name="connsiteX32" fmla="*/ 393383 w 555307"/>
                    <a:gd name="connsiteY32" fmla="*/ 141922 h 297180"/>
                    <a:gd name="connsiteX33" fmla="*/ 340043 w 555307"/>
                    <a:gd name="connsiteY33" fmla="*/ 195263 h 2971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</a:cxnLst>
                  <a:rect l="l" t="t" r="r" b="b"/>
                  <a:pathLst>
                    <a:path w="555307" h="297180">
                      <a:moveTo>
                        <a:pt x="482918" y="23813"/>
                      </a:moveTo>
                      <a:cubicBezTo>
                        <a:pt x="482918" y="10478"/>
                        <a:pt x="472440" y="0"/>
                        <a:pt x="459105" y="0"/>
                      </a:cubicBezTo>
                      <a:lnTo>
                        <a:pt x="459105" y="0"/>
                      </a:lnTo>
                      <a:lnTo>
                        <a:pt x="96203" y="0"/>
                      </a:lnTo>
                      <a:cubicBezTo>
                        <a:pt x="82868" y="0"/>
                        <a:pt x="72390" y="10478"/>
                        <a:pt x="72390" y="23813"/>
                      </a:cubicBezTo>
                      <a:lnTo>
                        <a:pt x="72390" y="23813"/>
                      </a:lnTo>
                      <a:lnTo>
                        <a:pt x="72390" y="260985"/>
                      </a:lnTo>
                      <a:lnTo>
                        <a:pt x="0" y="260985"/>
                      </a:lnTo>
                      <a:lnTo>
                        <a:pt x="0" y="273368"/>
                      </a:lnTo>
                      <a:cubicBezTo>
                        <a:pt x="0" y="286703"/>
                        <a:pt x="10478" y="297180"/>
                        <a:pt x="23813" y="297180"/>
                      </a:cubicBezTo>
                      <a:lnTo>
                        <a:pt x="531495" y="297180"/>
                      </a:lnTo>
                      <a:cubicBezTo>
                        <a:pt x="544830" y="297180"/>
                        <a:pt x="555308" y="286703"/>
                        <a:pt x="555308" y="273368"/>
                      </a:cubicBezTo>
                      <a:lnTo>
                        <a:pt x="555308" y="260985"/>
                      </a:lnTo>
                      <a:lnTo>
                        <a:pt x="482918" y="260985"/>
                      </a:lnTo>
                      <a:lnTo>
                        <a:pt x="482918" y="23813"/>
                      </a:lnTo>
                      <a:close/>
                      <a:moveTo>
                        <a:pt x="227648" y="180975"/>
                      </a:moveTo>
                      <a:lnTo>
                        <a:pt x="214313" y="194310"/>
                      </a:lnTo>
                      <a:lnTo>
                        <a:pt x="160973" y="140970"/>
                      </a:lnTo>
                      <a:lnTo>
                        <a:pt x="214313" y="87630"/>
                      </a:lnTo>
                      <a:lnTo>
                        <a:pt x="227648" y="100965"/>
                      </a:lnTo>
                      <a:lnTo>
                        <a:pt x="187642" y="140970"/>
                      </a:lnTo>
                      <a:lnTo>
                        <a:pt x="227648" y="180975"/>
                      </a:lnTo>
                      <a:close/>
                      <a:moveTo>
                        <a:pt x="263843" y="200978"/>
                      </a:moveTo>
                      <a:lnTo>
                        <a:pt x="246698" y="193358"/>
                      </a:lnTo>
                      <a:lnTo>
                        <a:pt x="291465" y="85725"/>
                      </a:lnTo>
                      <a:lnTo>
                        <a:pt x="308610" y="93345"/>
                      </a:lnTo>
                      <a:lnTo>
                        <a:pt x="263843" y="200978"/>
                      </a:lnTo>
                      <a:close/>
                      <a:moveTo>
                        <a:pt x="340043" y="195263"/>
                      </a:moveTo>
                      <a:lnTo>
                        <a:pt x="326708" y="181928"/>
                      </a:lnTo>
                      <a:lnTo>
                        <a:pt x="366713" y="141922"/>
                      </a:lnTo>
                      <a:lnTo>
                        <a:pt x="326708" y="101918"/>
                      </a:lnTo>
                      <a:lnTo>
                        <a:pt x="340043" y="88582"/>
                      </a:lnTo>
                      <a:lnTo>
                        <a:pt x="393383" y="141922"/>
                      </a:lnTo>
                      <a:lnTo>
                        <a:pt x="340043" y="195263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828754" hangingPunct="1">
                    <a:lnSpc>
                      <a:spcPct val="100000"/>
                    </a:lnSpc>
                    <a:defRPr/>
                  </a:pPr>
                  <a:endParaRPr lang="en-US" sz="3600" b="0" kern="1200" cap="none" spc="0">
                    <a:latin typeface="Calibri" panose="020F0502020204030204"/>
                  </a:endParaRPr>
                </a:p>
              </p:txBody>
            </p:sp>
          </p:grpSp>
          <p:sp>
            <p:nvSpPr>
              <p:cNvPr id="141" name="Rectangle 140">
                <a:extLst>
                  <a:ext uri="{FF2B5EF4-FFF2-40B4-BE49-F238E27FC236}">
                    <a16:creationId xmlns:a16="http://schemas.microsoft.com/office/drawing/2014/main" id="{6AE50766-02F7-4AAC-A3E1-F4A67E542A7D}"/>
                  </a:ext>
                </a:extLst>
              </p:cNvPr>
              <p:cNvSpPr/>
              <p:nvPr/>
            </p:nvSpPr>
            <p:spPr>
              <a:xfrm>
                <a:off x="6500813" y="3495675"/>
                <a:ext cx="366712" cy="176213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828754" hangingPunct="1">
                  <a:lnSpc>
                    <a:spcPct val="100000"/>
                  </a:lnSpc>
                  <a:defRPr/>
                </a:pPr>
                <a:endParaRPr lang="en-US" sz="3600" b="0" kern="1200" cap="none" spc="0">
                  <a:solidFill>
                    <a:srgbClr val="FFFFFF"/>
                  </a:solidFill>
                  <a:latin typeface="Calibri" panose="020F0502020204030204"/>
                </a:endParaRPr>
              </a:p>
            </p:txBody>
          </p:sp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7C9C280B-31BB-4C5C-99F5-4A22BDFACB58}"/>
                  </a:ext>
                </a:extLst>
              </p:cNvPr>
              <p:cNvSpPr txBox="1"/>
              <p:nvPr/>
            </p:nvSpPr>
            <p:spPr>
              <a:xfrm>
                <a:off x="6393917" y="3463584"/>
                <a:ext cx="552449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1828754" hangingPunct="1">
                  <a:lnSpc>
                    <a:spcPct val="100000"/>
                  </a:lnSpc>
                  <a:defRPr/>
                </a:pPr>
                <a:r>
                  <a:rPr lang="en-US" sz="2000" b="0" kern="1200" cap="none" spc="0">
                    <a:solidFill>
                      <a:srgbClr val="000000"/>
                    </a:solidFill>
                    <a:latin typeface="Calibri" panose="020F0502020204030204"/>
                  </a:rPr>
                  <a:t>.NET</a:t>
                </a:r>
              </a:p>
            </p:txBody>
          </p:sp>
        </p:grp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931BAA60-CBF6-44D0-AB2C-7303D1F0BD91}"/>
                </a:ext>
              </a:extLst>
            </p:cNvPr>
            <p:cNvGrpSpPr/>
            <p:nvPr/>
          </p:nvGrpSpPr>
          <p:grpSpPr>
            <a:xfrm>
              <a:off x="833884" y="6117583"/>
              <a:ext cx="624376" cy="809620"/>
              <a:chOff x="7832116" y="1894212"/>
              <a:chExt cx="624376" cy="809620"/>
            </a:xfrm>
          </p:grpSpPr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40D340AD-8B96-43BC-9A0B-A50813F429D4}"/>
                  </a:ext>
                </a:extLst>
              </p:cNvPr>
              <p:cNvSpPr txBox="1"/>
              <p:nvPr/>
            </p:nvSpPr>
            <p:spPr>
              <a:xfrm>
                <a:off x="7868079" y="2420980"/>
                <a:ext cx="552449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1828754" hangingPunct="1">
                  <a:lnSpc>
                    <a:spcPct val="100000"/>
                  </a:lnSpc>
                  <a:defRPr/>
                </a:pPr>
                <a:r>
                  <a:rPr lang="en-US" sz="2000" b="0" kern="1200" cap="none" spc="0">
                    <a:latin typeface="Calibri" panose="020F0502020204030204"/>
                  </a:rPr>
                  <a:t>.NET</a:t>
                </a:r>
              </a:p>
            </p:txBody>
          </p:sp>
          <p:grpSp>
            <p:nvGrpSpPr>
              <p:cNvPr id="136" name="Graphic 72" descr="Programmer male outline">
                <a:extLst>
                  <a:ext uri="{FF2B5EF4-FFF2-40B4-BE49-F238E27FC236}">
                    <a16:creationId xmlns:a16="http://schemas.microsoft.com/office/drawing/2014/main" id="{1BF573EE-0DE3-41AF-8EC4-13187D4CD400}"/>
                  </a:ext>
                </a:extLst>
              </p:cNvPr>
              <p:cNvGrpSpPr/>
              <p:nvPr/>
            </p:nvGrpSpPr>
            <p:grpSpPr>
              <a:xfrm>
                <a:off x="7832116" y="1894212"/>
                <a:ext cx="624376" cy="809620"/>
                <a:chOff x="7832116" y="1894212"/>
                <a:chExt cx="624376" cy="809620"/>
              </a:xfrm>
              <a:solidFill>
                <a:schemeClr val="tx1"/>
              </a:solidFill>
            </p:grpSpPr>
            <p:sp>
              <p:nvSpPr>
                <p:cNvPr id="138" name="Freeform: Shape 137">
                  <a:extLst>
                    <a:ext uri="{FF2B5EF4-FFF2-40B4-BE49-F238E27FC236}">
                      <a16:creationId xmlns:a16="http://schemas.microsoft.com/office/drawing/2014/main" id="{73AC6FA1-320F-43A6-AF5D-EAAD4D9D3C27}"/>
                    </a:ext>
                  </a:extLst>
                </p:cNvPr>
                <p:cNvSpPr/>
                <p:nvPr/>
              </p:nvSpPr>
              <p:spPr>
                <a:xfrm>
                  <a:off x="7832116" y="1894212"/>
                  <a:ext cx="624376" cy="742817"/>
                </a:xfrm>
                <a:custGeom>
                  <a:avLst/>
                  <a:gdLst>
                    <a:gd name="connsiteX0" fmla="*/ 451419 w 624376"/>
                    <a:gd name="connsiteY0" fmla="*/ 425953 h 742817"/>
                    <a:gd name="connsiteX1" fmla="*/ 563440 w 624376"/>
                    <a:gd name="connsiteY1" fmla="*/ 483763 h 742817"/>
                    <a:gd name="connsiteX2" fmla="*/ 588364 w 624376"/>
                    <a:gd name="connsiteY2" fmla="*/ 533615 h 742817"/>
                    <a:gd name="connsiteX3" fmla="*/ 605088 w 624376"/>
                    <a:gd name="connsiteY3" fmla="*/ 670717 h 742817"/>
                    <a:gd name="connsiteX4" fmla="*/ 593288 w 624376"/>
                    <a:gd name="connsiteY4" fmla="*/ 697264 h 742817"/>
                    <a:gd name="connsiteX5" fmla="*/ 540821 w 624376"/>
                    <a:gd name="connsiteY5" fmla="*/ 722719 h 742817"/>
                    <a:gd name="connsiteX6" fmla="*/ 540821 w 624376"/>
                    <a:gd name="connsiteY6" fmla="*/ 742802 h 742817"/>
                    <a:gd name="connsiteX7" fmla="*/ 603921 w 624376"/>
                    <a:gd name="connsiteY7" fmla="*/ 713068 h 742817"/>
                    <a:gd name="connsiteX8" fmla="*/ 624007 w 624376"/>
                    <a:gd name="connsiteY8" fmla="*/ 668475 h 742817"/>
                    <a:gd name="connsiteX9" fmla="*/ 607399 w 624376"/>
                    <a:gd name="connsiteY9" fmla="*/ 532729 h 742817"/>
                    <a:gd name="connsiteX10" fmla="*/ 575346 w 624376"/>
                    <a:gd name="connsiteY10" fmla="*/ 468900 h 742817"/>
                    <a:gd name="connsiteX11" fmla="*/ 456611 w 624376"/>
                    <a:gd name="connsiteY11" fmla="*/ 407601 h 742817"/>
                    <a:gd name="connsiteX12" fmla="*/ 409728 w 624376"/>
                    <a:gd name="connsiteY12" fmla="*/ 388361 h 742817"/>
                    <a:gd name="connsiteX13" fmla="*/ 397910 w 624376"/>
                    <a:gd name="connsiteY13" fmla="*/ 370736 h 742817"/>
                    <a:gd name="connsiteX14" fmla="*/ 397910 w 624376"/>
                    <a:gd name="connsiteY14" fmla="*/ 342660 h 742817"/>
                    <a:gd name="connsiteX15" fmla="*/ 455079 w 624376"/>
                    <a:gd name="connsiteY15" fmla="*/ 228618 h 742817"/>
                    <a:gd name="connsiteX16" fmla="*/ 455079 w 624376"/>
                    <a:gd name="connsiteY16" fmla="*/ 201007 h 742817"/>
                    <a:gd name="connsiteX17" fmla="*/ 470613 w 624376"/>
                    <a:gd name="connsiteY17" fmla="*/ 204257 h 742817"/>
                    <a:gd name="connsiteX18" fmla="*/ 480138 w 624376"/>
                    <a:gd name="connsiteY18" fmla="*/ 194732 h 742817"/>
                    <a:gd name="connsiteX19" fmla="*/ 479650 w 624376"/>
                    <a:gd name="connsiteY19" fmla="*/ 191723 h 742817"/>
                    <a:gd name="connsiteX20" fmla="*/ 470004 w 624376"/>
                    <a:gd name="connsiteY20" fmla="*/ 162767 h 742817"/>
                    <a:gd name="connsiteX21" fmla="*/ 459918 w 624376"/>
                    <a:gd name="connsiteY21" fmla="*/ 122439 h 742817"/>
                    <a:gd name="connsiteX22" fmla="*/ 377965 w 624376"/>
                    <a:gd name="connsiteY22" fmla="*/ 16771 h 742817"/>
                    <a:gd name="connsiteX23" fmla="*/ 356803 w 624376"/>
                    <a:gd name="connsiteY23" fmla="*/ 18329 h 742817"/>
                    <a:gd name="connsiteX24" fmla="*/ 353929 w 624376"/>
                    <a:gd name="connsiteY24" fmla="*/ 14065 h 742817"/>
                    <a:gd name="connsiteX25" fmla="*/ 336814 w 624376"/>
                    <a:gd name="connsiteY25" fmla="*/ 2428 h 742817"/>
                    <a:gd name="connsiteX26" fmla="*/ 167761 w 624376"/>
                    <a:gd name="connsiteY26" fmla="*/ 109514 h 742817"/>
                    <a:gd name="connsiteX27" fmla="*/ 161474 w 624376"/>
                    <a:gd name="connsiteY27" fmla="*/ 149519 h 742817"/>
                    <a:gd name="connsiteX28" fmla="*/ 161385 w 624376"/>
                    <a:gd name="connsiteY28" fmla="*/ 163751 h 742817"/>
                    <a:gd name="connsiteX29" fmla="*/ 153311 w 624376"/>
                    <a:gd name="connsiteY29" fmla="*/ 202479 h 742817"/>
                    <a:gd name="connsiteX30" fmla="*/ 135572 w 624376"/>
                    <a:gd name="connsiteY30" fmla="*/ 243892 h 742817"/>
                    <a:gd name="connsiteX31" fmla="*/ 140573 w 624376"/>
                    <a:gd name="connsiteY31" fmla="*/ 256400 h 742817"/>
                    <a:gd name="connsiteX32" fmla="*/ 144325 w 624376"/>
                    <a:gd name="connsiteY32" fmla="*/ 257170 h 742817"/>
                    <a:gd name="connsiteX33" fmla="*/ 146529 w 624376"/>
                    <a:gd name="connsiteY33" fmla="*/ 256910 h 742817"/>
                    <a:gd name="connsiteX34" fmla="*/ 171073 w 624376"/>
                    <a:gd name="connsiteY34" fmla="*/ 250394 h 742817"/>
                    <a:gd name="connsiteX35" fmla="*/ 226414 w 624376"/>
                    <a:gd name="connsiteY35" fmla="*/ 342605 h 742817"/>
                    <a:gd name="connsiteX36" fmla="*/ 226414 w 624376"/>
                    <a:gd name="connsiteY36" fmla="*/ 370736 h 742817"/>
                    <a:gd name="connsiteX37" fmla="*/ 214595 w 624376"/>
                    <a:gd name="connsiteY37" fmla="*/ 388357 h 742817"/>
                    <a:gd name="connsiteX38" fmla="*/ 167396 w 624376"/>
                    <a:gd name="connsiteY38" fmla="*/ 407731 h 742817"/>
                    <a:gd name="connsiteX39" fmla="*/ 49177 w 624376"/>
                    <a:gd name="connsiteY39" fmla="*/ 468770 h 742817"/>
                    <a:gd name="connsiteX40" fmla="*/ 16961 w 624376"/>
                    <a:gd name="connsiteY40" fmla="*/ 532729 h 742817"/>
                    <a:gd name="connsiteX41" fmla="*/ 361 w 624376"/>
                    <a:gd name="connsiteY41" fmla="*/ 668546 h 742817"/>
                    <a:gd name="connsiteX42" fmla="*/ 20468 w 624376"/>
                    <a:gd name="connsiteY42" fmla="*/ 713073 h 742817"/>
                    <a:gd name="connsiteX43" fmla="*/ 83619 w 624376"/>
                    <a:gd name="connsiteY43" fmla="*/ 742818 h 742817"/>
                    <a:gd name="connsiteX44" fmla="*/ 83619 w 624376"/>
                    <a:gd name="connsiteY44" fmla="*/ 722734 h 742817"/>
                    <a:gd name="connsiteX45" fmla="*/ 31097 w 624376"/>
                    <a:gd name="connsiteY45" fmla="*/ 697264 h 742817"/>
                    <a:gd name="connsiteX46" fmla="*/ 19279 w 624376"/>
                    <a:gd name="connsiteY46" fmla="*/ 670785 h 742817"/>
                    <a:gd name="connsiteX47" fmla="*/ 35924 w 624376"/>
                    <a:gd name="connsiteY47" fmla="*/ 534577 h 742817"/>
                    <a:gd name="connsiteX48" fmla="*/ 35994 w 624376"/>
                    <a:gd name="connsiteY48" fmla="*/ 533625 h 742817"/>
                    <a:gd name="connsiteX49" fmla="*/ 61076 w 624376"/>
                    <a:gd name="connsiteY49" fmla="*/ 483647 h 742817"/>
                    <a:gd name="connsiteX50" fmla="*/ 172899 w 624376"/>
                    <a:gd name="connsiteY50" fmla="*/ 425978 h 742817"/>
                    <a:gd name="connsiteX51" fmla="*/ 192711 w 624376"/>
                    <a:gd name="connsiteY51" fmla="*/ 419032 h 742817"/>
                    <a:gd name="connsiteX52" fmla="*/ 312187 w 624376"/>
                    <a:gd name="connsiteY52" fmla="*/ 447703 h 742817"/>
                    <a:gd name="connsiteX53" fmla="*/ 431640 w 624376"/>
                    <a:gd name="connsiteY53" fmla="*/ 419032 h 742817"/>
                    <a:gd name="connsiteX54" fmla="*/ 170821 w 624376"/>
                    <a:gd name="connsiteY54" fmla="*/ 209987 h 742817"/>
                    <a:gd name="connsiteX55" fmla="*/ 180441 w 624376"/>
                    <a:gd name="connsiteY55" fmla="*/ 163869 h 742817"/>
                    <a:gd name="connsiteX56" fmla="*/ 180530 w 624376"/>
                    <a:gd name="connsiteY56" fmla="*/ 149642 h 742817"/>
                    <a:gd name="connsiteX57" fmla="*/ 185873 w 624376"/>
                    <a:gd name="connsiteY57" fmla="*/ 115430 h 742817"/>
                    <a:gd name="connsiteX58" fmla="*/ 311082 w 624376"/>
                    <a:gd name="connsiteY58" fmla="*/ 19045 h 742817"/>
                    <a:gd name="connsiteX59" fmla="*/ 333304 w 624376"/>
                    <a:gd name="connsiteY59" fmla="*/ 21152 h 742817"/>
                    <a:gd name="connsiteX60" fmla="*/ 338128 w 624376"/>
                    <a:gd name="connsiteY60" fmla="*/ 24701 h 742817"/>
                    <a:gd name="connsiteX61" fmla="*/ 346625 w 624376"/>
                    <a:gd name="connsiteY61" fmla="*/ 37314 h 742817"/>
                    <a:gd name="connsiteX62" fmla="*/ 359845 w 624376"/>
                    <a:gd name="connsiteY62" fmla="*/ 39895 h 742817"/>
                    <a:gd name="connsiteX63" fmla="*/ 360275 w 624376"/>
                    <a:gd name="connsiteY63" fmla="*/ 39588 h 742817"/>
                    <a:gd name="connsiteX64" fmla="*/ 367944 w 624376"/>
                    <a:gd name="connsiteY64" fmla="*/ 33789 h 742817"/>
                    <a:gd name="connsiteX65" fmla="*/ 369047 w 624376"/>
                    <a:gd name="connsiteY65" fmla="*/ 33599 h 742817"/>
                    <a:gd name="connsiteX66" fmla="*/ 441223 w 624376"/>
                    <a:gd name="connsiteY66" fmla="*/ 126109 h 742817"/>
                    <a:gd name="connsiteX67" fmla="*/ 441228 w 624376"/>
                    <a:gd name="connsiteY67" fmla="*/ 126109 h 742817"/>
                    <a:gd name="connsiteX68" fmla="*/ 451929 w 624376"/>
                    <a:gd name="connsiteY68" fmla="*/ 168791 h 742817"/>
                    <a:gd name="connsiteX69" fmla="*/ 455827 w 624376"/>
                    <a:gd name="connsiteY69" fmla="*/ 180492 h 742817"/>
                    <a:gd name="connsiteX70" fmla="*/ 399248 w 624376"/>
                    <a:gd name="connsiteY70" fmla="*/ 119151 h 742817"/>
                    <a:gd name="connsiteX71" fmla="*/ 391663 w 624376"/>
                    <a:gd name="connsiteY71" fmla="*/ 114695 h 742817"/>
                    <a:gd name="connsiteX72" fmla="*/ 383662 w 624376"/>
                    <a:gd name="connsiteY72" fmla="*/ 118361 h 742817"/>
                    <a:gd name="connsiteX73" fmla="*/ 160780 w 624376"/>
                    <a:gd name="connsiteY73" fmla="*/ 233427 h 742817"/>
                    <a:gd name="connsiteX74" fmla="*/ 189585 w 624376"/>
                    <a:gd name="connsiteY74" fmla="*/ 244913 h 742817"/>
                    <a:gd name="connsiteX75" fmla="*/ 390248 w 624376"/>
                    <a:gd name="connsiteY75" fmla="*/ 139968 h 742817"/>
                    <a:gd name="connsiteX76" fmla="*/ 436032 w 624376"/>
                    <a:gd name="connsiteY76" fmla="*/ 190069 h 742817"/>
                    <a:gd name="connsiteX77" fmla="*/ 436032 w 624376"/>
                    <a:gd name="connsiteY77" fmla="*/ 228616 h 742817"/>
                    <a:gd name="connsiteX78" fmla="*/ 312348 w 624376"/>
                    <a:gd name="connsiteY78" fmla="*/ 352446 h 742817"/>
                    <a:gd name="connsiteX79" fmla="*/ 189585 w 624376"/>
                    <a:gd name="connsiteY79" fmla="*/ 244911 h 742817"/>
                    <a:gd name="connsiteX80" fmla="*/ 312194 w 624376"/>
                    <a:gd name="connsiteY80" fmla="*/ 428643 h 742817"/>
                    <a:gd name="connsiteX81" fmla="*/ 213881 w 624376"/>
                    <a:gd name="connsiteY81" fmla="*/ 409240 h 742817"/>
                    <a:gd name="connsiteX82" fmla="*/ 221822 w 624376"/>
                    <a:gd name="connsiteY82" fmla="*/ 405979 h 742817"/>
                    <a:gd name="connsiteX83" fmla="*/ 245459 w 624376"/>
                    <a:gd name="connsiteY83" fmla="*/ 370737 h 742817"/>
                    <a:gd name="connsiteX84" fmla="*/ 245459 w 624376"/>
                    <a:gd name="connsiteY84" fmla="*/ 354754 h 742817"/>
                    <a:gd name="connsiteX85" fmla="*/ 378860 w 624376"/>
                    <a:gd name="connsiteY85" fmla="*/ 354897 h 742817"/>
                    <a:gd name="connsiteX86" fmla="*/ 378860 w 624376"/>
                    <a:gd name="connsiteY86" fmla="*/ 370738 h 742817"/>
                    <a:gd name="connsiteX87" fmla="*/ 402492 w 624376"/>
                    <a:gd name="connsiteY87" fmla="*/ 405980 h 742817"/>
                    <a:gd name="connsiteX88" fmla="*/ 410461 w 624376"/>
                    <a:gd name="connsiteY88" fmla="*/ 409252 h 742817"/>
                    <a:gd name="connsiteX89" fmla="*/ 312194 w 624376"/>
                    <a:gd name="connsiteY89" fmla="*/ 428643 h 7428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</a:cxnLst>
                  <a:rect l="l" t="t" r="r" b="b"/>
                  <a:pathLst>
                    <a:path w="624376" h="742817">
                      <a:moveTo>
                        <a:pt x="451419" y="425953"/>
                      </a:moveTo>
                      <a:cubicBezTo>
                        <a:pt x="492458" y="440680"/>
                        <a:pt x="531289" y="457461"/>
                        <a:pt x="563440" y="483763"/>
                      </a:cubicBezTo>
                      <a:cubicBezTo>
                        <a:pt x="578838" y="495773"/>
                        <a:pt x="587996" y="514090"/>
                        <a:pt x="588364" y="533615"/>
                      </a:cubicBezTo>
                      <a:lnTo>
                        <a:pt x="605088" y="670717"/>
                      </a:lnTo>
                      <a:cubicBezTo>
                        <a:pt x="606438" y="681078"/>
                        <a:pt x="601883" y="691325"/>
                        <a:pt x="593288" y="697264"/>
                      </a:cubicBezTo>
                      <a:cubicBezTo>
                        <a:pt x="576901" y="707854"/>
                        <a:pt x="559282" y="716403"/>
                        <a:pt x="540821" y="722719"/>
                      </a:cubicBezTo>
                      <a:lnTo>
                        <a:pt x="540821" y="742802"/>
                      </a:lnTo>
                      <a:cubicBezTo>
                        <a:pt x="563053" y="735663"/>
                        <a:pt x="584263" y="725669"/>
                        <a:pt x="603921" y="713068"/>
                      </a:cubicBezTo>
                      <a:cubicBezTo>
                        <a:pt x="618452" y="703150"/>
                        <a:pt x="626208" y="685931"/>
                        <a:pt x="624007" y="668475"/>
                      </a:cubicBezTo>
                      <a:lnTo>
                        <a:pt x="607399" y="532729"/>
                      </a:lnTo>
                      <a:cubicBezTo>
                        <a:pt x="606792" y="507731"/>
                        <a:pt x="595033" y="484316"/>
                        <a:pt x="575346" y="468900"/>
                      </a:cubicBezTo>
                      <a:cubicBezTo>
                        <a:pt x="540791" y="440629"/>
                        <a:pt x="499763" y="423021"/>
                        <a:pt x="456611" y="407601"/>
                      </a:cubicBezTo>
                      <a:lnTo>
                        <a:pt x="409728" y="388361"/>
                      </a:lnTo>
                      <a:cubicBezTo>
                        <a:pt x="402565" y="385443"/>
                        <a:pt x="397889" y="378470"/>
                        <a:pt x="397910" y="370736"/>
                      </a:cubicBezTo>
                      <a:lnTo>
                        <a:pt x="397910" y="342660"/>
                      </a:lnTo>
                      <a:cubicBezTo>
                        <a:pt x="433857" y="315765"/>
                        <a:pt x="455038" y="273512"/>
                        <a:pt x="455079" y="228618"/>
                      </a:cubicBezTo>
                      <a:lnTo>
                        <a:pt x="455079" y="201007"/>
                      </a:lnTo>
                      <a:cubicBezTo>
                        <a:pt x="460011" y="203042"/>
                        <a:pt x="465279" y="204144"/>
                        <a:pt x="470613" y="204257"/>
                      </a:cubicBezTo>
                      <a:cubicBezTo>
                        <a:pt x="475873" y="204257"/>
                        <a:pt x="480138" y="199993"/>
                        <a:pt x="480138" y="194732"/>
                      </a:cubicBezTo>
                      <a:cubicBezTo>
                        <a:pt x="480138" y="193709"/>
                        <a:pt x="479973" y="192694"/>
                        <a:pt x="479650" y="191723"/>
                      </a:cubicBezTo>
                      <a:lnTo>
                        <a:pt x="470004" y="162767"/>
                      </a:lnTo>
                      <a:cubicBezTo>
                        <a:pt x="465796" y="149550"/>
                        <a:pt x="462427" y="136081"/>
                        <a:pt x="459918" y="122439"/>
                      </a:cubicBezTo>
                      <a:cubicBezTo>
                        <a:pt x="450524" y="76386"/>
                        <a:pt x="420232" y="37328"/>
                        <a:pt x="377965" y="16771"/>
                      </a:cubicBezTo>
                      <a:cubicBezTo>
                        <a:pt x="371186" y="13238"/>
                        <a:pt x="362992" y="13842"/>
                        <a:pt x="356803" y="18329"/>
                      </a:cubicBezTo>
                      <a:lnTo>
                        <a:pt x="353929" y="14065"/>
                      </a:lnTo>
                      <a:cubicBezTo>
                        <a:pt x="350028" y="8035"/>
                        <a:pt x="343856" y="3838"/>
                        <a:pt x="336814" y="2428"/>
                      </a:cubicBezTo>
                      <a:cubicBezTo>
                        <a:pt x="263085" y="-11435"/>
                        <a:pt x="191987" y="35370"/>
                        <a:pt x="167761" y="109514"/>
                      </a:cubicBezTo>
                      <a:cubicBezTo>
                        <a:pt x="163610" y="122444"/>
                        <a:pt x="161488" y="135939"/>
                        <a:pt x="161474" y="149519"/>
                      </a:cubicBezTo>
                      <a:lnTo>
                        <a:pt x="161385" y="163751"/>
                      </a:lnTo>
                      <a:cubicBezTo>
                        <a:pt x="161318" y="177071"/>
                        <a:pt x="158573" y="190242"/>
                        <a:pt x="153311" y="202479"/>
                      </a:cubicBezTo>
                      <a:lnTo>
                        <a:pt x="135572" y="243892"/>
                      </a:lnTo>
                      <a:cubicBezTo>
                        <a:pt x="133499" y="248727"/>
                        <a:pt x="135738" y="254327"/>
                        <a:pt x="140573" y="256400"/>
                      </a:cubicBezTo>
                      <a:cubicBezTo>
                        <a:pt x="141759" y="256908"/>
                        <a:pt x="143036" y="257170"/>
                        <a:pt x="144325" y="257170"/>
                      </a:cubicBezTo>
                      <a:cubicBezTo>
                        <a:pt x="145067" y="257171"/>
                        <a:pt x="145807" y="257084"/>
                        <a:pt x="146529" y="256910"/>
                      </a:cubicBezTo>
                      <a:cubicBezTo>
                        <a:pt x="148122" y="256529"/>
                        <a:pt x="157183" y="254339"/>
                        <a:pt x="171073" y="250394"/>
                      </a:cubicBezTo>
                      <a:cubicBezTo>
                        <a:pt x="176797" y="287169"/>
                        <a:pt x="196654" y="320255"/>
                        <a:pt x="226414" y="342605"/>
                      </a:cubicBezTo>
                      <a:lnTo>
                        <a:pt x="226414" y="370736"/>
                      </a:lnTo>
                      <a:cubicBezTo>
                        <a:pt x="226433" y="378469"/>
                        <a:pt x="221757" y="385441"/>
                        <a:pt x="214595" y="388357"/>
                      </a:cubicBezTo>
                      <a:lnTo>
                        <a:pt x="167396" y="407731"/>
                      </a:lnTo>
                      <a:cubicBezTo>
                        <a:pt x="124379" y="423120"/>
                        <a:pt x="83502" y="440687"/>
                        <a:pt x="49177" y="468770"/>
                      </a:cubicBezTo>
                      <a:cubicBezTo>
                        <a:pt x="29408" y="484194"/>
                        <a:pt x="17587" y="507663"/>
                        <a:pt x="16961" y="532729"/>
                      </a:cubicBezTo>
                      <a:lnTo>
                        <a:pt x="361" y="668546"/>
                      </a:lnTo>
                      <a:cubicBezTo>
                        <a:pt x="-1814" y="685984"/>
                        <a:pt x="5948" y="703174"/>
                        <a:pt x="20468" y="713073"/>
                      </a:cubicBezTo>
                      <a:cubicBezTo>
                        <a:pt x="40143" y="725677"/>
                        <a:pt x="61370" y="735676"/>
                        <a:pt x="83619" y="742818"/>
                      </a:cubicBezTo>
                      <a:lnTo>
                        <a:pt x="83619" y="722734"/>
                      </a:lnTo>
                      <a:cubicBezTo>
                        <a:pt x="65139" y="716415"/>
                        <a:pt x="47501" y="707862"/>
                        <a:pt x="31097" y="697264"/>
                      </a:cubicBezTo>
                      <a:cubicBezTo>
                        <a:pt x="22514" y="691345"/>
                        <a:pt x="17954" y="681127"/>
                        <a:pt x="19279" y="670785"/>
                      </a:cubicBezTo>
                      <a:lnTo>
                        <a:pt x="35924" y="534577"/>
                      </a:lnTo>
                      <a:lnTo>
                        <a:pt x="35994" y="533625"/>
                      </a:lnTo>
                      <a:cubicBezTo>
                        <a:pt x="36378" y="514033"/>
                        <a:pt x="45597" y="495664"/>
                        <a:pt x="61076" y="483647"/>
                      </a:cubicBezTo>
                      <a:cubicBezTo>
                        <a:pt x="93087" y="457453"/>
                        <a:pt x="131876" y="440700"/>
                        <a:pt x="172899" y="425978"/>
                      </a:cubicBezTo>
                      <a:lnTo>
                        <a:pt x="192711" y="419032"/>
                      </a:lnTo>
                      <a:cubicBezTo>
                        <a:pt x="218481" y="436803"/>
                        <a:pt x="263515" y="447703"/>
                        <a:pt x="312187" y="447703"/>
                      </a:cubicBezTo>
                      <a:cubicBezTo>
                        <a:pt x="360840" y="447703"/>
                        <a:pt x="405870" y="436806"/>
                        <a:pt x="431640" y="419032"/>
                      </a:cubicBezTo>
                      <a:close/>
                      <a:moveTo>
                        <a:pt x="170821" y="209987"/>
                      </a:moveTo>
                      <a:cubicBezTo>
                        <a:pt x="177089" y="195416"/>
                        <a:pt x="180361" y="179732"/>
                        <a:pt x="180441" y="163869"/>
                      </a:cubicBezTo>
                      <a:lnTo>
                        <a:pt x="180530" y="149642"/>
                      </a:lnTo>
                      <a:cubicBezTo>
                        <a:pt x="180530" y="138030"/>
                        <a:pt x="182333" y="126488"/>
                        <a:pt x="185873" y="115430"/>
                      </a:cubicBezTo>
                      <a:cubicBezTo>
                        <a:pt x="204703" y="57778"/>
                        <a:pt x="255026" y="19045"/>
                        <a:pt x="311082" y="19045"/>
                      </a:cubicBezTo>
                      <a:cubicBezTo>
                        <a:pt x="318538" y="19059"/>
                        <a:pt x="325978" y="19763"/>
                        <a:pt x="333304" y="21152"/>
                      </a:cubicBezTo>
                      <a:cubicBezTo>
                        <a:pt x="335317" y="21654"/>
                        <a:pt x="337049" y="22930"/>
                        <a:pt x="338128" y="24701"/>
                      </a:cubicBezTo>
                      <a:lnTo>
                        <a:pt x="346625" y="37314"/>
                      </a:lnTo>
                      <a:cubicBezTo>
                        <a:pt x="349563" y="41678"/>
                        <a:pt x="355482" y="42833"/>
                        <a:pt x="359845" y="39895"/>
                      </a:cubicBezTo>
                      <a:cubicBezTo>
                        <a:pt x="359991" y="39796"/>
                        <a:pt x="360135" y="39694"/>
                        <a:pt x="360275" y="39588"/>
                      </a:cubicBezTo>
                      <a:lnTo>
                        <a:pt x="367944" y="33789"/>
                      </a:lnTo>
                      <a:cubicBezTo>
                        <a:pt x="368249" y="33529"/>
                        <a:pt x="368671" y="33456"/>
                        <a:pt x="369047" y="33599"/>
                      </a:cubicBezTo>
                      <a:cubicBezTo>
                        <a:pt x="406349" y="51326"/>
                        <a:pt x="433101" y="85615"/>
                        <a:pt x="441223" y="126109"/>
                      </a:cubicBezTo>
                      <a:lnTo>
                        <a:pt x="441228" y="126109"/>
                      </a:lnTo>
                      <a:cubicBezTo>
                        <a:pt x="443887" y="140549"/>
                        <a:pt x="447462" y="154804"/>
                        <a:pt x="451929" y="168791"/>
                      </a:cubicBezTo>
                      <a:lnTo>
                        <a:pt x="455827" y="180492"/>
                      </a:lnTo>
                      <a:cubicBezTo>
                        <a:pt x="435675" y="169079"/>
                        <a:pt x="411951" y="139401"/>
                        <a:pt x="399248" y="119151"/>
                      </a:cubicBezTo>
                      <a:cubicBezTo>
                        <a:pt x="397599" y="116517"/>
                        <a:pt x="394767" y="114854"/>
                        <a:pt x="391663" y="114695"/>
                      </a:cubicBezTo>
                      <a:cubicBezTo>
                        <a:pt x="388553" y="114515"/>
                        <a:pt x="385556" y="115888"/>
                        <a:pt x="383662" y="118361"/>
                      </a:cubicBezTo>
                      <a:cubicBezTo>
                        <a:pt x="336011" y="179622"/>
                        <a:pt x="208772" y="219977"/>
                        <a:pt x="160780" y="233427"/>
                      </a:cubicBezTo>
                      <a:close/>
                      <a:moveTo>
                        <a:pt x="189585" y="244913"/>
                      </a:moveTo>
                      <a:cubicBezTo>
                        <a:pt x="245602" y="227688"/>
                        <a:pt x="341740" y="192222"/>
                        <a:pt x="390248" y="139968"/>
                      </a:cubicBezTo>
                      <a:cubicBezTo>
                        <a:pt x="402976" y="158819"/>
                        <a:pt x="418401" y="175699"/>
                        <a:pt x="436032" y="190069"/>
                      </a:cubicBezTo>
                      <a:lnTo>
                        <a:pt x="436032" y="228616"/>
                      </a:lnTo>
                      <a:cubicBezTo>
                        <a:pt x="436072" y="296966"/>
                        <a:pt x="380697" y="352406"/>
                        <a:pt x="312348" y="352446"/>
                      </a:cubicBezTo>
                      <a:cubicBezTo>
                        <a:pt x="250240" y="352483"/>
                        <a:pt x="197726" y="306482"/>
                        <a:pt x="189585" y="244911"/>
                      </a:cubicBezTo>
                      <a:close/>
                      <a:moveTo>
                        <a:pt x="312194" y="428643"/>
                      </a:moveTo>
                      <a:cubicBezTo>
                        <a:pt x="278395" y="429476"/>
                        <a:pt x="244828" y="422851"/>
                        <a:pt x="213881" y="409240"/>
                      </a:cubicBezTo>
                      <a:lnTo>
                        <a:pt x="221822" y="405979"/>
                      </a:lnTo>
                      <a:cubicBezTo>
                        <a:pt x="236143" y="400142"/>
                        <a:pt x="245493" y="386202"/>
                        <a:pt x="245459" y="370737"/>
                      </a:cubicBezTo>
                      <a:lnTo>
                        <a:pt x="245459" y="354754"/>
                      </a:lnTo>
                      <a:cubicBezTo>
                        <a:pt x="287125" y="377024"/>
                        <a:pt x="337146" y="377078"/>
                        <a:pt x="378860" y="354897"/>
                      </a:cubicBezTo>
                      <a:lnTo>
                        <a:pt x="378860" y="370738"/>
                      </a:lnTo>
                      <a:cubicBezTo>
                        <a:pt x="378827" y="386201"/>
                        <a:pt x="388174" y="400141"/>
                        <a:pt x="402492" y="405980"/>
                      </a:cubicBezTo>
                      <a:lnTo>
                        <a:pt x="410461" y="409252"/>
                      </a:lnTo>
                      <a:cubicBezTo>
                        <a:pt x="379527" y="422854"/>
                        <a:pt x="345976" y="429475"/>
                        <a:pt x="312194" y="428643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828754" hangingPunct="1">
                    <a:lnSpc>
                      <a:spcPct val="100000"/>
                    </a:lnSpc>
                    <a:defRPr/>
                  </a:pPr>
                  <a:endParaRPr lang="en-US" sz="3600" b="0" kern="1200" cap="none" spc="0">
                    <a:latin typeface="Calibri" panose="020F0502020204030204"/>
                  </a:endParaRPr>
                </a:p>
              </p:txBody>
            </p:sp>
            <p:sp>
              <p:nvSpPr>
                <p:cNvPr id="139" name="Freeform: Shape 138">
                  <a:extLst>
                    <a:ext uri="{FF2B5EF4-FFF2-40B4-BE49-F238E27FC236}">
                      <a16:creationId xmlns:a16="http://schemas.microsoft.com/office/drawing/2014/main" id="{1ECBEFDE-7A63-40E7-96AB-0B2158DF0FD3}"/>
                    </a:ext>
                  </a:extLst>
                </p:cNvPr>
                <p:cNvSpPr/>
                <p:nvPr/>
              </p:nvSpPr>
              <p:spPr>
                <a:xfrm>
                  <a:off x="7868115" y="2399032"/>
                  <a:ext cx="552448" cy="304800"/>
                </a:xfrm>
                <a:custGeom>
                  <a:avLst/>
                  <a:gdLst>
                    <a:gd name="connsiteX0" fmla="*/ 485773 w 552448"/>
                    <a:gd name="connsiteY0" fmla="*/ 33719 h 304800"/>
                    <a:gd name="connsiteX1" fmla="*/ 451865 w 552448"/>
                    <a:gd name="connsiteY1" fmla="*/ 0 h 304800"/>
                    <a:gd name="connsiteX2" fmla="*/ 451771 w 552448"/>
                    <a:gd name="connsiteY2" fmla="*/ 0 h 304800"/>
                    <a:gd name="connsiteX3" fmla="*/ 100394 w 552448"/>
                    <a:gd name="connsiteY3" fmla="*/ 0 h 304800"/>
                    <a:gd name="connsiteX4" fmla="*/ 66675 w 552448"/>
                    <a:gd name="connsiteY4" fmla="*/ 33719 h 304800"/>
                    <a:gd name="connsiteX5" fmla="*/ 66675 w 552448"/>
                    <a:gd name="connsiteY5" fmla="*/ 249460 h 304800"/>
                    <a:gd name="connsiteX6" fmla="*/ 0 w 552448"/>
                    <a:gd name="connsiteY6" fmla="*/ 249460 h 304800"/>
                    <a:gd name="connsiteX7" fmla="*/ 0 w 552448"/>
                    <a:gd name="connsiteY7" fmla="*/ 271120 h 304800"/>
                    <a:gd name="connsiteX8" fmla="*/ 33718 w 552448"/>
                    <a:gd name="connsiteY8" fmla="*/ 304800 h 304800"/>
                    <a:gd name="connsiteX9" fmla="*/ 518767 w 552448"/>
                    <a:gd name="connsiteY9" fmla="*/ 304800 h 304800"/>
                    <a:gd name="connsiteX10" fmla="*/ 552448 w 552448"/>
                    <a:gd name="connsiteY10" fmla="*/ 271082 h 304800"/>
                    <a:gd name="connsiteX11" fmla="*/ 552448 w 552448"/>
                    <a:gd name="connsiteY11" fmla="*/ 249460 h 304800"/>
                    <a:gd name="connsiteX12" fmla="*/ 485773 w 552448"/>
                    <a:gd name="connsiteY12" fmla="*/ 249460 h 304800"/>
                    <a:gd name="connsiteX13" fmla="*/ 533398 w 552448"/>
                    <a:gd name="connsiteY13" fmla="*/ 268510 h 304800"/>
                    <a:gd name="connsiteX14" fmla="*/ 533398 w 552448"/>
                    <a:gd name="connsiteY14" fmla="*/ 271045 h 304800"/>
                    <a:gd name="connsiteX15" fmla="*/ 518730 w 552448"/>
                    <a:gd name="connsiteY15" fmla="*/ 285750 h 304800"/>
                    <a:gd name="connsiteX16" fmla="*/ 33755 w 552448"/>
                    <a:gd name="connsiteY16" fmla="*/ 285750 h 304800"/>
                    <a:gd name="connsiteX17" fmla="*/ 19048 w 552448"/>
                    <a:gd name="connsiteY17" fmla="*/ 271082 h 304800"/>
                    <a:gd name="connsiteX18" fmla="*/ 19048 w 552448"/>
                    <a:gd name="connsiteY18" fmla="*/ 268510 h 304800"/>
                    <a:gd name="connsiteX19" fmla="*/ 85723 w 552448"/>
                    <a:gd name="connsiteY19" fmla="*/ 268510 h 304800"/>
                    <a:gd name="connsiteX20" fmla="*/ 85723 w 552448"/>
                    <a:gd name="connsiteY20" fmla="*/ 33719 h 304800"/>
                    <a:gd name="connsiteX21" fmla="*/ 100392 w 552448"/>
                    <a:gd name="connsiteY21" fmla="*/ 19050 h 304800"/>
                    <a:gd name="connsiteX22" fmla="*/ 452055 w 552448"/>
                    <a:gd name="connsiteY22" fmla="*/ 19050 h 304800"/>
                    <a:gd name="connsiteX23" fmla="*/ 466723 w 552448"/>
                    <a:gd name="connsiteY23" fmla="*/ 33719 h 304800"/>
                    <a:gd name="connsiteX24" fmla="*/ 466723 w 552448"/>
                    <a:gd name="connsiteY24" fmla="*/ 268510 h 304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552448" h="304800">
                      <a:moveTo>
                        <a:pt x="485773" y="33719"/>
                      </a:moveTo>
                      <a:cubicBezTo>
                        <a:pt x="485721" y="15044"/>
                        <a:pt x="470540" y="-52"/>
                        <a:pt x="451865" y="0"/>
                      </a:cubicBezTo>
                      <a:cubicBezTo>
                        <a:pt x="451834" y="0"/>
                        <a:pt x="451802" y="0"/>
                        <a:pt x="451771" y="0"/>
                      </a:cubicBezTo>
                      <a:lnTo>
                        <a:pt x="100394" y="0"/>
                      </a:lnTo>
                      <a:cubicBezTo>
                        <a:pt x="81780" y="20"/>
                        <a:pt x="66695" y="15105"/>
                        <a:pt x="66675" y="33719"/>
                      </a:cubicBezTo>
                      <a:lnTo>
                        <a:pt x="66675" y="249460"/>
                      </a:lnTo>
                      <a:lnTo>
                        <a:pt x="0" y="249460"/>
                      </a:lnTo>
                      <a:lnTo>
                        <a:pt x="0" y="271120"/>
                      </a:lnTo>
                      <a:cubicBezTo>
                        <a:pt x="125" y="289683"/>
                        <a:pt x="15153" y="304695"/>
                        <a:pt x="33718" y="304800"/>
                      </a:cubicBezTo>
                      <a:lnTo>
                        <a:pt x="518767" y="304800"/>
                      </a:lnTo>
                      <a:cubicBezTo>
                        <a:pt x="537331" y="304675"/>
                        <a:pt x="552344" y="289646"/>
                        <a:pt x="552448" y="271082"/>
                      </a:cubicBezTo>
                      <a:lnTo>
                        <a:pt x="552448" y="249460"/>
                      </a:lnTo>
                      <a:lnTo>
                        <a:pt x="485773" y="249460"/>
                      </a:lnTo>
                      <a:close/>
                      <a:moveTo>
                        <a:pt x="533398" y="268510"/>
                      </a:moveTo>
                      <a:lnTo>
                        <a:pt x="533398" y="271045"/>
                      </a:lnTo>
                      <a:cubicBezTo>
                        <a:pt x="533349" y="279132"/>
                        <a:pt x="526816" y="285681"/>
                        <a:pt x="518730" y="285750"/>
                      </a:cubicBezTo>
                      <a:lnTo>
                        <a:pt x="33755" y="285750"/>
                      </a:lnTo>
                      <a:cubicBezTo>
                        <a:pt x="25668" y="285701"/>
                        <a:pt x="19119" y="279168"/>
                        <a:pt x="19048" y="271082"/>
                      </a:cubicBezTo>
                      <a:lnTo>
                        <a:pt x="19048" y="268510"/>
                      </a:lnTo>
                      <a:lnTo>
                        <a:pt x="85723" y="268510"/>
                      </a:lnTo>
                      <a:lnTo>
                        <a:pt x="85723" y="33719"/>
                      </a:lnTo>
                      <a:cubicBezTo>
                        <a:pt x="85733" y="25621"/>
                        <a:pt x="92294" y="19060"/>
                        <a:pt x="100392" y="19050"/>
                      </a:cubicBezTo>
                      <a:lnTo>
                        <a:pt x="452055" y="19050"/>
                      </a:lnTo>
                      <a:cubicBezTo>
                        <a:pt x="460152" y="19060"/>
                        <a:pt x="466714" y="25621"/>
                        <a:pt x="466723" y="33719"/>
                      </a:cubicBezTo>
                      <a:lnTo>
                        <a:pt x="466723" y="26851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828754" hangingPunct="1">
                    <a:lnSpc>
                      <a:spcPct val="100000"/>
                    </a:lnSpc>
                    <a:defRPr/>
                  </a:pPr>
                  <a:endParaRPr lang="en-US" sz="3600" b="0" kern="1200" cap="none" spc="0">
                    <a:latin typeface="Calibri" panose="020F0502020204030204"/>
                  </a:endParaRPr>
                </a:p>
              </p:txBody>
            </p:sp>
          </p:grpSp>
        </p:grpSp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9B1F5A4D-F31B-4E77-BAAF-10C426943A3A}"/>
                </a:ext>
              </a:extLst>
            </p:cNvPr>
            <p:cNvGrpSpPr/>
            <p:nvPr/>
          </p:nvGrpSpPr>
          <p:grpSpPr>
            <a:xfrm>
              <a:off x="790931" y="4959613"/>
              <a:ext cx="914400" cy="914400"/>
              <a:chOff x="6212942" y="1808483"/>
              <a:chExt cx="914400" cy="914400"/>
            </a:xfrm>
          </p:grpSpPr>
          <p:pic>
            <p:nvPicPr>
              <p:cNvPr id="129" name="Graphic 128" descr="Programmer female with solid fill">
                <a:extLst>
                  <a:ext uri="{FF2B5EF4-FFF2-40B4-BE49-F238E27FC236}">
                    <a16:creationId xmlns:a16="http://schemas.microsoft.com/office/drawing/2014/main" id="{7684DE0F-2FE8-4B4A-A6BD-3FC3097D1D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6212942" y="1808483"/>
                <a:ext cx="914400" cy="914400"/>
              </a:xfrm>
              <a:prstGeom prst="rect">
                <a:avLst/>
              </a:prstGeom>
            </p:spPr>
          </p:pic>
          <p:sp>
            <p:nvSpPr>
              <p:cNvPr id="133" name="Rectangle 132">
                <a:extLst>
                  <a:ext uri="{FF2B5EF4-FFF2-40B4-BE49-F238E27FC236}">
                    <a16:creationId xmlns:a16="http://schemas.microsoft.com/office/drawing/2014/main" id="{3E2E3421-D54D-459C-BC41-D361C36AA489}"/>
                  </a:ext>
                </a:extLst>
              </p:cNvPr>
              <p:cNvSpPr/>
              <p:nvPr/>
            </p:nvSpPr>
            <p:spPr>
              <a:xfrm>
                <a:off x="6486178" y="2457813"/>
                <a:ext cx="366712" cy="176213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828754" hangingPunct="1">
                  <a:lnSpc>
                    <a:spcPct val="100000"/>
                  </a:lnSpc>
                  <a:defRPr/>
                </a:pPr>
                <a:endParaRPr lang="en-US" sz="3600" b="0" kern="1200" cap="none" spc="0">
                  <a:solidFill>
                    <a:srgbClr val="FFFFFF"/>
                  </a:solidFill>
                  <a:latin typeface="Calibri" panose="020F0502020204030204"/>
                </a:endParaRPr>
              </a:p>
            </p:txBody>
          </p:sp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7ABD3E3B-A0DF-4168-86A3-1024100D2858}"/>
                  </a:ext>
                </a:extLst>
              </p:cNvPr>
              <p:cNvSpPr txBox="1"/>
              <p:nvPr/>
            </p:nvSpPr>
            <p:spPr>
              <a:xfrm>
                <a:off x="6392439" y="2427311"/>
                <a:ext cx="552449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1828754" hangingPunct="1">
                  <a:lnSpc>
                    <a:spcPct val="100000"/>
                  </a:lnSpc>
                  <a:defRPr/>
                </a:pPr>
                <a:r>
                  <a:rPr lang="en-US" sz="2000" b="0" kern="1200" cap="none" spc="0">
                    <a:solidFill>
                      <a:srgbClr val="000000"/>
                    </a:solidFill>
                    <a:latin typeface="Calibri" panose="020F0502020204030204"/>
                  </a:rPr>
                  <a:t>.NET</a:t>
                </a:r>
              </a:p>
            </p:txBody>
          </p:sp>
        </p:grpSp>
        <p:grpSp>
          <p:nvGrpSpPr>
            <p:cNvPr id="118" name="Group 117">
              <a:extLst>
                <a:ext uri="{FF2B5EF4-FFF2-40B4-BE49-F238E27FC236}">
                  <a16:creationId xmlns:a16="http://schemas.microsoft.com/office/drawing/2014/main" id="{16C96F26-4878-458C-B980-EBE077EE64E5}"/>
                </a:ext>
              </a:extLst>
            </p:cNvPr>
            <p:cNvGrpSpPr/>
            <p:nvPr/>
          </p:nvGrpSpPr>
          <p:grpSpPr>
            <a:xfrm>
              <a:off x="172779" y="5730843"/>
              <a:ext cx="642036" cy="809624"/>
              <a:chOff x="6362032" y="2936883"/>
              <a:chExt cx="642036" cy="809624"/>
            </a:xfrm>
          </p:grpSpPr>
          <p:grpSp>
            <p:nvGrpSpPr>
              <p:cNvPr id="124" name="Graphic 70" descr="Programmer male with solid fill">
                <a:extLst>
                  <a:ext uri="{FF2B5EF4-FFF2-40B4-BE49-F238E27FC236}">
                    <a16:creationId xmlns:a16="http://schemas.microsoft.com/office/drawing/2014/main" id="{B4575C39-37B7-47D2-9CC6-1539A9706D22}"/>
                  </a:ext>
                </a:extLst>
              </p:cNvPr>
              <p:cNvGrpSpPr/>
              <p:nvPr/>
            </p:nvGrpSpPr>
            <p:grpSpPr>
              <a:xfrm>
                <a:off x="6362032" y="2936883"/>
                <a:ext cx="642036" cy="809624"/>
                <a:chOff x="6362032" y="2936883"/>
                <a:chExt cx="642036" cy="809624"/>
              </a:xfrm>
              <a:solidFill>
                <a:schemeClr val="tx1"/>
              </a:solidFill>
            </p:grpSpPr>
            <p:sp>
              <p:nvSpPr>
                <p:cNvPr id="127" name="Freeform: Shape 126">
                  <a:extLst>
                    <a:ext uri="{FF2B5EF4-FFF2-40B4-BE49-F238E27FC236}">
                      <a16:creationId xmlns:a16="http://schemas.microsoft.com/office/drawing/2014/main" id="{B6AF5351-2848-474A-838B-DCD05FC0FF30}"/>
                    </a:ext>
                  </a:extLst>
                </p:cNvPr>
                <p:cNvSpPr/>
                <p:nvPr/>
              </p:nvSpPr>
              <p:spPr>
                <a:xfrm>
                  <a:off x="6362032" y="2936883"/>
                  <a:ext cx="642036" cy="753427"/>
                </a:xfrm>
                <a:custGeom>
                  <a:avLst/>
                  <a:gdLst>
                    <a:gd name="connsiteX0" fmla="*/ 456750 w 642036"/>
                    <a:gd name="connsiteY0" fmla="*/ 434340 h 753427"/>
                    <a:gd name="connsiteX1" fmla="*/ 566287 w 642036"/>
                    <a:gd name="connsiteY1" fmla="*/ 490538 h 753427"/>
                    <a:gd name="connsiteX2" fmla="*/ 587242 w 642036"/>
                    <a:gd name="connsiteY2" fmla="*/ 533400 h 753427"/>
                    <a:gd name="connsiteX3" fmla="*/ 604387 w 642036"/>
                    <a:gd name="connsiteY3" fmla="*/ 681038 h 753427"/>
                    <a:gd name="connsiteX4" fmla="*/ 596767 w 642036"/>
                    <a:gd name="connsiteY4" fmla="*/ 698183 h 753427"/>
                    <a:gd name="connsiteX5" fmla="*/ 596767 w 642036"/>
                    <a:gd name="connsiteY5" fmla="*/ 698183 h 753427"/>
                    <a:gd name="connsiteX6" fmla="*/ 545332 w 642036"/>
                    <a:gd name="connsiteY6" fmla="*/ 722948 h 753427"/>
                    <a:gd name="connsiteX7" fmla="*/ 545332 w 642036"/>
                    <a:gd name="connsiteY7" fmla="*/ 753428 h 753427"/>
                    <a:gd name="connsiteX8" fmla="*/ 571050 w 642036"/>
                    <a:gd name="connsiteY8" fmla="*/ 753428 h 753427"/>
                    <a:gd name="connsiteX9" fmla="*/ 617722 w 642036"/>
                    <a:gd name="connsiteY9" fmla="*/ 729615 h 753427"/>
                    <a:gd name="connsiteX10" fmla="*/ 617722 w 642036"/>
                    <a:gd name="connsiteY10" fmla="*/ 729615 h 753427"/>
                    <a:gd name="connsiteX11" fmla="*/ 641535 w 642036"/>
                    <a:gd name="connsiteY11" fmla="*/ 676275 h 753427"/>
                    <a:gd name="connsiteX12" fmla="*/ 626295 w 642036"/>
                    <a:gd name="connsiteY12" fmla="*/ 532448 h 753427"/>
                    <a:gd name="connsiteX13" fmla="*/ 591052 w 642036"/>
                    <a:gd name="connsiteY13" fmla="*/ 461963 h 753427"/>
                    <a:gd name="connsiteX14" fmla="*/ 470085 w 642036"/>
                    <a:gd name="connsiteY14" fmla="*/ 399098 h 753427"/>
                    <a:gd name="connsiteX15" fmla="*/ 423412 w 642036"/>
                    <a:gd name="connsiteY15" fmla="*/ 380048 h 753427"/>
                    <a:gd name="connsiteX16" fmla="*/ 417697 w 642036"/>
                    <a:gd name="connsiteY16" fmla="*/ 371475 h 753427"/>
                    <a:gd name="connsiteX17" fmla="*/ 417697 w 642036"/>
                    <a:gd name="connsiteY17" fmla="*/ 348615 h 753427"/>
                    <a:gd name="connsiteX18" fmla="*/ 474847 w 642036"/>
                    <a:gd name="connsiteY18" fmla="*/ 229552 h 753427"/>
                    <a:gd name="connsiteX19" fmla="*/ 474847 w 642036"/>
                    <a:gd name="connsiteY19" fmla="*/ 195263 h 753427"/>
                    <a:gd name="connsiteX20" fmla="*/ 493897 w 642036"/>
                    <a:gd name="connsiteY20" fmla="*/ 200978 h 753427"/>
                    <a:gd name="connsiteX21" fmla="*/ 477705 w 642036"/>
                    <a:gd name="connsiteY21" fmla="*/ 153353 h 753427"/>
                    <a:gd name="connsiteX22" fmla="*/ 472942 w 642036"/>
                    <a:gd name="connsiteY22" fmla="*/ 133350 h 753427"/>
                    <a:gd name="connsiteX23" fmla="*/ 388170 w 642036"/>
                    <a:gd name="connsiteY23" fmla="*/ 17145 h 753427"/>
                    <a:gd name="connsiteX24" fmla="*/ 375787 w 642036"/>
                    <a:gd name="connsiteY24" fmla="*/ 18097 h 753427"/>
                    <a:gd name="connsiteX25" fmla="*/ 367215 w 642036"/>
                    <a:gd name="connsiteY25" fmla="*/ 24765 h 753427"/>
                    <a:gd name="connsiteX26" fmla="*/ 357690 w 642036"/>
                    <a:gd name="connsiteY26" fmla="*/ 11430 h 753427"/>
                    <a:gd name="connsiteX27" fmla="*/ 346260 w 642036"/>
                    <a:gd name="connsiteY27" fmla="*/ 2858 h 753427"/>
                    <a:gd name="connsiteX28" fmla="*/ 320542 w 642036"/>
                    <a:gd name="connsiteY28" fmla="*/ 0 h 753427"/>
                    <a:gd name="connsiteX29" fmla="*/ 169095 w 642036"/>
                    <a:gd name="connsiteY29" fmla="*/ 136208 h 753427"/>
                    <a:gd name="connsiteX30" fmla="*/ 169095 w 642036"/>
                    <a:gd name="connsiteY30" fmla="*/ 142875 h 753427"/>
                    <a:gd name="connsiteX31" fmla="*/ 169095 w 642036"/>
                    <a:gd name="connsiteY31" fmla="*/ 142875 h 753427"/>
                    <a:gd name="connsiteX32" fmla="*/ 169095 w 642036"/>
                    <a:gd name="connsiteY32" fmla="*/ 159068 h 753427"/>
                    <a:gd name="connsiteX33" fmla="*/ 156712 w 642036"/>
                    <a:gd name="connsiteY33" fmla="*/ 219075 h 753427"/>
                    <a:gd name="connsiteX34" fmla="*/ 140520 w 642036"/>
                    <a:gd name="connsiteY34" fmla="*/ 257175 h 753427"/>
                    <a:gd name="connsiteX35" fmla="*/ 171000 w 642036"/>
                    <a:gd name="connsiteY35" fmla="*/ 248602 h 753427"/>
                    <a:gd name="connsiteX36" fmla="*/ 226245 w 642036"/>
                    <a:gd name="connsiteY36" fmla="*/ 346710 h 753427"/>
                    <a:gd name="connsiteX37" fmla="*/ 226245 w 642036"/>
                    <a:gd name="connsiteY37" fmla="*/ 370523 h 753427"/>
                    <a:gd name="connsiteX38" fmla="*/ 220530 w 642036"/>
                    <a:gd name="connsiteY38" fmla="*/ 379095 h 753427"/>
                    <a:gd name="connsiteX39" fmla="*/ 173857 w 642036"/>
                    <a:gd name="connsiteY39" fmla="*/ 398145 h 753427"/>
                    <a:gd name="connsiteX40" fmla="*/ 52890 w 642036"/>
                    <a:gd name="connsiteY40" fmla="*/ 461010 h 753427"/>
                    <a:gd name="connsiteX41" fmla="*/ 16695 w 642036"/>
                    <a:gd name="connsiteY41" fmla="*/ 531495 h 753427"/>
                    <a:gd name="connsiteX42" fmla="*/ 502 w 642036"/>
                    <a:gd name="connsiteY42" fmla="*/ 676275 h 753427"/>
                    <a:gd name="connsiteX43" fmla="*/ 24315 w 642036"/>
                    <a:gd name="connsiteY43" fmla="*/ 729615 h 753427"/>
                    <a:gd name="connsiteX44" fmla="*/ 70987 w 642036"/>
                    <a:gd name="connsiteY44" fmla="*/ 753428 h 753427"/>
                    <a:gd name="connsiteX45" fmla="*/ 97657 w 642036"/>
                    <a:gd name="connsiteY45" fmla="*/ 753428 h 753427"/>
                    <a:gd name="connsiteX46" fmla="*/ 97657 w 642036"/>
                    <a:gd name="connsiteY46" fmla="*/ 723900 h 753427"/>
                    <a:gd name="connsiteX47" fmla="*/ 46222 w 642036"/>
                    <a:gd name="connsiteY47" fmla="*/ 699135 h 753427"/>
                    <a:gd name="connsiteX48" fmla="*/ 38602 w 642036"/>
                    <a:gd name="connsiteY48" fmla="*/ 681990 h 753427"/>
                    <a:gd name="connsiteX49" fmla="*/ 54795 w 642036"/>
                    <a:gd name="connsiteY49" fmla="*/ 535305 h 753427"/>
                    <a:gd name="connsiteX50" fmla="*/ 54795 w 642036"/>
                    <a:gd name="connsiteY50" fmla="*/ 533400 h 753427"/>
                    <a:gd name="connsiteX51" fmla="*/ 76702 w 642036"/>
                    <a:gd name="connsiteY51" fmla="*/ 490538 h 753427"/>
                    <a:gd name="connsiteX52" fmla="*/ 186240 w 642036"/>
                    <a:gd name="connsiteY52" fmla="*/ 434340 h 753427"/>
                    <a:gd name="connsiteX53" fmla="*/ 201480 w 642036"/>
                    <a:gd name="connsiteY53" fmla="*/ 429578 h 753427"/>
                    <a:gd name="connsiteX54" fmla="*/ 321495 w 642036"/>
                    <a:gd name="connsiteY54" fmla="*/ 457200 h 753427"/>
                    <a:gd name="connsiteX55" fmla="*/ 442462 w 642036"/>
                    <a:gd name="connsiteY55" fmla="*/ 429578 h 753427"/>
                    <a:gd name="connsiteX56" fmla="*/ 456750 w 642036"/>
                    <a:gd name="connsiteY56" fmla="*/ 434340 h 753427"/>
                    <a:gd name="connsiteX57" fmla="*/ 207195 w 642036"/>
                    <a:gd name="connsiteY57" fmla="*/ 237173 h 753427"/>
                    <a:gd name="connsiteX58" fmla="*/ 407220 w 642036"/>
                    <a:gd name="connsiteY58" fmla="*/ 123825 h 753427"/>
                    <a:gd name="connsiteX59" fmla="*/ 435795 w 642036"/>
                    <a:gd name="connsiteY59" fmla="*/ 161925 h 753427"/>
                    <a:gd name="connsiteX60" fmla="*/ 435795 w 642036"/>
                    <a:gd name="connsiteY60" fmla="*/ 228600 h 753427"/>
                    <a:gd name="connsiteX61" fmla="*/ 321495 w 642036"/>
                    <a:gd name="connsiteY61" fmla="*/ 342900 h 753427"/>
                    <a:gd name="connsiteX62" fmla="*/ 207195 w 642036"/>
                    <a:gd name="connsiteY62" fmla="*/ 237173 h 753427"/>
                    <a:gd name="connsiteX63" fmla="*/ 245295 w 642036"/>
                    <a:gd name="connsiteY63" fmla="*/ 408623 h 753427"/>
                    <a:gd name="connsiteX64" fmla="*/ 264345 w 642036"/>
                    <a:gd name="connsiteY64" fmla="*/ 370523 h 753427"/>
                    <a:gd name="connsiteX65" fmla="*/ 264345 w 642036"/>
                    <a:gd name="connsiteY65" fmla="*/ 369570 h 753427"/>
                    <a:gd name="connsiteX66" fmla="*/ 378645 w 642036"/>
                    <a:gd name="connsiteY66" fmla="*/ 369570 h 753427"/>
                    <a:gd name="connsiteX67" fmla="*/ 378645 w 642036"/>
                    <a:gd name="connsiteY67" fmla="*/ 370523 h 753427"/>
                    <a:gd name="connsiteX68" fmla="*/ 396742 w 642036"/>
                    <a:gd name="connsiteY68" fmla="*/ 408623 h 753427"/>
                    <a:gd name="connsiteX69" fmla="*/ 320542 w 642036"/>
                    <a:gd name="connsiteY69" fmla="*/ 419100 h 753427"/>
                    <a:gd name="connsiteX70" fmla="*/ 245295 w 642036"/>
                    <a:gd name="connsiteY70" fmla="*/ 408623 h 7534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</a:cxnLst>
                  <a:rect l="l" t="t" r="r" b="b"/>
                  <a:pathLst>
                    <a:path w="642036" h="753427">
                      <a:moveTo>
                        <a:pt x="456750" y="434340"/>
                      </a:moveTo>
                      <a:cubicBezTo>
                        <a:pt x="496755" y="448628"/>
                        <a:pt x="534855" y="464820"/>
                        <a:pt x="566287" y="490538"/>
                      </a:cubicBezTo>
                      <a:cubicBezTo>
                        <a:pt x="579622" y="501015"/>
                        <a:pt x="587242" y="516255"/>
                        <a:pt x="587242" y="533400"/>
                      </a:cubicBezTo>
                      <a:lnTo>
                        <a:pt x="604387" y="681038"/>
                      </a:lnTo>
                      <a:cubicBezTo>
                        <a:pt x="605340" y="687705"/>
                        <a:pt x="602482" y="694373"/>
                        <a:pt x="596767" y="698183"/>
                      </a:cubicBezTo>
                      <a:lnTo>
                        <a:pt x="596767" y="698183"/>
                      </a:lnTo>
                      <a:cubicBezTo>
                        <a:pt x="580575" y="708660"/>
                        <a:pt x="563430" y="717233"/>
                        <a:pt x="545332" y="722948"/>
                      </a:cubicBezTo>
                      <a:lnTo>
                        <a:pt x="545332" y="753428"/>
                      </a:lnTo>
                      <a:lnTo>
                        <a:pt x="571050" y="753428"/>
                      </a:lnTo>
                      <a:cubicBezTo>
                        <a:pt x="587242" y="746760"/>
                        <a:pt x="603435" y="739140"/>
                        <a:pt x="617722" y="729615"/>
                      </a:cubicBezTo>
                      <a:lnTo>
                        <a:pt x="617722" y="729615"/>
                      </a:lnTo>
                      <a:cubicBezTo>
                        <a:pt x="634867" y="718185"/>
                        <a:pt x="644392" y="697230"/>
                        <a:pt x="641535" y="676275"/>
                      </a:cubicBezTo>
                      <a:lnTo>
                        <a:pt x="626295" y="532448"/>
                      </a:lnTo>
                      <a:cubicBezTo>
                        <a:pt x="625342" y="504825"/>
                        <a:pt x="612960" y="479108"/>
                        <a:pt x="591052" y="461963"/>
                      </a:cubicBezTo>
                      <a:cubicBezTo>
                        <a:pt x="555810" y="432435"/>
                        <a:pt x="513900" y="414338"/>
                        <a:pt x="470085" y="399098"/>
                      </a:cubicBezTo>
                      <a:lnTo>
                        <a:pt x="423412" y="380048"/>
                      </a:lnTo>
                      <a:cubicBezTo>
                        <a:pt x="419602" y="378143"/>
                        <a:pt x="417697" y="375285"/>
                        <a:pt x="417697" y="371475"/>
                      </a:cubicBezTo>
                      <a:lnTo>
                        <a:pt x="417697" y="348615"/>
                      </a:lnTo>
                      <a:cubicBezTo>
                        <a:pt x="453892" y="320040"/>
                        <a:pt x="474847" y="276225"/>
                        <a:pt x="474847" y="229552"/>
                      </a:cubicBezTo>
                      <a:lnTo>
                        <a:pt x="474847" y="195263"/>
                      </a:lnTo>
                      <a:cubicBezTo>
                        <a:pt x="480562" y="199073"/>
                        <a:pt x="487230" y="200025"/>
                        <a:pt x="493897" y="200978"/>
                      </a:cubicBezTo>
                      <a:lnTo>
                        <a:pt x="477705" y="153353"/>
                      </a:lnTo>
                      <a:cubicBezTo>
                        <a:pt x="475800" y="146685"/>
                        <a:pt x="473895" y="140018"/>
                        <a:pt x="472942" y="133350"/>
                      </a:cubicBezTo>
                      <a:cubicBezTo>
                        <a:pt x="465322" y="79057"/>
                        <a:pt x="432937" y="40958"/>
                        <a:pt x="388170" y="17145"/>
                      </a:cubicBezTo>
                      <a:cubicBezTo>
                        <a:pt x="384360" y="15240"/>
                        <a:pt x="379597" y="15240"/>
                        <a:pt x="375787" y="18097"/>
                      </a:cubicBezTo>
                      <a:lnTo>
                        <a:pt x="367215" y="24765"/>
                      </a:lnTo>
                      <a:lnTo>
                        <a:pt x="357690" y="11430"/>
                      </a:lnTo>
                      <a:cubicBezTo>
                        <a:pt x="354832" y="7620"/>
                        <a:pt x="351022" y="3810"/>
                        <a:pt x="346260" y="2858"/>
                      </a:cubicBezTo>
                      <a:cubicBezTo>
                        <a:pt x="337687" y="953"/>
                        <a:pt x="329115" y="0"/>
                        <a:pt x="320542" y="0"/>
                      </a:cubicBezTo>
                      <a:cubicBezTo>
                        <a:pt x="245295" y="0"/>
                        <a:pt x="182430" y="59055"/>
                        <a:pt x="169095" y="136208"/>
                      </a:cubicBezTo>
                      <a:lnTo>
                        <a:pt x="169095" y="142875"/>
                      </a:lnTo>
                      <a:lnTo>
                        <a:pt x="169095" y="142875"/>
                      </a:lnTo>
                      <a:lnTo>
                        <a:pt x="169095" y="159068"/>
                      </a:lnTo>
                      <a:cubicBezTo>
                        <a:pt x="169095" y="180023"/>
                        <a:pt x="165285" y="200025"/>
                        <a:pt x="156712" y="219075"/>
                      </a:cubicBezTo>
                      <a:lnTo>
                        <a:pt x="140520" y="257175"/>
                      </a:lnTo>
                      <a:cubicBezTo>
                        <a:pt x="140520" y="257175"/>
                        <a:pt x="151950" y="254318"/>
                        <a:pt x="171000" y="248602"/>
                      </a:cubicBezTo>
                      <a:cubicBezTo>
                        <a:pt x="175762" y="287655"/>
                        <a:pt x="195765" y="322898"/>
                        <a:pt x="226245" y="346710"/>
                      </a:cubicBezTo>
                      <a:lnTo>
                        <a:pt x="226245" y="370523"/>
                      </a:lnTo>
                      <a:cubicBezTo>
                        <a:pt x="226245" y="374333"/>
                        <a:pt x="224340" y="378143"/>
                        <a:pt x="220530" y="379095"/>
                      </a:cubicBezTo>
                      <a:lnTo>
                        <a:pt x="173857" y="398145"/>
                      </a:lnTo>
                      <a:cubicBezTo>
                        <a:pt x="130042" y="413385"/>
                        <a:pt x="88132" y="431483"/>
                        <a:pt x="52890" y="461010"/>
                      </a:cubicBezTo>
                      <a:cubicBezTo>
                        <a:pt x="30982" y="478155"/>
                        <a:pt x="17647" y="503873"/>
                        <a:pt x="16695" y="531495"/>
                      </a:cubicBezTo>
                      <a:lnTo>
                        <a:pt x="502" y="676275"/>
                      </a:lnTo>
                      <a:cubicBezTo>
                        <a:pt x="-2355" y="697230"/>
                        <a:pt x="7170" y="718185"/>
                        <a:pt x="24315" y="729615"/>
                      </a:cubicBezTo>
                      <a:cubicBezTo>
                        <a:pt x="38602" y="739140"/>
                        <a:pt x="54795" y="746760"/>
                        <a:pt x="70987" y="753428"/>
                      </a:cubicBezTo>
                      <a:lnTo>
                        <a:pt x="97657" y="753428"/>
                      </a:lnTo>
                      <a:lnTo>
                        <a:pt x="97657" y="723900"/>
                      </a:lnTo>
                      <a:cubicBezTo>
                        <a:pt x="79560" y="717233"/>
                        <a:pt x="62415" y="709613"/>
                        <a:pt x="46222" y="699135"/>
                      </a:cubicBezTo>
                      <a:cubicBezTo>
                        <a:pt x="40507" y="695325"/>
                        <a:pt x="37650" y="688658"/>
                        <a:pt x="38602" y="681990"/>
                      </a:cubicBezTo>
                      <a:lnTo>
                        <a:pt x="54795" y="535305"/>
                      </a:lnTo>
                      <a:lnTo>
                        <a:pt x="54795" y="533400"/>
                      </a:lnTo>
                      <a:cubicBezTo>
                        <a:pt x="54795" y="516255"/>
                        <a:pt x="63367" y="501015"/>
                        <a:pt x="76702" y="490538"/>
                      </a:cubicBezTo>
                      <a:cubicBezTo>
                        <a:pt x="108135" y="464820"/>
                        <a:pt x="146235" y="448628"/>
                        <a:pt x="186240" y="434340"/>
                      </a:cubicBezTo>
                      <a:lnTo>
                        <a:pt x="201480" y="429578"/>
                      </a:lnTo>
                      <a:cubicBezTo>
                        <a:pt x="229102" y="446723"/>
                        <a:pt x="272917" y="457200"/>
                        <a:pt x="321495" y="457200"/>
                      </a:cubicBezTo>
                      <a:cubicBezTo>
                        <a:pt x="370072" y="457200"/>
                        <a:pt x="413887" y="446723"/>
                        <a:pt x="442462" y="429578"/>
                      </a:cubicBezTo>
                      <a:lnTo>
                        <a:pt x="456750" y="434340"/>
                      </a:lnTo>
                      <a:close/>
                      <a:moveTo>
                        <a:pt x="207195" y="237173"/>
                      </a:moveTo>
                      <a:cubicBezTo>
                        <a:pt x="271965" y="215265"/>
                        <a:pt x="365310" y="177165"/>
                        <a:pt x="407220" y="123825"/>
                      </a:cubicBezTo>
                      <a:cubicBezTo>
                        <a:pt x="415792" y="137160"/>
                        <a:pt x="425317" y="149543"/>
                        <a:pt x="435795" y="161925"/>
                      </a:cubicBezTo>
                      <a:lnTo>
                        <a:pt x="435795" y="228600"/>
                      </a:lnTo>
                      <a:cubicBezTo>
                        <a:pt x="435795" y="291465"/>
                        <a:pt x="384360" y="342900"/>
                        <a:pt x="321495" y="342900"/>
                      </a:cubicBezTo>
                      <a:cubicBezTo>
                        <a:pt x="261487" y="342900"/>
                        <a:pt x="211957" y="297180"/>
                        <a:pt x="207195" y="237173"/>
                      </a:cubicBezTo>
                      <a:close/>
                      <a:moveTo>
                        <a:pt x="245295" y="408623"/>
                      </a:moveTo>
                      <a:cubicBezTo>
                        <a:pt x="256725" y="400050"/>
                        <a:pt x="264345" y="385763"/>
                        <a:pt x="264345" y="370523"/>
                      </a:cubicBezTo>
                      <a:lnTo>
                        <a:pt x="264345" y="369570"/>
                      </a:lnTo>
                      <a:cubicBezTo>
                        <a:pt x="300540" y="384810"/>
                        <a:pt x="342450" y="384810"/>
                        <a:pt x="378645" y="369570"/>
                      </a:cubicBezTo>
                      <a:lnTo>
                        <a:pt x="378645" y="370523"/>
                      </a:lnTo>
                      <a:cubicBezTo>
                        <a:pt x="378645" y="384810"/>
                        <a:pt x="385312" y="399098"/>
                        <a:pt x="396742" y="408623"/>
                      </a:cubicBezTo>
                      <a:cubicBezTo>
                        <a:pt x="371977" y="416243"/>
                        <a:pt x="346260" y="420053"/>
                        <a:pt x="320542" y="419100"/>
                      </a:cubicBezTo>
                      <a:cubicBezTo>
                        <a:pt x="295777" y="419100"/>
                        <a:pt x="270060" y="415290"/>
                        <a:pt x="245295" y="408623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828754" hangingPunct="1">
                    <a:lnSpc>
                      <a:spcPct val="100000"/>
                    </a:lnSpc>
                    <a:defRPr/>
                  </a:pPr>
                  <a:endParaRPr lang="en-US" sz="3600" b="0" kern="1200" cap="none" spc="0">
                    <a:latin typeface="Calibri" panose="020F0502020204030204"/>
                  </a:endParaRPr>
                </a:p>
              </p:txBody>
            </p:sp>
            <p:sp>
              <p:nvSpPr>
                <p:cNvPr id="128" name="Freeform: Shape 127">
                  <a:extLst>
                    <a:ext uri="{FF2B5EF4-FFF2-40B4-BE49-F238E27FC236}">
                      <a16:creationId xmlns:a16="http://schemas.microsoft.com/office/drawing/2014/main" id="{850D781A-894D-404A-9630-E86956CEDF92}"/>
                    </a:ext>
                  </a:extLst>
                </p:cNvPr>
                <p:cNvSpPr/>
                <p:nvPr/>
              </p:nvSpPr>
              <p:spPr>
                <a:xfrm>
                  <a:off x="6406349" y="3449327"/>
                  <a:ext cx="555307" cy="297180"/>
                </a:xfrm>
                <a:custGeom>
                  <a:avLst/>
                  <a:gdLst>
                    <a:gd name="connsiteX0" fmla="*/ 482918 w 555307"/>
                    <a:gd name="connsiteY0" fmla="*/ 23813 h 297180"/>
                    <a:gd name="connsiteX1" fmla="*/ 459105 w 555307"/>
                    <a:gd name="connsiteY1" fmla="*/ 0 h 297180"/>
                    <a:gd name="connsiteX2" fmla="*/ 459105 w 555307"/>
                    <a:gd name="connsiteY2" fmla="*/ 0 h 297180"/>
                    <a:gd name="connsiteX3" fmla="*/ 96203 w 555307"/>
                    <a:gd name="connsiteY3" fmla="*/ 0 h 297180"/>
                    <a:gd name="connsiteX4" fmla="*/ 72390 w 555307"/>
                    <a:gd name="connsiteY4" fmla="*/ 23813 h 297180"/>
                    <a:gd name="connsiteX5" fmla="*/ 72390 w 555307"/>
                    <a:gd name="connsiteY5" fmla="*/ 23813 h 297180"/>
                    <a:gd name="connsiteX6" fmla="*/ 72390 w 555307"/>
                    <a:gd name="connsiteY6" fmla="*/ 260985 h 297180"/>
                    <a:gd name="connsiteX7" fmla="*/ 0 w 555307"/>
                    <a:gd name="connsiteY7" fmla="*/ 260985 h 297180"/>
                    <a:gd name="connsiteX8" fmla="*/ 0 w 555307"/>
                    <a:gd name="connsiteY8" fmla="*/ 273368 h 297180"/>
                    <a:gd name="connsiteX9" fmla="*/ 23813 w 555307"/>
                    <a:gd name="connsiteY9" fmla="*/ 297180 h 297180"/>
                    <a:gd name="connsiteX10" fmla="*/ 531495 w 555307"/>
                    <a:gd name="connsiteY10" fmla="*/ 297180 h 297180"/>
                    <a:gd name="connsiteX11" fmla="*/ 555308 w 555307"/>
                    <a:gd name="connsiteY11" fmla="*/ 273368 h 297180"/>
                    <a:gd name="connsiteX12" fmla="*/ 555308 w 555307"/>
                    <a:gd name="connsiteY12" fmla="*/ 260985 h 297180"/>
                    <a:gd name="connsiteX13" fmla="*/ 482918 w 555307"/>
                    <a:gd name="connsiteY13" fmla="*/ 260985 h 297180"/>
                    <a:gd name="connsiteX14" fmla="*/ 482918 w 555307"/>
                    <a:gd name="connsiteY14" fmla="*/ 23813 h 297180"/>
                    <a:gd name="connsiteX15" fmla="*/ 227648 w 555307"/>
                    <a:gd name="connsiteY15" fmla="*/ 180975 h 297180"/>
                    <a:gd name="connsiteX16" fmla="*/ 214313 w 555307"/>
                    <a:gd name="connsiteY16" fmla="*/ 194310 h 297180"/>
                    <a:gd name="connsiteX17" fmla="*/ 160973 w 555307"/>
                    <a:gd name="connsiteY17" fmla="*/ 140970 h 297180"/>
                    <a:gd name="connsiteX18" fmla="*/ 214313 w 555307"/>
                    <a:gd name="connsiteY18" fmla="*/ 87630 h 297180"/>
                    <a:gd name="connsiteX19" fmla="*/ 227648 w 555307"/>
                    <a:gd name="connsiteY19" fmla="*/ 100965 h 297180"/>
                    <a:gd name="connsiteX20" fmla="*/ 187642 w 555307"/>
                    <a:gd name="connsiteY20" fmla="*/ 140970 h 297180"/>
                    <a:gd name="connsiteX21" fmla="*/ 227648 w 555307"/>
                    <a:gd name="connsiteY21" fmla="*/ 180975 h 297180"/>
                    <a:gd name="connsiteX22" fmla="*/ 263843 w 555307"/>
                    <a:gd name="connsiteY22" fmla="*/ 200978 h 297180"/>
                    <a:gd name="connsiteX23" fmla="*/ 246698 w 555307"/>
                    <a:gd name="connsiteY23" fmla="*/ 193358 h 297180"/>
                    <a:gd name="connsiteX24" fmla="*/ 291465 w 555307"/>
                    <a:gd name="connsiteY24" fmla="*/ 85725 h 297180"/>
                    <a:gd name="connsiteX25" fmla="*/ 308610 w 555307"/>
                    <a:gd name="connsiteY25" fmla="*/ 93345 h 297180"/>
                    <a:gd name="connsiteX26" fmla="*/ 263843 w 555307"/>
                    <a:gd name="connsiteY26" fmla="*/ 200978 h 297180"/>
                    <a:gd name="connsiteX27" fmla="*/ 340043 w 555307"/>
                    <a:gd name="connsiteY27" fmla="*/ 195263 h 297180"/>
                    <a:gd name="connsiteX28" fmla="*/ 326708 w 555307"/>
                    <a:gd name="connsiteY28" fmla="*/ 181928 h 297180"/>
                    <a:gd name="connsiteX29" fmla="*/ 366713 w 555307"/>
                    <a:gd name="connsiteY29" fmla="*/ 141922 h 297180"/>
                    <a:gd name="connsiteX30" fmla="*/ 326708 w 555307"/>
                    <a:gd name="connsiteY30" fmla="*/ 101918 h 297180"/>
                    <a:gd name="connsiteX31" fmla="*/ 340043 w 555307"/>
                    <a:gd name="connsiteY31" fmla="*/ 88582 h 297180"/>
                    <a:gd name="connsiteX32" fmla="*/ 393383 w 555307"/>
                    <a:gd name="connsiteY32" fmla="*/ 141922 h 297180"/>
                    <a:gd name="connsiteX33" fmla="*/ 340043 w 555307"/>
                    <a:gd name="connsiteY33" fmla="*/ 195263 h 2971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</a:cxnLst>
                  <a:rect l="l" t="t" r="r" b="b"/>
                  <a:pathLst>
                    <a:path w="555307" h="297180">
                      <a:moveTo>
                        <a:pt x="482918" y="23813"/>
                      </a:moveTo>
                      <a:cubicBezTo>
                        <a:pt x="482918" y="10478"/>
                        <a:pt x="472440" y="0"/>
                        <a:pt x="459105" y="0"/>
                      </a:cubicBezTo>
                      <a:lnTo>
                        <a:pt x="459105" y="0"/>
                      </a:lnTo>
                      <a:lnTo>
                        <a:pt x="96203" y="0"/>
                      </a:lnTo>
                      <a:cubicBezTo>
                        <a:pt x="82868" y="0"/>
                        <a:pt x="72390" y="10478"/>
                        <a:pt x="72390" y="23813"/>
                      </a:cubicBezTo>
                      <a:lnTo>
                        <a:pt x="72390" y="23813"/>
                      </a:lnTo>
                      <a:lnTo>
                        <a:pt x="72390" y="260985"/>
                      </a:lnTo>
                      <a:lnTo>
                        <a:pt x="0" y="260985"/>
                      </a:lnTo>
                      <a:lnTo>
                        <a:pt x="0" y="273368"/>
                      </a:lnTo>
                      <a:cubicBezTo>
                        <a:pt x="0" y="286703"/>
                        <a:pt x="10478" y="297180"/>
                        <a:pt x="23813" y="297180"/>
                      </a:cubicBezTo>
                      <a:lnTo>
                        <a:pt x="531495" y="297180"/>
                      </a:lnTo>
                      <a:cubicBezTo>
                        <a:pt x="544830" y="297180"/>
                        <a:pt x="555308" y="286703"/>
                        <a:pt x="555308" y="273368"/>
                      </a:cubicBezTo>
                      <a:lnTo>
                        <a:pt x="555308" y="260985"/>
                      </a:lnTo>
                      <a:lnTo>
                        <a:pt x="482918" y="260985"/>
                      </a:lnTo>
                      <a:lnTo>
                        <a:pt x="482918" y="23813"/>
                      </a:lnTo>
                      <a:close/>
                      <a:moveTo>
                        <a:pt x="227648" y="180975"/>
                      </a:moveTo>
                      <a:lnTo>
                        <a:pt x="214313" y="194310"/>
                      </a:lnTo>
                      <a:lnTo>
                        <a:pt x="160973" y="140970"/>
                      </a:lnTo>
                      <a:lnTo>
                        <a:pt x="214313" y="87630"/>
                      </a:lnTo>
                      <a:lnTo>
                        <a:pt x="227648" y="100965"/>
                      </a:lnTo>
                      <a:lnTo>
                        <a:pt x="187642" y="140970"/>
                      </a:lnTo>
                      <a:lnTo>
                        <a:pt x="227648" y="180975"/>
                      </a:lnTo>
                      <a:close/>
                      <a:moveTo>
                        <a:pt x="263843" y="200978"/>
                      </a:moveTo>
                      <a:lnTo>
                        <a:pt x="246698" y="193358"/>
                      </a:lnTo>
                      <a:lnTo>
                        <a:pt x="291465" y="85725"/>
                      </a:lnTo>
                      <a:lnTo>
                        <a:pt x="308610" y="93345"/>
                      </a:lnTo>
                      <a:lnTo>
                        <a:pt x="263843" y="200978"/>
                      </a:lnTo>
                      <a:close/>
                      <a:moveTo>
                        <a:pt x="340043" y="195263"/>
                      </a:moveTo>
                      <a:lnTo>
                        <a:pt x="326708" y="181928"/>
                      </a:lnTo>
                      <a:lnTo>
                        <a:pt x="366713" y="141922"/>
                      </a:lnTo>
                      <a:lnTo>
                        <a:pt x="326708" y="101918"/>
                      </a:lnTo>
                      <a:lnTo>
                        <a:pt x="340043" y="88582"/>
                      </a:lnTo>
                      <a:lnTo>
                        <a:pt x="393383" y="141922"/>
                      </a:lnTo>
                      <a:lnTo>
                        <a:pt x="340043" y="195263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828754" hangingPunct="1">
                    <a:lnSpc>
                      <a:spcPct val="100000"/>
                    </a:lnSpc>
                    <a:defRPr/>
                  </a:pPr>
                  <a:endParaRPr lang="en-US" sz="3600" b="0" kern="1200" cap="none" spc="0">
                    <a:latin typeface="Calibri" panose="020F0502020204030204"/>
                  </a:endParaRPr>
                </a:p>
              </p:txBody>
            </p:sp>
          </p:grpSp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CFB917FB-DE22-464B-9610-39E35F198C10}"/>
                  </a:ext>
                </a:extLst>
              </p:cNvPr>
              <p:cNvSpPr/>
              <p:nvPr/>
            </p:nvSpPr>
            <p:spPr>
              <a:xfrm>
                <a:off x="6500813" y="3495675"/>
                <a:ext cx="366712" cy="176213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828754" hangingPunct="1">
                  <a:lnSpc>
                    <a:spcPct val="100000"/>
                  </a:lnSpc>
                  <a:defRPr/>
                </a:pPr>
                <a:endParaRPr lang="en-US" sz="3600" b="0" kern="1200" cap="none" spc="0">
                  <a:solidFill>
                    <a:srgbClr val="FFFFFF"/>
                  </a:solidFill>
                  <a:latin typeface="Calibri" panose="020F0502020204030204"/>
                </a:endParaRPr>
              </a:p>
            </p:txBody>
          </p:sp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49BA1343-CAD6-4349-AF51-69EC3F7258A3}"/>
                  </a:ext>
                </a:extLst>
              </p:cNvPr>
              <p:cNvSpPr txBox="1"/>
              <p:nvPr/>
            </p:nvSpPr>
            <p:spPr>
              <a:xfrm>
                <a:off x="6393917" y="3463584"/>
                <a:ext cx="552449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1828754" hangingPunct="1">
                  <a:lnSpc>
                    <a:spcPct val="100000"/>
                  </a:lnSpc>
                  <a:defRPr/>
                </a:pPr>
                <a:r>
                  <a:rPr lang="en-US" sz="2000" b="0" kern="1200" cap="none" spc="0">
                    <a:solidFill>
                      <a:srgbClr val="000000"/>
                    </a:solidFill>
                    <a:latin typeface="Calibri" panose="020F0502020204030204"/>
                  </a:rPr>
                  <a:t>.NET</a:t>
                </a:r>
              </a:p>
            </p:txBody>
          </p:sp>
        </p:grpSp>
      </p:grp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EC761119-2D07-494C-AC7F-C67338A74C02}"/>
              </a:ext>
            </a:extLst>
          </p:cNvPr>
          <p:cNvGrpSpPr/>
          <p:nvPr/>
        </p:nvGrpSpPr>
        <p:grpSpPr>
          <a:xfrm>
            <a:off x="6363633" y="9207074"/>
            <a:ext cx="7433418" cy="4270374"/>
            <a:chOff x="172779" y="4792016"/>
            <a:chExt cx="3716709" cy="2135187"/>
          </a:xfrm>
        </p:grpSpPr>
        <p:grpSp>
          <p:nvGrpSpPr>
            <p:cNvPr id="178" name="Group 177">
              <a:extLst>
                <a:ext uri="{FF2B5EF4-FFF2-40B4-BE49-F238E27FC236}">
                  <a16:creationId xmlns:a16="http://schemas.microsoft.com/office/drawing/2014/main" id="{C13D4ADA-6D50-4604-8184-29B6181E0C19}"/>
                </a:ext>
              </a:extLst>
            </p:cNvPr>
            <p:cNvGrpSpPr/>
            <p:nvPr/>
          </p:nvGrpSpPr>
          <p:grpSpPr>
            <a:xfrm>
              <a:off x="2428374" y="5073357"/>
              <a:ext cx="642036" cy="809624"/>
              <a:chOff x="6362032" y="2936883"/>
              <a:chExt cx="642036" cy="809624"/>
            </a:xfrm>
          </p:grpSpPr>
          <p:grpSp>
            <p:nvGrpSpPr>
              <p:cNvPr id="255" name="Graphic 70" descr="Programmer male with solid fill">
                <a:extLst>
                  <a:ext uri="{FF2B5EF4-FFF2-40B4-BE49-F238E27FC236}">
                    <a16:creationId xmlns:a16="http://schemas.microsoft.com/office/drawing/2014/main" id="{F2C6DB66-1467-40A1-9EBC-4E8A8C4342FE}"/>
                  </a:ext>
                </a:extLst>
              </p:cNvPr>
              <p:cNvGrpSpPr/>
              <p:nvPr/>
            </p:nvGrpSpPr>
            <p:grpSpPr>
              <a:xfrm>
                <a:off x="6362032" y="2936883"/>
                <a:ext cx="642036" cy="809624"/>
                <a:chOff x="6362032" y="2936883"/>
                <a:chExt cx="642036" cy="809624"/>
              </a:xfrm>
              <a:solidFill>
                <a:schemeClr val="tx1"/>
              </a:solidFill>
            </p:grpSpPr>
            <p:sp>
              <p:nvSpPr>
                <p:cNvPr id="258" name="Freeform: Shape 257">
                  <a:extLst>
                    <a:ext uri="{FF2B5EF4-FFF2-40B4-BE49-F238E27FC236}">
                      <a16:creationId xmlns:a16="http://schemas.microsoft.com/office/drawing/2014/main" id="{460C9B36-10FF-4005-8F1E-6A31E201ACD3}"/>
                    </a:ext>
                  </a:extLst>
                </p:cNvPr>
                <p:cNvSpPr/>
                <p:nvPr/>
              </p:nvSpPr>
              <p:spPr>
                <a:xfrm>
                  <a:off x="6362032" y="2936883"/>
                  <a:ext cx="642036" cy="753427"/>
                </a:xfrm>
                <a:custGeom>
                  <a:avLst/>
                  <a:gdLst>
                    <a:gd name="connsiteX0" fmla="*/ 456750 w 642036"/>
                    <a:gd name="connsiteY0" fmla="*/ 434340 h 753427"/>
                    <a:gd name="connsiteX1" fmla="*/ 566287 w 642036"/>
                    <a:gd name="connsiteY1" fmla="*/ 490538 h 753427"/>
                    <a:gd name="connsiteX2" fmla="*/ 587242 w 642036"/>
                    <a:gd name="connsiteY2" fmla="*/ 533400 h 753427"/>
                    <a:gd name="connsiteX3" fmla="*/ 604387 w 642036"/>
                    <a:gd name="connsiteY3" fmla="*/ 681038 h 753427"/>
                    <a:gd name="connsiteX4" fmla="*/ 596767 w 642036"/>
                    <a:gd name="connsiteY4" fmla="*/ 698183 h 753427"/>
                    <a:gd name="connsiteX5" fmla="*/ 596767 w 642036"/>
                    <a:gd name="connsiteY5" fmla="*/ 698183 h 753427"/>
                    <a:gd name="connsiteX6" fmla="*/ 545332 w 642036"/>
                    <a:gd name="connsiteY6" fmla="*/ 722948 h 753427"/>
                    <a:gd name="connsiteX7" fmla="*/ 545332 w 642036"/>
                    <a:gd name="connsiteY7" fmla="*/ 753428 h 753427"/>
                    <a:gd name="connsiteX8" fmla="*/ 571050 w 642036"/>
                    <a:gd name="connsiteY8" fmla="*/ 753428 h 753427"/>
                    <a:gd name="connsiteX9" fmla="*/ 617722 w 642036"/>
                    <a:gd name="connsiteY9" fmla="*/ 729615 h 753427"/>
                    <a:gd name="connsiteX10" fmla="*/ 617722 w 642036"/>
                    <a:gd name="connsiteY10" fmla="*/ 729615 h 753427"/>
                    <a:gd name="connsiteX11" fmla="*/ 641535 w 642036"/>
                    <a:gd name="connsiteY11" fmla="*/ 676275 h 753427"/>
                    <a:gd name="connsiteX12" fmla="*/ 626295 w 642036"/>
                    <a:gd name="connsiteY12" fmla="*/ 532448 h 753427"/>
                    <a:gd name="connsiteX13" fmla="*/ 591052 w 642036"/>
                    <a:gd name="connsiteY13" fmla="*/ 461963 h 753427"/>
                    <a:gd name="connsiteX14" fmla="*/ 470085 w 642036"/>
                    <a:gd name="connsiteY14" fmla="*/ 399098 h 753427"/>
                    <a:gd name="connsiteX15" fmla="*/ 423412 w 642036"/>
                    <a:gd name="connsiteY15" fmla="*/ 380048 h 753427"/>
                    <a:gd name="connsiteX16" fmla="*/ 417697 w 642036"/>
                    <a:gd name="connsiteY16" fmla="*/ 371475 h 753427"/>
                    <a:gd name="connsiteX17" fmla="*/ 417697 w 642036"/>
                    <a:gd name="connsiteY17" fmla="*/ 348615 h 753427"/>
                    <a:gd name="connsiteX18" fmla="*/ 474847 w 642036"/>
                    <a:gd name="connsiteY18" fmla="*/ 229552 h 753427"/>
                    <a:gd name="connsiteX19" fmla="*/ 474847 w 642036"/>
                    <a:gd name="connsiteY19" fmla="*/ 195263 h 753427"/>
                    <a:gd name="connsiteX20" fmla="*/ 493897 w 642036"/>
                    <a:gd name="connsiteY20" fmla="*/ 200978 h 753427"/>
                    <a:gd name="connsiteX21" fmla="*/ 477705 w 642036"/>
                    <a:gd name="connsiteY21" fmla="*/ 153353 h 753427"/>
                    <a:gd name="connsiteX22" fmla="*/ 472942 w 642036"/>
                    <a:gd name="connsiteY22" fmla="*/ 133350 h 753427"/>
                    <a:gd name="connsiteX23" fmla="*/ 388170 w 642036"/>
                    <a:gd name="connsiteY23" fmla="*/ 17145 h 753427"/>
                    <a:gd name="connsiteX24" fmla="*/ 375787 w 642036"/>
                    <a:gd name="connsiteY24" fmla="*/ 18097 h 753427"/>
                    <a:gd name="connsiteX25" fmla="*/ 367215 w 642036"/>
                    <a:gd name="connsiteY25" fmla="*/ 24765 h 753427"/>
                    <a:gd name="connsiteX26" fmla="*/ 357690 w 642036"/>
                    <a:gd name="connsiteY26" fmla="*/ 11430 h 753427"/>
                    <a:gd name="connsiteX27" fmla="*/ 346260 w 642036"/>
                    <a:gd name="connsiteY27" fmla="*/ 2858 h 753427"/>
                    <a:gd name="connsiteX28" fmla="*/ 320542 w 642036"/>
                    <a:gd name="connsiteY28" fmla="*/ 0 h 753427"/>
                    <a:gd name="connsiteX29" fmla="*/ 169095 w 642036"/>
                    <a:gd name="connsiteY29" fmla="*/ 136208 h 753427"/>
                    <a:gd name="connsiteX30" fmla="*/ 169095 w 642036"/>
                    <a:gd name="connsiteY30" fmla="*/ 142875 h 753427"/>
                    <a:gd name="connsiteX31" fmla="*/ 169095 w 642036"/>
                    <a:gd name="connsiteY31" fmla="*/ 142875 h 753427"/>
                    <a:gd name="connsiteX32" fmla="*/ 169095 w 642036"/>
                    <a:gd name="connsiteY32" fmla="*/ 159068 h 753427"/>
                    <a:gd name="connsiteX33" fmla="*/ 156712 w 642036"/>
                    <a:gd name="connsiteY33" fmla="*/ 219075 h 753427"/>
                    <a:gd name="connsiteX34" fmla="*/ 140520 w 642036"/>
                    <a:gd name="connsiteY34" fmla="*/ 257175 h 753427"/>
                    <a:gd name="connsiteX35" fmla="*/ 171000 w 642036"/>
                    <a:gd name="connsiteY35" fmla="*/ 248602 h 753427"/>
                    <a:gd name="connsiteX36" fmla="*/ 226245 w 642036"/>
                    <a:gd name="connsiteY36" fmla="*/ 346710 h 753427"/>
                    <a:gd name="connsiteX37" fmla="*/ 226245 w 642036"/>
                    <a:gd name="connsiteY37" fmla="*/ 370523 h 753427"/>
                    <a:gd name="connsiteX38" fmla="*/ 220530 w 642036"/>
                    <a:gd name="connsiteY38" fmla="*/ 379095 h 753427"/>
                    <a:gd name="connsiteX39" fmla="*/ 173857 w 642036"/>
                    <a:gd name="connsiteY39" fmla="*/ 398145 h 753427"/>
                    <a:gd name="connsiteX40" fmla="*/ 52890 w 642036"/>
                    <a:gd name="connsiteY40" fmla="*/ 461010 h 753427"/>
                    <a:gd name="connsiteX41" fmla="*/ 16695 w 642036"/>
                    <a:gd name="connsiteY41" fmla="*/ 531495 h 753427"/>
                    <a:gd name="connsiteX42" fmla="*/ 502 w 642036"/>
                    <a:gd name="connsiteY42" fmla="*/ 676275 h 753427"/>
                    <a:gd name="connsiteX43" fmla="*/ 24315 w 642036"/>
                    <a:gd name="connsiteY43" fmla="*/ 729615 h 753427"/>
                    <a:gd name="connsiteX44" fmla="*/ 70987 w 642036"/>
                    <a:gd name="connsiteY44" fmla="*/ 753428 h 753427"/>
                    <a:gd name="connsiteX45" fmla="*/ 97657 w 642036"/>
                    <a:gd name="connsiteY45" fmla="*/ 753428 h 753427"/>
                    <a:gd name="connsiteX46" fmla="*/ 97657 w 642036"/>
                    <a:gd name="connsiteY46" fmla="*/ 723900 h 753427"/>
                    <a:gd name="connsiteX47" fmla="*/ 46222 w 642036"/>
                    <a:gd name="connsiteY47" fmla="*/ 699135 h 753427"/>
                    <a:gd name="connsiteX48" fmla="*/ 38602 w 642036"/>
                    <a:gd name="connsiteY48" fmla="*/ 681990 h 753427"/>
                    <a:gd name="connsiteX49" fmla="*/ 54795 w 642036"/>
                    <a:gd name="connsiteY49" fmla="*/ 535305 h 753427"/>
                    <a:gd name="connsiteX50" fmla="*/ 54795 w 642036"/>
                    <a:gd name="connsiteY50" fmla="*/ 533400 h 753427"/>
                    <a:gd name="connsiteX51" fmla="*/ 76702 w 642036"/>
                    <a:gd name="connsiteY51" fmla="*/ 490538 h 753427"/>
                    <a:gd name="connsiteX52" fmla="*/ 186240 w 642036"/>
                    <a:gd name="connsiteY52" fmla="*/ 434340 h 753427"/>
                    <a:gd name="connsiteX53" fmla="*/ 201480 w 642036"/>
                    <a:gd name="connsiteY53" fmla="*/ 429578 h 753427"/>
                    <a:gd name="connsiteX54" fmla="*/ 321495 w 642036"/>
                    <a:gd name="connsiteY54" fmla="*/ 457200 h 753427"/>
                    <a:gd name="connsiteX55" fmla="*/ 442462 w 642036"/>
                    <a:gd name="connsiteY55" fmla="*/ 429578 h 753427"/>
                    <a:gd name="connsiteX56" fmla="*/ 456750 w 642036"/>
                    <a:gd name="connsiteY56" fmla="*/ 434340 h 753427"/>
                    <a:gd name="connsiteX57" fmla="*/ 207195 w 642036"/>
                    <a:gd name="connsiteY57" fmla="*/ 237173 h 753427"/>
                    <a:gd name="connsiteX58" fmla="*/ 407220 w 642036"/>
                    <a:gd name="connsiteY58" fmla="*/ 123825 h 753427"/>
                    <a:gd name="connsiteX59" fmla="*/ 435795 w 642036"/>
                    <a:gd name="connsiteY59" fmla="*/ 161925 h 753427"/>
                    <a:gd name="connsiteX60" fmla="*/ 435795 w 642036"/>
                    <a:gd name="connsiteY60" fmla="*/ 228600 h 753427"/>
                    <a:gd name="connsiteX61" fmla="*/ 321495 w 642036"/>
                    <a:gd name="connsiteY61" fmla="*/ 342900 h 753427"/>
                    <a:gd name="connsiteX62" fmla="*/ 207195 w 642036"/>
                    <a:gd name="connsiteY62" fmla="*/ 237173 h 753427"/>
                    <a:gd name="connsiteX63" fmla="*/ 245295 w 642036"/>
                    <a:gd name="connsiteY63" fmla="*/ 408623 h 753427"/>
                    <a:gd name="connsiteX64" fmla="*/ 264345 w 642036"/>
                    <a:gd name="connsiteY64" fmla="*/ 370523 h 753427"/>
                    <a:gd name="connsiteX65" fmla="*/ 264345 w 642036"/>
                    <a:gd name="connsiteY65" fmla="*/ 369570 h 753427"/>
                    <a:gd name="connsiteX66" fmla="*/ 378645 w 642036"/>
                    <a:gd name="connsiteY66" fmla="*/ 369570 h 753427"/>
                    <a:gd name="connsiteX67" fmla="*/ 378645 w 642036"/>
                    <a:gd name="connsiteY67" fmla="*/ 370523 h 753427"/>
                    <a:gd name="connsiteX68" fmla="*/ 396742 w 642036"/>
                    <a:gd name="connsiteY68" fmla="*/ 408623 h 753427"/>
                    <a:gd name="connsiteX69" fmla="*/ 320542 w 642036"/>
                    <a:gd name="connsiteY69" fmla="*/ 419100 h 753427"/>
                    <a:gd name="connsiteX70" fmla="*/ 245295 w 642036"/>
                    <a:gd name="connsiteY70" fmla="*/ 408623 h 7534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</a:cxnLst>
                  <a:rect l="l" t="t" r="r" b="b"/>
                  <a:pathLst>
                    <a:path w="642036" h="753427">
                      <a:moveTo>
                        <a:pt x="456750" y="434340"/>
                      </a:moveTo>
                      <a:cubicBezTo>
                        <a:pt x="496755" y="448628"/>
                        <a:pt x="534855" y="464820"/>
                        <a:pt x="566287" y="490538"/>
                      </a:cubicBezTo>
                      <a:cubicBezTo>
                        <a:pt x="579622" y="501015"/>
                        <a:pt x="587242" y="516255"/>
                        <a:pt x="587242" y="533400"/>
                      </a:cubicBezTo>
                      <a:lnTo>
                        <a:pt x="604387" y="681038"/>
                      </a:lnTo>
                      <a:cubicBezTo>
                        <a:pt x="605340" y="687705"/>
                        <a:pt x="602482" y="694373"/>
                        <a:pt x="596767" y="698183"/>
                      </a:cubicBezTo>
                      <a:lnTo>
                        <a:pt x="596767" y="698183"/>
                      </a:lnTo>
                      <a:cubicBezTo>
                        <a:pt x="580575" y="708660"/>
                        <a:pt x="563430" y="717233"/>
                        <a:pt x="545332" y="722948"/>
                      </a:cubicBezTo>
                      <a:lnTo>
                        <a:pt x="545332" y="753428"/>
                      </a:lnTo>
                      <a:lnTo>
                        <a:pt x="571050" y="753428"/>
                      </a:lnTo>
                      <a:cubicBezTo>
                        <a:pt x="587242" y="746760"/>
                        <a:pt x="603435" y="739140"/>
                        <a:pt x="617722" y="729615"/>
                      </a:cubicBezTo>
                      <a:lnTo>
                        <a:pt x="617722" y="729615"/>
                      </a:lnTo>
                      <a:cubicBezTo>
                        <a:pt x="634867" y="718185"/>
                        <a:pt x="644392" y="697230"/>
                        <a:pt x="641535" y="676275"/>
                      </a:cubicBezTo>
                      <a:lnTo>
                        <a:pt x="626295" y="532448"/>
                      </a:lnTo>
                      <a:cubicBezTo>
                        <a:pt x="625342" y="504825"/>
                        <a:pt x="612960" y="479108"/>
                        <a:pt x="591052" y="461963"/>
                      </a:cubicBezTo>
                      <a:cubicBezTo>
                        <a:pt x="555810" y="432435"/>
                        <a:pt x="513900" y="414338"/>
                        <a:pt x="470085" y="399098"/>
                      </a:cubicBezTo>
                      <a:lnTo>
                        <a:pt x="423412" y="380048"/>
                      </a:lnTo>
                      <a:cubicBezTo>
                        <a:pt x="419602" y="378143"/>
                        <a:pt x="417697" y="375285"/>
                        <a:pt x="417697" y="371475"/>
                      </a:cubicBezTo>
                      <a:lnTo>
                        <a:pt x="417697" y="348615"/>
                      </a:lnTo>
                      <a:cubicBezTo>
                        <a:pt x="453892" y="320040"/>
                        <a:pt x="474847" y="276225"/>
                        <a:pt x="474847" y="229552"/>
                      </a:cubicBezTo>
                      <a:lnTo>
                        <a:pt x="474847" y="195263"/>
                      </a:lnTo>
                      <a:cubicBezTo>
                        <a:pt x="480562" y="199073"/>
                        <a:pt x="487230" y="200025"/>
                        <a:pt x="493897" y="200978"/>
                      </a:cubicBezTo>
                      <a:lnTo>
                        <a:pt x="477705" y="153353"/>
                      </a:lnTo>
                      <a:cubicBezTo>
                        <a:pt x="475800" y="146685"/>
                        <a:pt x="473895" y="140018"/>
                        <a:pt x="472942" y="133350"/>
                      </a:cubicBezTo>
                      <a:cubicBezTo>
                        <a:pt x="465322" y="79057"/>
                        <a:pt x="432937" y="40958"/>
                        <a:pt x="388170" y="17145"/>
                      </a:cubicBezTo>
                      <a:cubicBezTo>
                        <a:pt x="384360" y="15240"/>
                        <a:pt x="379597" y="15240"/>
                        <a:pt x="375787" y="18097"/>
                      </a:cubicBezTo>
                      <a:lnTo>
                        <a:pt x="367215" y="24765"/>
                      </a:lnTo>
                      <a:lnTo>
                        <a:pt x="357690" y="11430"/>
                      </a:lnTo>
                      <a:cubicBezTo>
                        <a:pt x="354832" y="7620"/>
                        <a:pt x="351022" y="3810"/>
                        <a:pt x="346260" y="2858"/>
                      </a:cubicBezTo>
                      <a:cubicBezTo>
                        <a:pt x="337687" y="953"/>
                        <a:pt x="329115" y="0"/>
                        <a:pt x="320542" y="0"/>
                      </a:cubicBezTo>
                      <a:cubicBezTo>
                        <a:pt x="245295" y="0"/>
                        <a:pt x="182430" y="59055"/>
                        <a:pt x="169095" y="136208"/>
                      </a:cubicBezTo>
                      <a:lnTo>
                        <a:pt x="169095" y="142875"/>
                      </a:lnTo>
                      <a:lnTo>
                        <a:pt x="169095" y="142875"/>
                      </a:lnTo>
                      <a:lnTo>
                        <a:pt x="169095" y="159068"/>
                      </a:lnTo>
                      <a:cubicBezTo>
                        <a:pt x="169095" y="180023"/>
                        <a:pt x="165285" y="200025"/>
                        <a:pt x="156712" y="219075"/>
                      </a:cubicBezTo>
                      <a:lnTo>
                        <a:pt x="140520" y="257175"/>
                      </a:lnTo>
                      <a:cubicBezTo>
                        <a:pt x="140520" y="257175"/>
                        <a:pt x="151950" y="254318"/>
                        <a:pt x="171000" y="248602"/>
                      </a:cubicBezTo>
                      <a:cubicBezTo>
                        <a:pt x="175762" y="287655"/>
                        <a:pt x="195765" y="322898"/>
                        <a:pt x="226245" y="346710"/>
                      </a:cubicBezTo>
                      <a:lnTo>
                        <a:pt x="226245" y="370523"/>
                      </a:lnTo>
                      <a:cubicBezTo>
                        <a:pt x="226245" y="374333"/>
                        <a:pt x="224340" y="378143"/>
                        <a:pt x="220530" y="379095"/>
                      </a:cubicBezTo>
                      <a:lnTo>
                        <a:pt x="173857" y="398145"/>
                      </a:lnTo>
                      <a:cubicBezTo>
                        <a:pt x="130042" y="413385"/>
                        <a:pt x="88132" y="431483"/>
                        <a:pt x="52890" y="461010"/>
                      </a:cubicBezTo>
                      <a:cubicBezTo>
                        <a:pt x="30982" y="478155"/>
                        <a:pt x="17647" y="503873"/>
                        <a:pt x="16695" y="531495"/>
                      </a:cubicBezTo>
                      <a:lnTo>
                        <a:pt x="502" y="676275"/>
                      </a:lnTo>
                      <a:cubicBezTo>
                        <a:pt x="-2355" y="697230"/>
                        <a:pt x="7170" y="718185"/>
                        <a:pt x="24315" y="729615"/>
                      </a:cubicBezTo>
                      <a:cubicBezTo>
                        <a:pt x="38602" y="739140"/>
                        <a:pt x="54795" y="746760"/>
                        <a:pt x="70987" y="753428"/>
                      </a:cubicBezTo>
                      <a:lnTo>
                        <a:pt x="97657" y="753428"/>
                      </a:lnTo>
                      <a:lnTo>
                        <a:pt x="97657" y="723900"/>
                      </a:lnTo>
                      <a:cubicBezTo>
                        <a:pt x="79560" y="717233"/>
                        <a:pt x="62415" y="709613"/>
                        <a:pt x="46222" y="699135"/>
                      </a:cubicBezTo>
                      <a:cubicBezTo>
                        <a:pt x="40507" y="695325"/>
                        <a:pt x="37650" y="688658"/>
                        <a:pt x="38602" y="681990"/>
                      </a:cubicBezTo>
                      <a:lnTo>
                        <a:pt x="54795" y="535305"/>
                      </a:lnTo>
                      <a:lnTo>
                        <a:pt x="54795" y="533400"/>
                      </a:lnTo>
                      <a:cubicBezTo>
                        <a:pt x="54795" y="516255"/>
                        <a:pt x="63367" y="501015"/>
                        <a:pt x="76702" y="490538"/>
                      </a:cubicBezTo>
                      <a:cubicBezTo>
                        <a:pt x="108135" y="464820"/>
                        <a:pt x="146235" y="448628"/>
                        <a:pt x="186240" y="434340"/>
                      </a:cubicBezTo>
                      <a:lnTo>
                        <a:pt x="201480" y="429578"/>
                      </a:lnTo>
                      <a:cubicBezTo>
                        <a:pt x="229102" y="446723"/>
                        <a:pt x="272917" y="457200"/>
                        <a:pt x="321495" y="457200"/>
                      </a:cubicBezTo>
                      <a:cubicBezTo>
                        <a:pt x="370072" y="457200"/>
                        <a:pt x="413887" y="446723"/>
                        <a:pt x="442462" y="429578"/>
                      </a:cubicBezTo>
                      <a:lnTo>
                        <a:pt x="456750" y="434340"/>
                      </a:lnTo>
                      <a:close/>
                      <a:moveTo>
                        <a:pt x="207195" y="237173"/>
                      </a:moveTo>
                      <a:cubicBezTo>
                        <a:pt x="271965" y="215265"/>
                        <a:pt x="365310" y="177165"/>
                        <a:pt x="407220" y="123825"/>
                      </a:cubicBezTo>
                      <a:cubicBezTo>
                        <a:pt x="415792" y="137160"/>
                        <a:pt x="425317" y="149543"/>
                        <a:pt x="435795" y="161925"/>
                      </a:cubicBezTo>
                      <a:lnTo>
                        <a:pt x="435795" y="228600"/>
                      </a:lnTo>
                      <a:cubicBezTo>
                        <a:pt x="435795" y="291465"/>
                        <a:pt x="384360" y="342900"/>
                        <a:pt x="321495" y="342900"/>
                      </a:cubicBezTo>
                      <a:cubicBezTo>
                        <a:pt x="261487" y="342900"/>
                        <a:pt x="211957" y="297180"/>
                        <a:pt x="207195" y="237173"/>
                      </a:cubicBezTo>
                      <a:close/>
                      <a:moveTo>
                        <a:pt x="245295" y="408623"/>
                      </a:moveTo>
                      <a:cubicBezTo>
                        <a:pt x="256725" y="400050"/>
                        <a:pt x="264345" y="385763"/>
                        <a:pt x="264345" y="370523"/>
                      </a:cubicBezTo>
                      <a:lnTo>
                        <a:pt x="264345" y="369570"/>
                      </a:lnTo>
                      <a:cubicBezTo>
                        <a:pt x="300540" y="384810"/>
                        <a:pt x="342450" y="384810"/>
                        <a:pt x="378645" y="369570"/>
                      </a:cubicBezTo>
                      <a:lnTo>
                        <a:pt x="378645" y="370523"/>
                      </a:lnTo>
                      <a:cubicBezTo>
                        <a:pt x="378645" y="384810"/>
                        <a:pt x="385312" y="399098"/>
                        <a:pt x="396742" y="408623"/>
                      </a:cubicBezTo>
                      <a:cubicBezTo>
                        <a:pt x="371977" y="416243"/>
                        <a:pt x="346260" y="420053"/>
                        <a:pt x="320542" y="419100"/>
                      </a:cubicBezTo>
                      <a:cubicBezTo>
                        <a:pt x="295777" y="419100"/>
                        <a:pt x="270060" y="415290"/>
                        <a:pt x="245295" y="408623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828754" hangingPunct="1">
                    <a:lnSpc>
                      <a:spcPct val="100000"/>
                    </a:lnSpc>
                    <a:defRPr/>
                  </a:pPr>
                  <a:endParaRPr lang="en-US" sz="3600" b="0" kern="1200" cap="none" spc="0">
                    <a:latin typeface="Calibri" panose="020F0502020204030204"/>
                  </a:endParaRPr>
                </a:p>
              </p:txBody>
            </p:sp>
            <p:sp>
              <p:nvSpPr>
                <p:cNvPr id="259" name="Freeform: Shape 258">
                  <a:extLst>
                    <a:ext uri="{FF2B5EF4-FFF2-40B4-BE49-F238E27FC236}">
                      <a16:creationId xmlns:a16="http://schemas.microsoft.com/office/drawing/2014/main" id="{32FF0F82-2BE5-4538-904D-8A22CB6113D3}"/>
                    </a:ext>
                  </a:extLst>
                </p:cNvPr>
                <p:cNvSpPr/>
                <p:nvPr/>
              </p:nvSpPr>
              <p:spPr>
                <a:xfrm>
                  <a:off x="6406349" y="3449327"/>
                  <a:ext cx="555307" cy="297180"/>
                </a:xfrm>
                <a:custGeom>
                  <a:avLst/>
                  <a:gdLst>
                    <a:gd name="connsiteX0" fmla="*/ 482918 w 555307"/>
                    <a:gd name="connsiteY0" fmla="*/ 23813 h 297180"/>
                    <a:gd name="connsiteX1" fmla="*/ 459105 w 555307"/>
                    <a:gd name="connsiteY1" fmla="*/ 0 h 297180"/>
                    <a:gd name="connsiteX2" fmla="*/ 459105 w 555307"/>
                    <a:gd name="connsiteY2" fmla="*/ 0 h 297180"/>
                    <a:gd name="connsiteX3" fmla="*/ 96203 w 555307"/>
                    <a:gd name="connsiteY3" fmla="*/ 0 h 297180"/>
                    <a:gd name="connsiteX4" fmla="*/ 72390 w 555307"/>
                    <a:gd name="connsiteY4" fmla="*/ 23813 h 297180"/>
                    <a:gd name="connsiteX5" fmla="*/ 72390 w 555307"/>
                    <a:gd name="connsiteY5" fmla="*/ 23813 h 297180"/>
                    <a:gd name="connsiteX6" fmla="*/ 72390 w 555307"/>
                    <a:gd name="connsiteY6" fmla="*/ 260985 h 297180"/>
                    <a:gd name="connsiteX7" fmla="*/ 0 w 555307"/>
                    <a:gd name="connsiteY7" fmla="*/ 260985 h 297180"/>
                    <a:gd name="connsiteX8" fmla="*/ 0 w 555307"/>
                    <a:gd name="connsiteY8" fmla="*/ 273368 h 297180"/>
                    <a:gd name="connsiteX9" fmla="*/ 23813 w 555307"/>
                    <a:gd name="connsiteY9" fmla="*/ 297180 h 297180"/>
                    <a:gd name="connsiteX10" fmla="*/ 531495 w 555307"/>
                    <a:gd name="connsiteY10" fmla="*/ 297180 h 297180"/>
                    <a:gd name="connsiteX11" fmla="*/ 555308 w 555307"/>
                    <a:gd name="connsiteY11" fmla="*/ 273368 h 297180"/>
                    <a:gd name="connsiteX12" fmla="*/ 555308 w 555307"/>
                    <a:gd name="connsiteY12" fmla="*/ 260985 h 297180"/>
                    <a:gd name="connsiteX13" fmla="*/ 482918 w 555307"/>
                    <a:gd name="connsiteY13" fmla="*/ 260985 h 297180"/>
                    <a:gd name="connsiteX14" fmla="*/ 482918 w 555307"/>
                    <a:gd name="connsiteY14" fmla="*/ 23813 h 297180"/>
                    <a:gd name="connsiteX15" fmla="*/ 227648 w 555307"/>
                    <a:gd name="connsiteY15" fmla="*/ 180975 h 297180"/>
                    <a:gd name="connsiteX16" fmla="*/ 214313 w 555307"/>
                    <a:gd name="connsiteY16" fmla="*/ 194310 h 297180"/>
                    <a:gd name="connsiteX17" fmla="*/ 160973 w 555307"/>
                    <a:gd name="connsiteY17" fmla="*/ 140970 h 297180"/>
                    <a:gd name="connsiteX18" fmla="*/ 214313 w 555307"/>
                    <a:gd name="connsiteY18" fmla="*/ 87630 h 297180"/>
                    <a:gd name="connsiteX19" fmla="*/ 227648 w 555307"/>
                    <a:gd name="connsiteY19" fmla="*/ 100965 h 297180"/>
                    <a:gd name="connsiteX20" fmla="*/ 187642 w 555307"/>
                    <a:gd name="connsiteY20" fmla="*/ 140970 h 297180"/>
                    <a:gd name="connsiteX21" fmla="*/ 227648 w 555307"/>
                    <a:gd name="connsiteY21" fmla="*/ 180975 h 297180"/>
                    <a:gd name="connsiteX22" fmla="*/ 263843 w 555307"/>
                    <a:gd name="connsiteY22" fmla="*/ 200978 h 297180"/>
                    <a:gd name="connsiteX23" fmla="*/ 246698 w 555307"/>
                    <a:gd name="connsiteY23" fmla="*/ 193358 h 297180"/>
                    <a:gd name="connsiteX24" fmla="*/ 291465 w 555307"/>
                    <a:gd name="connsiteY24" fmla="*/ 85725 h 297180"/>
                    <a:gd name="connsiteX25" fmla="*/ 308610 w 555307"/>
                    <a:gd name="connsiteY25" fmla="*/ 93345 h 297180"/>
                    <a:gd name="connsiteX26" fmla="*/ 263843 w 555307"/>
                    <a:gd name="connsiteY26" fmla="*/ 200978 h 297180"/>
                    <a:gd name="connsiteX27" fmla="*/ 340043 w 555307"/>
                    <a:gd name="connsiteY27" fmla="*/ 195263 h 297180"/>
                    <a:gd name="connsiteX28" fmla="*/ 326708 w 555307"/>
                    <a:gd name="connsiteY28" fmla="*/ 181928 h 297180"/>
                    <a:gd name="connsiteX29" fmla="*/ 366713 w 555307"/>
                    <a:gd name="connsiteY29" fmla="*/ 141922 h 297180"/>
                    <a:gd name="connsiteX30" fmla="*/ 326708 w 555307"/>
                    <a:gd name="connsiteY30" fmla="*/ 101918 h 297180"/>
                    <a:gd name="connsiteX31" fmla="*/ 340043 w 555307"/>
                    <a:gd name="connsiteY31" fmla="*/ 88582 h 297180"/>
                    <a:gd name="connsiteX32" fmla="*/ 393383 w 555307"/>
                    <a:gd name="connsiteY32" fmla="*/ 141922 h 297180"/>
                    <a:gd name="connsiteX33" fmla="*/ 340043 w 555307"/>
                    <a:gd name="connsiteY33" fmla="*/ 195263 h 2971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</a:cxnLst>
                  <a:rect l="l" t="t" r="r" b="b"/>
                  <a:pathLst>
                    <a:path w="555307" h="297180">
                      <a:moveTo>
                        <a:pt x="482918" y="23813"/>
                      </a:moveTo>
                      <a:cubicBezTo>
                        <a:pt x="482918" y="10478"/>
                        <a:pt x="472440" y="0"/>
                        <a:pt x="459105" y="0"/>
                      </a:cubicBezTo>
                      <a:lnTo>
                        <a:pt x="459105" y="0"/>
                      </a:lnTo>
                      <a:lnTo>
                        <a:pt x="96203" y="0"/>
                      </a:lnTo>
                      <a:cubicBezTo>
                        <a:pt x="82868" y="0"/>
                        <a:pt x="72390" y="10478"/>
                        <a:pt x="72390" y="23813"/>
                      </a:cubicBezTo>
                      <a:lnTo>
                        <a:pt x="72390" y="23813"/>
                      </a:lnTo>
                      <a:lnTo>
                        <a:pt x="72390" y="260985"/>
                      </a:lnTo>
                      <a:lnTo>
                        <a:pt x="0" y="260985"/>
                      </a:lnTo>
                      <a:lnTo>
                        <a:pt x="0" y="273368"/>
                      </a:lnTo>
                      <a:cubicBezTo>
                        <a:pt x="0" y="286703"/>
                        <a:pt x="10478" y="297180"/>
                        <a:pt x="23813" y="297180"/>
                      </a:cubicBezTo>
                      <a:lnTo>
                        <a:pt x="531495" y="297180"/>
                      </a:lnTo>
                      <a:cubicBezTo>
                        <a:pt x="544830" y="297180"/>
                        <a:pt x="555308" y="286703"/>
                        <a:pt x="555308" y="273368"/>
                      </a:cubicBezTo>
                      <a:lnTo>
                        <a:pt x="555308" y="260985"/>
                      </a:lnTo>
                      <a:lnTo>
                        <a:pt x="482918" y="260985"/>
                      </a:lnTo>
                      <a:lnTo>
                        <a:pt x="482918" y="23813"/>
                      </a:lnTo>
                      <a:close/>
                      <a:moveTo>
                        <a:pt x="227648" y="180975"/>
                      </a:moveTo>
                      <a:lnTo>
                        <a:pt x="214313" y="194310"/>
                      </a:lnTo>
                      <a:lnTo>
                        <a:pt x="160973" y="140970"/>
                      </a:lnTo>
                      <a:lnTo>
                        <a:pt x="214313" y="87630"/>
                      </a:lnTo>
                      <a:lnTo>
                        <a:pt x="227648" y="100965"/>
                      </a:lnTo>
                      <a:lnTo>
                        <a:pt x="187642" y="140970"/>
                      </a:lnTo>
                      <a:lnTo>
                        <a:pt x="227648" y="180975"/>
                      </a:lnTo>
                      <a:close/>
                      <a:moveTo>
                        <a:pt x="263843" y="200978"/>
                      </a:moveTo>
                      <a:lnTo>
                        <a:pt x="246698" y="193358"/>
                      </a:lnTo>
                      <a:lnTo>
                        <a:pt x="291465" y="85725"/>
                      </a:lnTo>
                      <a:lnTo>
                        <a:pt x="308610" y="93345"/>
                      </a:lnTo>
                      <a:lnTo>
                        <a:pt x="263843" y="200978"/>
                      </a:lnTo>
                      <a:close/>
                      <a:moveTo>
                        <a:pt x="340043" y="195263"/>
                      </a:moveTo>
                      <a:lnTo>
                        <a:pt x="326708" y="181928"/>
                      </a:lnTo>
                      <a:lnTo>
                        <a:pt x="366713" y="141922"/>
                      </a:lnTo>
                      <a:lnTo>
                        <a:pt x="326708" y="101918"/>
                      </a:lnTo>
                      <a:lnTo>
                        <a:pt x="340043" y="88582"/>
                      </a:lnTo>
                      <a:lnTo>
                        <a:pt x="393383" y="141922"/>
                      </a:lnTo>
                      <a:lnTo>
                        <a:pt x="340043" y="195263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828754" hangingPunct="1">
                    <a:lnSpc>
                      <a:spcPct val="100000"/>
                    </a:lnSpc>
                    <a:defRPr/>
                  </a:pPr>
                  <a:endParaRPr lang="en-US" sz="3600" b="0" kern="1200" cap="none" spc="0">
                    <a:latin typeface="Calibri" panose="020F0502020204030204"/>
                  </a:endParaRPr>
                </a:p>
              </p:txBody>
            </p:sp>
          </p:grpSp>
          <p:sp>
            <p:nvSpPr>
              <p:cNvPr id="256" name="Rectangle 255">
                <a:extLst>
                  <a:ext uri="{FF2B5EF4-FFF2-40B4-BE49-F238E27FC236}">
                    <a16:creationId xmlns:a16="http://schemas.microsoft.com/office/drawing/2014/main" id="{BC64C0AB-7084-4416-A390-043A84067F22}"/>
                  </a:ext>
                </a:extLst>
              </p:cNvPr>
              <p:cNvSpPr/>
              <p:nvPr/>
            </p:nvSpPr>
            <p:spPr>
              <a:xfrm>
                <a:off x="6500813" y="3495675"/>
                <a:ext cx="366712" cy="176213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828754" hangingPunct="1">
                  <a:lnSpc>
                    <a:spcPct val="100000"/>
                  </a:lnSpc>
                  <a:defRPr/>
                </a:pPr>
                <a:endParaRPr lang="en-US" sz="3600" b="0" kern="1200" cap="none" spc="0">
                  <a:solidFill>
                    <a:srgbClr val="FFFFFF"/>
                  </a:solidFill>
                  <a:latin typeface="Calibri" panose="020F0502020204030204"/>
                </a:endParaRPr>
              </a:p>
            </p:txBody>
          </p:sp>
          <p:sp>
            <p:nvSpPr>
              <p:cNvPr id="257" name="TextBox 256">
                <a:extLst>
                  <a:ext uri="{FF2B5EF4-FFF2-40B4-BE49-F238E27FC236}">
                    <a16:creationId xmlns:a16="http://schemas.microsoft.com/office/drawing/2014/main" id="{11C5E157-CEFD-4CCF-9DE1-A1DD05BF7F06}"/>
                  </a:ext>
                </a:extLst>
              </p:cNvPr>
              <p:cNvSpPr txBox="1"/>
              <p:nvPr/>
            </p:nvSpPr>
            <p:spPr>
              <a:xfrm>
                <a:off x="6393917" y="3463584"/>
                <a:ext cx="552449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1828754" hangingPunct="1">
                  <a:lnSpc>
                    <a:spcPct val="100000"/>
                  </a:lnSpc>
                  <a:defRPr/>
                </a:pPr>
                <a:r>
                  <a:rPr lang="en-US" sz="2000" b="0" kern="1200" cap="none" spc="0">
                    <a:solidFill>
                      <a:srgbClr val="000000"/>
                    </a:solidFill>
                    <a:latin typeface="Calibri" panose="020F0502020204030204"/>
                  </a:rPr>
                  <a:t>.NET</a:t>
                </a:r>
              </a:p>
            </p:txBody>
          </p:sp>
        </p:grpSp>
        <p:grpSp>
          <p:nvGrpSpPr>
            <p:cNvPr id="179" name="Group 178">
              <a:extLst>
                <a:ext uri="{FF2B5EF4-FFF2-40B4-BE49-F238E27FC236}">
                  <a16:creationId xmlns:a16="http://schemas.microsoft.com/office/drawing/2014/main" id="{4DEF8174-DE99-418B-BFDF-214C5131083D}"/>
                </a:ext>
              </a:extLst>
            </p:cNvPr>
            <p:cNvGrpSpPr/>
            <p:nvPr/>
          </p:nvGrpSpPr>
          <p:grpSpPr>
            <a:xfrm>
              <a:off x="1499193" y="5742099"/>
              <a:ext cx="914400" cy="914400"/>
              <a:chOff x="6212942" y="1808483"/>
              <a:chExt cx="914400" cy="914400"/>
            </a:xfrm>
          </p:grpSpPr>
          <p:pic>
            <p:nvPicPr>
              <p:cNvPr id="252" name="Graphic 251" descr="Programmer female with solid fill">
                <a:extLst>
                  <a:ext uri="{FF2B5EF4-FFF2-40B4-BE49-F238E27FC236}">
                    <a16:creationId xmlns:a16="http://schemas.microsoft.com/office/drawing/2014/main" id="{2860C83C-77BD-4571-A629-7311A1E49E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6212942" y="1808483"/>
                <a:ext cx="914400" cy="914400"/>
              </a:xfrm>
              <a:prstGeom prst="rect">
                <a:avLst/>
              </a:prstGeom>
            </p:spPr>
          </p:pic>
          <p:sp>
            <p:nvSpPr>
              <p:cNvPr id="253" name="Rectangle 252">
                <a:extLst>
                  <a:ext uri="{FF2B5EF4-FFF2-40B4-BE49-F238E27FC236}">
                    <a16:creationId xmlns:a16="http://schemas.microsoft.com/office/drawing/2014/main" id="{A8AE9F8E-E478-4697-BE5F-16AE7A670E2C}"/>
                  </a:ext>
                </a:extLst>
              </p:cNvPr>
              <p:cNvSpPr/>
              <p:nvPr/>
            </p:nvSpPr>
            <p:spPr>
              <a:xfrm>
                <a:off x="6486178" y="2457813"/>
                <a:ext cx="366712" cy="176213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828754" hangingPunct="1">
                  <a:lnSpc>
                    <a:spcPct val="100000"/>
                  </a:lnSpc>
                  <a:defRPr/>
                </a:pPr>
                <a:endParaRPr lang="en-US" sz="3600" b="0" kern="1200" cap="none" spc="0">
                  <a:solidFill>
                    <a:srgbClr val="FFFFFF"/>
                  </a:solidFill>
                  <a:latin typeface="Calibri" panose="020F0502020204030204"/>
                </a:endParaRPr>
              </a:p>
            </p:txBody>
          </p:sp>
          <p:sp>
            <p:nvSpPr>
              <p:cNvPr id="254" name="TextBox 253">
                <a:extLst>
                  <a:ext uri="{FF2B5EF4-FFF2-40B4-BE49-F238E27FC236}">
                    <a16:creationId xmlns:a16="http://schemas.microsoft.com/office/drawing/2014/main" id="{99A0BDB3-E4AD-42C6-A4B0-84CB1FF8A466}"/>
                  </a:ext>
                </a:extLst>
              </p:cNvPr>
              <p:cNvSpPr txBox="1"/>
              <p:nvPr/>
            </p:nvSpPr>
            <p:spPr>
              <a:xfrm>
                <a:off x="6392439" y="2427311"/>
                <a:ext cx="552449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1828754" hangingPunct="1">
                  <a:lnSpc>
                    <a:spcPct val="100000"/>
                  </a:lnSpc>
                  <a:defRPr/>
                </a:pPr>
                <a:r>
                  <a:rPr lang="en-US" sz="2000" b="0" kern="1200" cap="none" spc="0">
                    <a:solidFill>
                      <a:srgbClr val="000000"/>
                    </a:solidFill>
                    <a:latin typeface="Calibri" panose="020F0502020204030204"/>
                  </a:rPr>
                  <a:t>.NET</a:t>
                </a:r>
              </a:p>
            </p:txBody>
          </p:sp>
        </p:grpSp>
        <p:grpSp>
          <p:nvGrpSpPr>
            <p:cNvPr id="180" name="Group 179">
              <a:extLst>
                <a:ext uri="{FF2B5EF4-FFF2-40B4-BE49-F238E27FC236}">
                  <a16:creationId xmlns:a16="http://schemas.microsoft.com/office/drawing/2014/main" id="{52FCF741-2107-4EE1-9EC4-E87B12526A48}"/>
                </a:ext>
              </a:extLst>
            </p:cNvPr>
            <p:cNvGrpSpPr/>
            <p:nvPr/>
          </p:nvGrpSpPr>
          <p:grpSpPr>
            <a:xfrm>
              <a:off x="3265112" y="4910635"/>
              <a:ext cx="624376" cy="809620"/>
              <a:chOff x="7832116" y="1894212"/>
              <a:chExt cx="624376" cy="809620"/>
            </a:xfrm>
          </p:grpSpPr>
          <p:sp>
            <p:nvSpPr>
              <p:cNvPr id="247" name="TextBox 246">
                <a:extLst>
                  <a:ext uri="{FF2B5EF4-FFF2-40B4-BE49-F238E27FC236}">
                    <a16:creationId xmlns:a16="http://schemas.microsoft.com/office/drawing/2014/main" id="{9B38A2EC-9648-4592-860D-49720A339AD6}"/>
                  </a:ext>
                </a:extLst>
              </p:cNvPr>
              <p:cNvSpPr txBox="1"/>
              <p:nvPr/>
            </p:nvSpPr>
            <p:spPr>
              <a:xfrm>
                <a:off x="7868079" y="2420980"/>
                <a:ext cx="552449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1828754" hangingPunct="1">
                  <a:lnSpc>
                    <a:spcPct val="100000"/>
                  </a:lnSpc>
                  <a:defRPr/>
                </a:pPr>
                <a:r>
                  <a:rPr lang="en-US" sz="2000" b="0" kern="1200" cap="none" spc="0">
                    <a:latin typeface="Calibri" panose="020F0502020204030204"/>
                  </a:rPr>
                  <a:t>.NET</a:t>
                </a:r>
              </a:p>
            </p:txBody>
          </p:sp>
          <p:grpSp>
            <p:nvGrpSpPr>
              <p:cNvPr id="248" name="Graphic 72" descr="Programmer male outline">
                <a:extLst>
                  <a:ext uri="{FF2B5EF4-FFF2-40B4-BE49-F238E27FC236}">
                    <a16:creationId xmlns:a16="http://schemas.microsoft.com/office/drawing/2014/main" id="{D65C38DF-06AD-43DE-B733-0D0ACDAE7CA1}"/>
                  </a:ext>
                </a:extLst>
              </p:cNvPr>
              <p:cNvGrpSpPr/>
              <p:nvPr/>
            </p:nvGrpSpPr>
            <p:grpSpPr>
              <a:xfrm>
                <a:off x="7832116" y="1894212"/>
                <a:ext cx="624376" cy="809620"/>
                <a:chOff x="7832116" y="1894212"/>
                <a:chExt cx="624376" cy="809620"/>
              </a:xfrm>
              <a:solidFill>
                <a:schemeClr val="tx1"/>
              </a:solidFill>
            </p:grpSpPr>
            <p:sp>
              <p:nvSpPr>
                <p:cNvPr id="250" name="Freeform: Shape 249">
                  <a:extLst>
                    <a:ext uri="{FF2B5EF4-FFF2-40B4-BE49-F238E27FC236}">
                      <a16:creationId xmlns:a16="http://schemas.microsoft.com/office/drawing/2014/main" id="{EE588655-76F0-45A3-B57E-D06CAF5EFAA3}"/>
                    </a:ext>
                  </a:extLst>
                </p:cNvPr>
                <p:cNvSpPr/>
                <p:nvPr/>
              </p:nvSpPr>
              <p:spPr>
                <a:xfrm>
                  <a:off x="7832116" y="1894212"/>
                  <a:ext cx="624376" cy="742817"/>
                </a:xfrm>
                <a:custGeom>
                  <a:avLst/>
                  <a:gdLst>
                    <a:gd name="connsiteX0" fmla="*/ 451419 w 624376"/>
                    <a:gd name="connsiteY0" fmla="*/ 425953 h 742817"/>
                    <a:gd name="connsiteX1" fmla="*/ 563440 w 624376"/>
                    <a:gd name="connsiteY1" fmla="*/ 483763 h 742817"/>
                    <a:gd name="connsiteX2" fmla="*/ 588364 w 624376"/>
                    <a:gd name="connsiteY2" fmla="*/ 533615 h 742817"/>
                    <a:gd name="connsiteX3" fmla="*/ 605088 w 624376"/>
                    <a:gd name="connsiteY3" fmla="*/ 670717 h 742817"/>
                    <a:gd name="connsiteX4" fmla="*/ 593288 w 624376"/>
                    <a:gd name="connsiteY4" fmla="*/ 697264 h 742817"/>
                    <a:gd name="connsiteX5" fmla="*/ 540821 w 624376"/>
                    <a:gd name="connsiteY5" fmla="*/ 722719 h 742817"/>
                    <a:gd name="connsiteX6" fmla="*/ 540821 w 624376"/>
                    <a:gd name="connsiteY6" fmla="*/ 742802 h 742817"/>
                    <a:gd name="connsiteX7" fmla="*/ 603921 w 624376"/>
                    <a:gd name="connsiteY7" fmla="*/ 713068 h 742817"/>
                    <a:gd name="connsiteX8" fmla="*/ 624007 w 624376"/>
                    <a:gd name="connsiteY8" fmla="*/ 668475 h 742817"/>
                    <a:gd name="connsiteX9" fmla="*/ 607399 w 624376"/>
                    <a:gd name="connsiteY9" fmla="*/ 532729 h 742817"/>
                    <a:gd name="connsiteX10" fmla="*/ 575346 w 624376"/>
                    <a:gd name="connsiteY10" fmla="*/ 468900 h 742817"/>
                    <a:gd name="connsiteX11" fmla="*/ 456611 w 624376"/>
                    <a:gd name="connsiteY11" fmla="*/ 407601 h 742817"/>
                    <a:gd name="connsiteX12" fmla="*/ 409728 w 624376"/>
                    <a:gd name="connsiteY12" fmla="*/ 388361 h 742817"/>
                    <a:gd name="connsiteX13" fmla="*/ 397910 w 624376"/>
                    <a:gd name="connsiteY13" fmla="*/ 370736 h 742817"/>
                    <a:gd name="connsiteX14" fmla="*/ 397910 w 624376"/>
                    <a:gd name="connsiteY14" fmla="*/ 342660 h 742817"/>
                    <a:gd name="connsiteX15" fmla="*/ 455079 w 624376"/>
                    <a:gd name="connsiteY15" fmla="*/ 228618 h 742817"/>
                    <a:gd name="connsiteX16" fmla="*/ 455079 w 624376"/>
                    <a:gd name="connsiteY16" fmla="*/ 201007 h 742817"/>
                    <a:gd name="connsiteX17" fmla="*/ 470613 w 624376"/>
                    <a:gd name="connsiteY17" fmla="*/ 204257 h 742817"/>
                    <a:gd name="connsiteX18" fmla="*/ 480138 w 624376"/>
                    <a:gd name="connsiteY18" fmla="*/ 194732 h 742817"/>
                    <a:gd name="connsiteX19" fmla="*/ 479650 w 624376"/>
                    <a:gd name="connsiteY19" fmla="*/ 191723 h 742817"/>
                    <a:gd name="connsiteX20" fmla="*/ 470004 w 624376"/>
                    <a:gd name="connsiteY20" fmla="*/ 162767 h 742817"/>
                    <a:gd name="connsiteX21" fmla="*/ 459918 w 624376"/>
                    <a:gd name="connsiteY21" fmla="*/ 122439 h 742817"/>
                    <a:gd name="connsiteX22" fmla="*/ 377965 w 624376"/>
                    <a:gd name="connsiteY22" fmla="*/ 16771 h 742817"/>
                    <a:gd name="connsiteX23" fmla="*/ 356803 w 624376"/>
                    <a:gd name="connsiteY23" fmla="*/ 18329 h 742817"/>
                    <a:gd name="connsiteX24" fmla="*/ 353929 w 624376"/>
                    <a:gd name="connsiteY24" fmla="*/ 14065 h 742817"/>
                    <a:gd name="connsiteX25" fmla="*/ 336814 w 624376"/>
                    <a:gd name="connsiteY25" fmla="*/ 2428 h 742817"/>
                    <a:gd name="connsiteX26" fmla="*/ 167761 w 624376"/>
                    <a:gd name="connsiteY26" fmla="*/ 109514 h 742817"/>
                    <a:gd name="connsiteX27" fmla="*/ 161474 w 624376"/>
                    <a:gd name="connsiteY27" fmla="*/ 149519 h 742817"/>
                    <a:gd name="connsiteX28" fmla="*/ 161385 w 624376"/>
                    <a:gd name="connsiteY28" fmla="*/ 163751 h 742817"/>
                    <a:gd name="connsiteX29" fmla="*/ 153311 w 624376"/>
                    <a:gd name="connsiteY29" fmla="*/ 202479 h 742817"/>
                    <a:gd name="connsiteX30" fmla="*/ 135572 w 624376"/>
                    <a:gd name="connsiteY30" fmla="*/ 243892 h 742817"/>
                    <a:gd name="connsiteX31" fmla="*/ 140573 w 624376"/>
                    <a:gd name="connsiteY31" fmla="*/ 256400 h 742817"/>
                    <a:gd name="connsiteX32" fmla="*/ 144325 w 624376"/>
                    <a:gd name="connsiteY32" fmla="*/ 257170 h 742817"/>
                    <a:gd name="connsiteX33" fmla="*/ 146529 w 624376"/>
                    <a:gd name="connsiteY33" fmla="*/ 256910 h 742817"/>
                    <a:gd name="connsiteX34" fmla="*/ 171073 w 624376"/>
                    <a:gd name="connsiteY34" fmla="*/ 250394 h 742817"/>
                    <a:gd name="connsiteX35" fmla="*/ 226414 w 624376"/>
                    <a:gd name="connsiteY35" fmla="*/ 342605 h 742817"/>
                    <a:gd name="connsiteX36" fmla="*/ 226414 w 624376"/>
                    <a:gd name="connsiteY36" fmla="*/ 370736 h 742817"/>
                    <a:gd name="connsiteX37" fmla="*/ 214595 w 624376"/>
                    <a:gd name="connsiteY37" fmla="*/ 388357 h 742817"/>
                    <a:gd name="connsiteX38" fmla="*/ 167396 w 624376"/>
                    <a:gd name="connsiteY38" fmla="*/ 407731 h 742817"/>
                    <a:gd name="connsiteX39" fmla="*/ 49177 w 624376"/>
                    <a:gd name="connsiteY39" fmla="*/ 468770 h 742817"/>
                    <a:gd name="connsiteX40" fmla="*/ 16961 w 624376"/>
                    <a:gd name="connsiteY40" fmla="*/ 532729 h 742817"/>
                    <a:gd name="connsiteX41" fmla="*/ 361 w 624376"/>
                    <a:gd name="connsiteY41" fmla="*/ 668546 h 742817"/>
                    <a:gd name="connsiteX42" fmla="*/ 20468 w 624376"/>
                    <a:gd name="connsiteY42" fmla="*/ 713073 h 742817"/>
                    <a:gd name="connsiteX43" fmla="*/ 83619 w 624376"/>
                    <a:gd name="connsiteY43" fmla="*/ 742818 h 742817"/>
                    <a:gd name="connsiteX44" fmla="*/ 83619 w 624376"/>
                    <a:gd name="connsiteY44" fmla="*/ 722734 h 742817"/>
                    <a:gd name="connsiteX45" fmla="*/ 31097 w 624376"/>
                    <a:gd name="connsiteY45" fmla="*/ 697264 h 742817"/>
                    <a:gd name="connsiteX46" fmla="*/ 19279 w 624376"/>
                    <a:gd name="connsiteY46" fmla="*/ 670785 h 742817"/>
                    <a:gd name="connsiteX47" fmla="*/ 35924 w 624376"/>
                    <a:gd name="connsiteY47" fmla="*/ 534577 h 742817"/>
                    <a:gd name="connsiteX48" fmla="*/ 35994 w 624376"/>
                    <a:gd name="connsiteY48" fmla="*/ 533625 h 742817"/>
                    <a:gd name="connsiteX49" fmla="*/ 61076 w 624376"/>
                    <a:gd name="connsiteY49" fmla="*/ 483647 h 742817"/>
                    <a:gd name="connsiteX50" fmla="*/ 172899 w 624376"/>
                    <a:gd name="connsiteY50" fmla="*/ 425978 h 742817"/>
                    <a:gd name="connsiteX51" fmla="*/ 192711 w 624376"/>
                    <a:gd name="connsiteY51" fmla="*/ 419032 h 742817"/>
                    <a:gd name="connsiteX52" fmla="*/ 312187 w 624376"/>
                    <a:gd name="connsiteY52" fmla="*/ 447703 h 742817"/>
                    <a:gd name="connsiteX53" fmla="*/ 431640 w 624376"/>
                    <a:gd name="connsiteY53" fmla="*/ 419032 h 742817"/>
                    <a:gd name="connsiteX54" fmla="*/ 170821 w 624376"/>
                    <a:gd name="connsiteY54" fmla="*/ 209987 h 742817"/>
                    <a:gd name="connsiteX55" fmla="*/ 180441 w 624376"/>
                    <a:gd name="connsiteY55" fmla="*/ 163869 h 742817"/>
                    <a:gd name="connsiteX56" fmla="*/ 180530 w 624376"/>
                    <a:gd name="connsiteY56" fmla="*/ 149642 h 742817"/>
                    <a:gd name="connsiteX57" fmla="*/ 185873 w 624376"/>
                    <a:gd name="connsiteY57" fmla="*/ 115430 h 742817"/>
                    <a:gd name="connsiteX58" fmla="*/ 311082 w 624376"/>
                    <a:gd name="connsiteY58" fmla="*/ 19045 h 742817"/>
                    <a:gd name="connsiteX59" fmla="*/ 333304 w 624376"/>
                    <a:gd name="connsiteY59" fmla="*/ 21152 h 742817"/>
                    <a:gd name="connsiteX60" fmla="*/ 338128 w 624376"/>
                    <a:gd name="connsiteY60" fmla="*/ 24701 h 742817"/>
                    <a:gd name="connsiteX61" fmla="*/ 346625 w 624376"/>
                    <a:gd name="connsiteY61" fmla="*/ 37314 h 742817"/>
                    <a:gd name="connsiteX62" fmla="*/ 359845 w 624376"/>
                    <a:gd name="connsiteY62" fmla="*/ 39895 h 742817"/>
                    <a:gd name="connsiteX63" fmla="*/ 360275 w 624376"/>
                    <a:gd name="connsiteY63" fmla="*/ 39588 h 742817"/>
                    <a:gd name="connsiteX64" fmla="*/ 367944 w 624376"/>
                    <a:gd name="connsiteY64" fmla="*/ 33789 h 742817"/>
                    <a:gd name="connsiteX65" fmla="*/ 369047 w 624376"/>
                    <a:gd name="connsiteY65" fmla="*/ 33599 h 742817"/>
                    <a:gd name="connsiteX66" fmla="*/ 441223 w 624376"/>
                    <a:gd name="connsiteY66" fmla="*/ 126109 h 742817"/>
                    <a:gd name="connsiteX67" fmla="*/ 441228 w 624376"/>
                    <a:gd name="connsiteY67" fmla="*/ 126109 h 742817"/>
                    <a:gd name="connsiteX68" fmla="*/ 451929 w 624376"/>
                    <a:gd name="connsiteY68" fmla="*/ 168791 h 742817"/>
                    <a:gd name="connsiteX69" fmla="*/ 455827 w 624376"/>
                    <a:gd name="connsiteY69" fmla="*/ 180492 h 742817"/>
                    <a:gd name="connsiteX70" fmla="*/ 399248 w 624376"/>
                    <a:gd name="connsiteY70" fmla="*/ 119151 h 742817"/>
                    <a:gd name="connsiteX71" fmla="*/ 391663 w 624376"/>
                    <a:gd name="connsiteY71" fmla="*/ 114695 h 742817"/>
                    <a:gd name="connsiteX72" fmla="*/ 383662 w 624376"/>
                    <a:gd name="connsiteY72" fmla="*/ 118361 h 742817"/>
                    <a:gd name="connsiteX73" fmla="*/ 160780 w 624376"/>
                    <a:gd name="connsiteY73" fmla="*/ 233427 h 742817"/>
                    <a:gd name="connsiteX74" fmla="*/ 189585 w 624376"/>
                    <a:gd name="connsiteY74" fmla="*/ 244913 h 742817"/>
                    <a:gd name="connsiteX75" fmla="*/ 390248 w 624376"/>
                    <a:gd name="connsiteY75" fmla="*/ 139968 h 742817"/>
                    <a:gd name="connsiteX76" fmla="*/ 436032 w 624376"/>
                    <a:gd name="connsiteY76" fmla="*/ 190069 h 742817"/>
                    <a:gd name="connsiteX77" fmla="*/ 436032 w 624376"/>
                    <a:gd name="connsiteY77" fmla="*/ 228616 h 742817"/>
                    <a:gd name="connsiteX78" fmla="*/ 312348 w 624376"/>
                    <a:gd name="connsiteY78" fmla="*/ 352446 h 742817"/>
                    <a:gd name="connsiteX79" fmla="*/ 189585 w 624376"/>
                    <a:gd name="connsiteY79" fmla="*/ 244911 h 742817"/>
                    <a:gd name="connsiteX80" fmla="*/ 312194 w 624376"/>
                    <a:gd name="connsiteY80" fmla="*/ 428643 h 742817"/>
                    <a:gd name="connsiteX81" fmla="*/ 213881 w 624376"/>
                    <a:gd name="connsiteY81" fmla="*/ 409240 h 742817"/>
                    <a:gd name="connsiteX82" fmla="*/ 221822 w 624376"/>
                    <a:gd name="connsiteY82" fmla="*/ 405979 h 742817"/>
                    <a:gd name="connsiteX83" fmla="*/ 245459 w 624376"/>
                    <a:gd name="connsiteY83" fmla="*/ 370737 h 742817"/>
                    <a:gd name="connsiteX84" fmla="*/ 245459 w 624376"/>
                    <a:gd name="connsiteY84" fmla="*/ 354754 h 742817"/>
                    <a:gd name="connsiteX85" fmla="*/ 378860 w 624376"/>
                    <a:gd name="connsiteY85" fmla="*/ 354897 h 742817"/>
                    <a:gd name="connsiteX86" fmla="*/ 378860 w 624376"/>
                    <a:gd name="connsiteY86" fmla="*/ 370738 h 742817"/>
                    <a:gd name="connsiteX87" fmla="*/ 402492 w 624376"/>
                    <a:gd name="connsiteY87" fmla="*/ 405980 h 742817"/>
                    <a:gd name="connsiteX88" fmla="*/ 410461 w 624376"/>
                    <a:gd name="connsiteY88" fmla="*/ 409252 h 742817"/>
                    <a:gd name="connsiteX89" fmla="*/ 312194 w 624376"/>
                    <a:gd name="connsiteY89" fmla="*/ 428643 h 7428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</a:cxnLst>
                  <a:rect l="l" t="t" r="r" b="b"/>
                  <a:pathLst>
                    <a:path w="624376" h="742817">
                      <a:moveTo>
                        <a:pt x="451419" y="425953"/>
                      </a:moveTo>
                      <a:cubicBezTo>
                        <a:pt x="492458" y="440680"/>
                        <a:pt x="531289" y="457461"/>
                        <a:pt x="563440" y="483763"/>
                      </a:cubicBezTo>
                      <a:cubicBezTo>
                        <a:pt x="578838" y="495773"/>
                        <a:pt x="587996" y="514090"/>
                        <a:pt x="588364" y="533615"/>
                      </a:cubicBezTo>
                      <a:lnTo>
                        <a:pt x="605088" y="670717"/>
                      </a:lnTo>
                      <a:cubicBezTo>
                        <a:pt x="606438" y="681078"/>
                        <a:pt x="601883" y="691325"/>
                        <a:pt x="593288" y="697264"/>
                      </a:cubicBezTo>
                      <a:cubicBezTo>
                        <a:pt x="576901" y="707854"/>
                        <a:pt x="559282" y="716403"/>
                        <a:pt x="540821" y="722719"/>
                      </a:cubicBezTo>
                      <a:lnTo>
                        <a:pt x="540821" y="742802"/>
                      </a:lnTo>
                      <a:cubicBezTo>
                        <a:pt x="563053" y="735663"/>
                        <a:pt x="584263" y="725669"/>
                        <a:pt x="603921" y="713068"/>
                      </a:cubicBezTo>
                      <a:cubicBezTo>
                        <a:pt x="618452" y="703150"/>
                        <a:pt x="626208" y="685931"/>
                        <a:pt x="624007" y="668475"/>
                      </a:cubicBezTo>
                      <a:lnTo>
                        <a:pt x="607399" y="532729"/>
                      </a:lnTo>
                      <a:cubicBezTo>
                        <a:pt x="606792" y="507731"/>
                        <a:pt x="595033" y="484316"/>
                        <a:pt x="575346" y="468900"/>
                      </a:cubicBezTo>
                      <a:cubicBezTo>
                        <a:pt x="540791" y="440629"/>
                        <a:pt x="499763" y="423021"/>
                        <a:pt x="456611" y="407601"/>
                      </a:cubicBezTo>
                      <a:lnTo>
                        <a:pt x="409728" y="388361"/>
                      </a:lnTo>
                      <a:cubicBezTo>
                        <a:pt x="402565" y="385443"/>
                        <a:pt x="397889" y="378470"/>
                        <a:pt x="397910" y="370736"/>
                      </a:cubicBezTo>
                      <a:lnTo>
                        <a:pt x="397910" y="342660"/>
                      </a:lnTo>
                      <a:cubicBezTo>
                        <a:pt x="433857" y="315765"/>
                        <a:pt x="455038" y="273512"/>
                        <a:pt x="455079" y="228618"/>
                      </a:cubicBezTo>
                      <a:lnTo>
                        <a:pt x="455079" y="201007"/>
                      </a:lnTo>
                      <a:cubicBezTo>
                        <a:pt x="460011" y="203042"/>
                        <a:pt x="465279" y="204144"/>
                        <a:pt x="470613" y="204257"/>
                      </a:cubicBezTo>
                      <a:cubicBezTo>
                        <a:pt x="475873" y="204257"/>
                        <a:pt x="480138" y="199993"/>
                        <a:pt x="480138" y="194732"/>
                      </a:cubicBezTo>
                      <a:cubicBezTo>
                        <a:pt x="480138" y="193709"/>
                        <a:pt x="479973" y="192694"/>
                        <a:pt x="479650" y="191723"/>
                      </a:cubicBezTo>
                      <a:lnTo>
                        <a:pt x="470004" y="162767"/>
                      </a:lnTo>
                      <a:cubicBezTo>
                        <a:pt x="465796" y="149550"/>
                        <a:pt x="462427" y="136081"/>
                        <a:pt x="459918" y="122439"/>
                      </a:cubicBezTo>
                      <a:cubicBezTo>
                        <a:pt x="450524" y="76386"/>
                        <a:pt x="420232" y="37328"/>
                        <a:pt x="377965" y="16771"/>
                      </a:cubicBezTo>
                      <a:cubicBezTo>
                        <a:pt x="371186" y="13238"/>
                        <a:pt x="362992" y="13842"/>
                        <a:pt x="356803" y="18329"/>
                      </a:cubicBezTo>
                      <a:lnTo>
                        <a:pt x="353929" y="14065"/>
                      </a:lnTo>
                      <a:cubicBezTo>
                        <a:pt x="350028" y="8035"/>
                        <a:pt x="343856" y="3838"/>
                        <a:pt x="336814" y="2428"/>
                      </a:cubicBezTo>
                      <a:cubicBezTo>
                        <a:pt x="263085" y="-11435"/>
                        <a:pt x="191987" y="35370"/>
                        <a:pt x="167761" y="109514"/>
                      </a:cubicBezTo>
                      <a:cubicBezTo>
                        <a:pt x="163610" y="122444"/>
                        <a:pt x="161488" y="135939"/>
                        <a:pt x="161474" y="149519"/>
                      </a:cubicBezTo>
                      <a:lnTo>
                        <a:pt x="161385" y="163751"/>
                      </a:lnTo>
                      <a:cubicBezTo>
                        <a:pt x="161318" y="177071"/>
                        <a:pt x="158573" y="190242"/>
                        <a:pt x="153311" y="202479"/>
                      </a:cubicBezTo>
                      <a:lnTo>
                        <a:pt x="135572" y="243892"/>
                      </a:lnTo>
                      <a:cubicBezTo>
                        <a:pt x="133499" y="248727"/>
                        <a:pt x="135738" y="254327"/>
                        <a:pt x="140573" y="256400"/>
                      </a:cubicBezTo>
                      <a:cubicBezTo>
                        <a:pt x="141759" y="256908"/>
                        <a:pt x="143036" y="257170"/>
                        <a:pt x="144325" y="257170"/>
                      </a:cubicBezTo>
                      <a:cubicBezTo>
                        <a:pt x="145067" y="257171"/>
                        <a:pt x="145807" y="257084"/>
                        <a:pt x="146529" y="256910"/>
                      </a:cubicBezTo>
                      <a:cubicBezTo>
                        <a:pt x="148122" y="256529"/>
                        <a:pt x="157183" y="254339"/>
                        <a:pt x="171073" y="250394"/>
                      </a:cubicBezTo>
                      <a:cubicBezTo>
                        <a:pt x="176797" y="287169"/>
                        <a:pt x="196654" y="320255"/>
                        <a:pt x="226414" y="342605"/>
                      </a:cubicBezTo>
                      <a:lnTo>
                        <a:pt x="226414" y="370736"/>
                      </a:lnTo>
                      <a:cubicBezTo>
                        <a:pt x="226433" y="378469"/>
                        <a:pt x="221757" y="385441"/>
                        <a:pt x="214595" y="388357"/>
                      </a:cubicBezTo>
                      <a:lnTo>
                        <a:pt x="167396" y="407731"/>
                      </a:lnTo>
                      <a:cubicBezTo>
                        <a:pt x="124379" y="423120"/>
                        <a:pt x="83502" y="440687"/>
                        <a:pt x="49177" y="468770"/>
                      </a:cubicBezTo>
                      <a:cubicBezTo>
                        <a:pt x="29408" y="484194"/>
                        <a:pt x="17587" y="507663"/>
                        <a:pt x="16961" y="532729"/>
                      </a:cubicBezTo>
                      <a:lnTo>
                        <a:pt x="361" y="668546"/>
                      </a:lnTo>
                      <a:cubicBezTo>
                        <a:pt x="-1814" y="685984"/>
                        <a:pt x="5948" y="703174"/>
                        <a:pt x="20468" y="713073"/>
                      </a:cubicBezTo>
                      <a:cubicBezTo>
                        <a:pt x="40143" y="725677"/>
                        <a:pt x="61370" y="735676"/>
                        <a:pt x="83619" y="742818"/>
                      </a:cubicBezTo>
                      <a:lnTo>
                        <a:pt x="83619" y="722734"/>
                      </a:lnTo>
                      <a:cubicBezTo>
                        <a:pt x="65139" y="716415"/>
                        <a:pt x="47501" y="707862"/>
                        <a:pt x="31097" y="697264"/>
                      </a:cubicBezTo>
                      <a:cubicBezTo>
                        <a:pt x="22514" y="691345"/>
                        <a:pt x="17954" y="681127"/>
                        <a:pt x="19279" y="670785"/>
                      </a:cubicBezTo>
                      <a:lnTo>
                        <a:pt x="35924" y="534577"/>
                      </a:lnTo>
                      <a:lnTo>
                        <a:pt x="35994" y="533625"/>
                      </a:lnTo>
                      <a:cubicBezTo>
                        <a:pt x="36378" y="514033"/>
                        <a:pt x="45597" y="495664"/>
                        <a:pt x="61076" y="483647"/>
                      </a:cubicBezTo>
                      <a:cubicBezTo>
                        <a:pt x="93087" y="457453"/>
                        <a:pt x="131876" y="440700"/>
                        <a:pt x="172899" y="425978"/>
                      </a:cubicBezTo>
                      <a:lnTo>
                        <a:pt x="192711" y="419032"/>
                      </a:lnTo>
                      <a:cubicBezTo>
                        <a:pt x="218481" y="436803"/>
                        <a:pt x="263515" y="447703"/>
                        <a:pt x="312187" y="447703"/>
                      </a:cubicBezTo>
                      <a:cubicBezTo>
                        <a:pt x="360840" y="447703"/>
                        <a:pt x="405870" y="436806"/>
                        <a:pt x="431640" y="419032"/>
                      </a:cubicBezTo>
                      <a:close/>
                      <a:moveTo>
                        <a:pt x="170821" y="209987"/>
                      </a:moveTo>
                      <a:cubicBezTo>
                        <a:pt x="177089" y="195416"/>
                        <a:pt x="180361" y="179732"/>
                        <a:pt x="180441" y="163869"/>
                      </a:cubicBezTo>
                      <a:lnTo>
                        <a:pt x="180530" y="149642"/>
                      </a:lnTo>
                      <a:cubicBezTo>
                        <a:pt x="180530" y="138030"/>
                        <a:pt x="182333" y="126488"/>
                        <a:pt x="185873" y="115430"/>
                      </a:cubicBezTo>
                      <a:cubicBezTo>
                        <a:pt x="204703" y="57778"/>
                        <a:pt x="255026" y="19045"/>
                        <a:pt x="311082" y="19045"/>
                      </a:cubicBezTo>
                      <a:cubicBezTo>
                        <a:pt x="318538" y="19059"/>
                        <a:pt x="325978" y="19763"/>
                        <a:pt x="333304" y="21152"/>
                      </a:cubicBezTo>
                      <a:cubicBezTo>
                        <a:pt x="335317" y="21654"/>
                        <a:pt x="337049" y="22930"/>
                        <a:pt x="338128" y="24701"/>
                      </a:cubicBezTo>
                      <a:lnTo>
                        <a:pt x="346625" y="37314"/>
                      </a:lnTo>
                      <a:cubicBezTo>
                        <a:pt x="349563" y="41678"/>
                        <a:pt x="355482" y="42833"/>
                        <a:pt x="359845" y="39895"/>
                      </a:cubicBezTo>
                      <a:cubicBezTo>
                        <a:pt x="359991" y="39796"/>
                        <a:pt x="360135" y="39694"/>
                        <a:pt x="360275" y="39588"/>
                      </a:cubicBezTo>
                      <a:lnTo>
                        <a:pt x="367944" y="33789"/>
                      </a:lnTo>
                      <a:cubicBezTo>
                        <a:pt x="368249" y="33529"/>
                        <a:pt x="368671" y="33456"/>
                        <a:pt x="369047" y="33599"/>
                      </a:cubicBezTo>
                      <a:cubicBezTo>
                        <a:pt x="406349" y="51326"/>
                        <a:pt x="433101" y="85615"/>
                        <a:pt x="441223" y="126109"/>
                      </a:cubicBezTo>
                      <a:lnTo>
                        <a:pt x="441228" y="126109"/>
                      </a:lnTo>
                      <a:cubicBezTo>
                        <a:pt x="443887" y="140549"/>
                        <a:pt x="447462" y="154804"/>
                        <a:pt x="451929" y="168791"/>
                      </a:cubicBezTo>
                      <a:lnTo>
                        <a:pt x="455827" y="180492"/>
                      </a:lnTo>
                      <a:cubicBezTo>
                        <a:pt x="435675" y="169079"/>
                        <a:pt x="411951" y="139401"/>
                        <a:pt x="399248" y="119151"/>
                      </a:cubicBezTo>
                      <a:cubicBezTo>
                        <a:pt x="397599" y="116517"/>
                        <a:pt x="394767" y="114854"/>
                        <a:pt x="391663" y="114695"/>
                      </a:cubicBezTo>
                      <a:cubicBezTo>
                        <a:pt x="388553" y="114515"/>
                        <a:pt x="385556" y="115888"/>
                        <a:pt x="383662" y="118361"/>
                      </a:cubicBezTo>
                      <a:cubicBezTo>
                        <a:pt x="336011" y="179622"/>
                        <a:pt x="208772" y="219977"/>
                        <a:pt x="160780" y="233427"/>
                      </a:cubicBezTo>
                      <a:close/>
                      <a:moveTo>
                        <a:pt x="189585" y="244913"/>
                      </a:moveTo>
                      <a:cubicBezTo>
                        <a:pt x="245602" y="227688"/>
                        <a:pt x="341740" y="192222"/>
                        <a:pt x="390248" y="139968"/>
                      </a:cubicBezTo>
                      <a:cubicBezTo>
                        <a:pt x="402976" y="158819"/>
                        <a:pt x="418401" y="175699"/>
                        <a:pt x="436032" y="190069"/>
                      </a:cubicBezTo>
                      <a:lnTo>
                        <a:pt x="436032" y="228616"/>
                      </a:lnTo>
                      <a:cubicBezTo>
                        <a:pt x="436072" y="296966"/>
                        <a:pt x="380697" y="352406"/>
                        <a:pt x="312348" y="352446"/>
                      </a:cubicBezTo>
                      <a:cubicBezTo>
                        <a:pt x="250240" y="352483"/>
                        <a:pt x="197726" y="306482"/>
                        <a:pt x="189585" y="244911"/>
                      </a:cubicBezTo>
                      <a:close/>
                      <a:moveTo>
                        <a:pt x="312194" y="428643"/>
                      </a:moveTo>
                      <a:cubicBezTo>
                        <a:pt x="278395" y="429476"/>
                        <a:pt x="244828" y="422851"/>
                        <a:pt x="213881" y="409240"/>
                      </a:cubicBezTo>
                      <a:lnTo>
                        <a:pt x="221822" y="405979"/>
                      </a:lnTo>
                      <a:cubicBezTo>
                        <a:pt x="236143" y="400142"/>
                        <a:pt x="245493" y="386202"/>
                        <a:pt x="245459" y="370737"/>
                      </a:cubicBezTo>
                      <a:lnTo>
                        <a:pt x="245459" y="354754"/>
                      </a:lnTo>
                      <a:cubicBezTo>
                        <a:pt x="287125" y="377024"/>
                        <a:pt x="337146" y="377078"/>
                        <a:pt x="378860" y="354897"/>
                      </a:cubicBezTo>
                      <a:lnTo>
                        <a:pt x="378860" y="370738"/>
                      </a:lnTo>
                      <a:cubicBezTo>
                        <a:pt x="378827" y="386201"/>
                        <a:pt x="388174" y="400141"/>
                        <a:pt x="402492" y="405980"/>
                      </a:cubicBezTo>
                      <a:lnTo>
                        <a:pt x="410461" y="409252"/>
                      </a:lnTo>
                      <a:cubicBezTo>
                        <a:pt x="379527" y="422854"/>
                        <a:pt x="345976" y="429475"/>
                        <a:pt x="312194" y="428643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828754" hangingPunct="1">
                    <a:lnSpc>
                      <a:spcPct val="100000"/>
                    </a:lnSpc>
                    <a:defRPr/>
                  </a:pPr>
                  <a:endParaRPr lang="en-US" sz="3600" b="0" kern="1200" cap="none" spc="0">
                    <a:latin typeface="Calibri" panose="020F0502020204030204"/>
                  </a:endParaRPr>
                </a:p>
              </p:txBody>
            </p:sp>
            <p:sp>
              <p:nvSpPr>
                <p:cNvPr id="251" name="Freeform: Shape 250">
                  <a:extLst>
                    <a:ext uri="{FF2B5EF4-FFF2-40B4-BE49-F238E27FC236}">
                      <a16:creationId xmlns:a16="http://schemas.microsoft.com/office/drawing/2014/main" id="{7F6C6532-3B3B-49FA-B833-7EF49BED051E}"/>
                    </a:ext>
                  </a:extLst>
                </p:cNvPr>
                <p:cNvSpPr/>
                <p:nvPr/>
              </p:nvSpPr>
              <p:spPr>
                <a:xfrm>
                  <a:off x="7868115" y="2399032"/>
                  <a:ext cx="552448" cy="304800"/>
                </a:xfrm>
                <a:custGeom>
                  <a:avLst/>
                  <a:gdLst>
                    <a:gd name="connsiteX0" fmla="*/ 485773 w 552448"/>
                    <a:gd name="connsiteY0" fmla="*/ 33719 h 304800"/>
                    <a:gd name="connsiteX1" fmla="*/ 451865 w 552448"/>
                    <a:gd name="connsiteY1" fmla="*/ 0 h 304800"/>
                    <a:gd name="connsiteX2" fmla="*/ 451771 w 552448"/>
                    <a:gd name="connsiteY2" fmla="*/ 0 h 304800"/>
                    <a:gd name="connsiteX3" fmla="*/ 100394 w 552448"/>
                    <a:gd name="connsiteY3" fmla="*/ 0 h 304800"/>
                    <a:gd name="connsiteX4" fmla="*/ 66675 w 552448"/>
                    <a:gd name="connsiteY4" fmla="*/ 33719 h 304800"/>
                    <a:gd name="connsiteX5" fmla="*/ 66675 w 552448"/>
                    <a:gd name="connsiteY5" fmla="*/ 249460 h 304800"/>
                    <a:gd name="connsiteX6" fmla="*/ 0 w 552448"/>
                    <a:gd name="connsiteY6" fmla="*/ 249460 h 304800"/>
                    <a:gd name="connsiteX7" fmla="*/ 0 w 552448"/>
                    <a:gd name="connsiteY7" fmla="*/ 271120 h 304800"/>
                    <a:gd name="connsiteX8" fmla="*/ 33718 w 552448"/>
                    <a:gd name="connsiteY8" fmla="*/ 304800 h 304800"/>
                    <a:gd name="connsiteX9" fmla="*/ 518767 w 552448"/>
                    <a:gd name="connsiteY9" fmla="*/ 304800 h 304800"/>
                    <a:gd name="connsiteX10" fmla="*/ 552448 w 552448"/>
                    <a:gd name="connsiteY10" fmla="*/ 271082 h 304800"/>
                    <a:gd name="connsiteX11" fmla="*/ 552448 w 552448"/>
                    <a:gd name="connsiteY11" fmla="*/ 249460 h 304800"/>
                    <a:gd name="connsiteX12" fmla="*/ 485773 w 552448"/>
                    <a:gd name="connsiteY12" fmla="*/ 249460 h 304800"/>
                    <a:gd name="connsiteX13" fmla="*/ 533398 w 552448"/>
                    <a:gd name="connsiteY13" fmla="*/ 268510 h 304800"/>
                    <a:gd name="connsiteX14" fmla="*/ 533398 w 552448"/>
                    <a:gd name="connsiteY14" fmla="*/ 271045 h 304800"/>
                    <a:gd name="connsiteX15" fmla="*/ 518730 w 552448"/>
                    <a:gd name="connsiteY15" fmla="*/ 285750 h 304800"/>
                    <a:gd name="connsiteX16" fmla="*/ 33755 w 552448"/>
                    <a:gd name="connsiteY16" fmla="*/ 285750 h 304800"/>
                    <a:gd name="connsiteX17" fmla="*/ 19048 w 552448"/>
                    <a:gd name="connsiteY17" fmla="*/ 271082 h 304800"/>
                    <a:gd name="connsiteX18" fmla="*/ 19048 w 552448"/>
                    <a:gd name="connsiteY18" fmla="*/ 268510 h 304800"/>
                    <a:gd name="connsiteX19" fmla="*/ 85723 w 552448"/>
                    <a:gd name="connsiteY19" fmla="*/ 268510 h 304800"/>
                    <a:gd name="connsiteX20" fmla="*/ 85723 w 552448"/>
                    <a:gd name="connsiteY20" fmla="*/ 33719 h 304800"/>
                    <a:gd name="connsiteX21" fmla="*/ 100392 w 552448"/>
                    <a:gd name="connsiteY21" fmla="*/ 19050 h 304800"/>
                    <a:gd name="connsiteX22" fmla="*/ 452055 w 552448"/>
                    <a:gd name="connsiteY22" fmla="*/ 19050 h 304800"/>
                    <a:gd name="connsiteX23" fmla="*/ 466723 w 552448"/>
                    <a:gd name="connsiteY23" fmla="*/ 33719 h 304800"/>
                    <a:gd name="connsiteX24" fmla="*/ 466723 w 552448"/>
                    <a:gd name="connsiteY24" fmla="*/ 268510 h 304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552448" h="304800">
                      <a:moveTo>
                        <a:pt x="485773" y="33719"/>
                      </a:moveTo>
                      <a:cubicBezTo>
                        <a:pt x="485721" y="15044"/>
                        <a:pt x="470540" y="-52"/>
                        <a:pt x="451865" y="0"/>
                      </a:cubicBezTo>
                      <a:cubicBezTo>
                        <a:pt x="451834" y="0"/>
                        <a:pt x="451802" y="0"/>
                        <a:pt x="451771" y="0"/>
                      </a:cubicBezTo>
                      <a:lnTo>
                        <a:pt x="100394" y="0"/>
                      </a:lnTo>
                      <a:cubicBezTo>
                        <a:pt x="81780" y="20"/>
                        <a:pt x="66695" y="15105"/>
                        <a:pt x="66675" y="33719"/>
                      </a:cubicBezTo>
                      <a:lnTo>
                        <a:pt x="66675" y="249460"/>
                      </a:lnTo>
                      <a:lnTo>
                        <a:pt x="0" y="249460"/>
                      </a:lnTo>
                      <a:lnTo>
                        <a:pt x="0" y="271120"/>
                      </a:lnTo>
                      <a:cubicBezTo>
                        <a:pt x="125" y="289683"/>
                        <a:pt x="15153" y="304695"/>
                        <a:pt x="33718" y="304800"/>
                      </a:cubicBezTo>
                      <a:lnTo>
                        <a:pt x="518767" y="304800"/>
                      </a:lnTo>
                      <a:cubicBezTo>
                        <a:pt x="537331" y="304675"/>
                        <a:pt x="552344" y="289646"/>
                        <a:pt x="552448" y="271082"/>
                      </a:cubicBezTo>
                      <a:lnTo>
                        <a:pt x="552448" y="249460"/>
                      </a:lnTo>
                      <a:lnTo>
                        <a:pt x="485773" y="249460"/>
                      </a:lnTo>
                      <a:close/>
                      <a:moveTo>
                        <a:pt x="533398" y="268510"/>
                      </a:moveTo>
                      <a:lnTo>
                        <a:pt x="533398" y="271045"/>
                      </a:lnTo>
                      <a:cubicBezTo>
                        <a:pt x="533349" y="279132"/>
                        <a:pt x="526816" y="285681"/>
                        <a:pt x="518730" y="285750"/>
                      </a:cubicBezTo>
                      <a:lnTo>
                        <a:pt x="33755" y="285750"/>
                      </a:lnTo>
                      <a:cubicBezTo>
                        <a:pt x="25668" y="285701"/>
                        <a:pt x="19119" y="279168"/>
                        <a:pt x="19048" y="271082"/>
                      </a:cubicBezTo>
                      <a:lnTo>
                        <a:pt x="19048" y="268510"/>
                      </a:lnTo>
                      <a:lnTo>
                        <a:pt x="85723" y="268510"/>
                      </a:lnTo>
                      <a:lnTo>
                        <a:pt x="85723" y="33719"/>
                      </a:lnTo>
                      <a:cubicBezTo>
                        <a:pt x="85733" y="25621"/>
                        <a:pt x="92294" y="19060"/>
                        <a:pt x="100392" y="19050"/>
                      </a:cubicBezTo>
                      <a:lnTo>
                        <a:pt x="452055" y="19050"/>
                      </a:lnTo>
                      <a:cubicBezTo>
                        <a:pt x="460152" y="19060"/>
                        <a:pt x="466714" y="25621"/>
                        <a:pt x="466723" y="33719"/>
                      </a:cubicBezTo>
                      <a:lnTo>
                        <a:pt x="466723" y="26851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828754" hangingPunct="1">
                    <a:lnSpc>
                      <a:spcPct val="100000"/>
                    </a:lnSpc>
                    <a:defRPr/>
                  </a:pPr>
                  <a:endParaRPr lang="en-US" sz="3600" b="0" kern="1200" cap="none" spc="0">
                    <a:latin typeface="Calibri" panose="020F0502020204030204"/>
                  </a:endParaRPr>
                </a:p>
              </p:txBody>
            </p:sp>
          </p:grpSp>
        </p:grpSp>
        <p:grpSp>
          <p:nvGrpSpPr>
            <p:cNvPr id="181" name="Group 180">
              <a:extLst>
                <a:ext uri="{FF2B5EF4-FFF2-40B4-BE49-F238E27FC236}">
                  <a16:creationId xmlns:a16="http://schemas.microsoft.com/office/drawing/2014/main" id="{95AE413C-341E-4C9C-97C5-E19B6F1DC761}"/>
                </a:ext>
              </a:extLst>
            </p:cNvPr>
            <p:cNvGrpSpPr/>
            <p:nvPr/>
          </p:nvGrpSpPr>
          <p:grpSpPr>
            <a:xfrm>
              <a:off x="2468027" y="6107825"/>
              <a:ext cx="605216" cy="809632"/>
              <a:chOff x="7631025" y="3554286"/>
              <a:chExt cx="605216" cy="809632"/>
            </a:xfrm>
          </p:grpSpPr>
          <p:grpSp>
            <p:nvGrpSpPr>
              <p:cNvPr id="243" name="Graphic 69" descr="Programmer female outline">
                <a:extLst>
                  <a:ext uri="{FF2B5EF4-FFF2-40B4-BE49-F238E27FC236}">
                    <a16:creationId xmlns:a16="http://schemas.microsoft.com/office/drawing/2014/main" id="{D7618F15-780E-4C46-8F80-9540E2187DA0}"/>
                  </a:ext>
                </a:extLst>
              </p:cNvPr>
              <p:cNvGrpSpPr/>
              <p:nvPr/>
            </p:nvGrpSpPr>
            <p:grpSpPr>
              <a:xfrm>
                <a:off x="7631025" y="3554286"/>
                <a:ext cx="605216" cy="809632"/>
                <a:chOff x="7631025" y="3554286"/>
                <a:chExt cx="605216" cy="809632"/>
              </a:xfrm>
              <a:solidFill>
                <a:schemeClr val="tx1"/>
              </a:solidFill>
            </p:grpSpPr>
            <p:sp>
              <p:nvSpPr>
                <p:cNvPr id="245" name="Freeform: Shape 244">
                  <a:extLst>
                    <a:ext uri="{FF2B5EF4-FFF2-40B4-BE49-F238E27FC236}">
                      <a16:creationId xmlns:a16="http://schemas.microsoft.com/office/drawing/2014/main" id="{A436D7A6-4E22-4BE9-849A-8658D09444AA}"/>
                    </a:ext>
                  </a:extLst>
                </p:cNvPr>
                <p:cNvSpPr/>
                <p:nvPr/>
              </p:nvSpPr>
              <p:spPr>
                <a:xfrm>
                  <a:off x="7631025" y="3554286"/>
                  <a:ext cx="605216" cy="736499"/>
                </a:xfrm>
                <a:custGeom>
                  <a:avLst/>
                  <a:gdLst>
                    <a:gd name="connsiteX0" fmla="*/ 421934 w 605216"/>
                    <a:gd name="connsiteY0" fmla="*/ 419107 h 736499"/>
                    <a:gd name="connsiteX1" fmla="*/ 544016 w 605216"/>
                    <a:gd name="connsiteY1" fmla="*/ 483544 h 736499"/>
                    <a:gd name="connsiteX2" fmla="*/ 569267 w 605216"/>
                    <a:gd name="connsiteY2" fmla="*/ 533626 h 736499"/>
                    <a:gd name="connsiteX3" fmla="*/ 586002 w 605216"/>
                    <a:gd name="connsiteY3" fmla="*/ 667195 h 736499"/>
                    <a:gd name="connsiteX4" fmla="*/ 574334 w 605216"/>
                    <a:gd name="connsiteY4" fmla="*/ 693742 h 736499"/>
                    <a:gd name="connsiteX5" fmla="*/ 531167 w 605216"/>
                    <a:gd name="connsiteY5" fmla="*/ 715973 h 736499"/>
                    <a:gd name="connsiteX6" fmla="*/ 531167 w 605216"/>
                    <a:gd name="connsiteY6" fmla="*/ 736499 h 736499"/>
                    <a:gd name="connsiteX7" fmla="*/ 584993 w 605216"/>
                    <a:gd name="connsiteY7" fmla="*/ 709477 h 736499"/>
                    <a:gd name="connsiteX8" fmla="*/ 604833 w 605216"/>
                    <a:gd name="connsiteY8" fmla="*/ 664900 h 736499"/>
                    <a:gd name="connsiteX9" fmla="*/ 588317 w 605216"/>
                    <a:gd name="connsiteY9" fmla="*/ 532721 h 736499"/>
                    <a:gd name="connsiteX10" fmla="*/ 556399 w 605216"/>
                    <a:gd name="connsiteY10" fmla="*/ 469018 h 736499"/>
                    <a:gd name="connsiteX11" fmla="*/ 472055 w 605216"/>
                    <a:gd name="connsiteY11" fmla="*/ 418783 h 736499"/>
                    <a:gd name="connsiteX12" fmla="*/ 474055 w 605216"/>
                    <a:gd name="connsiteY12" fmla="*/ 177353 h 736499"/>
                    <a:gd name="connsiteX13" fmla="*/ 468397 w 605216"/>
                    <a:gd name="connsiteY13" fmla="*/ 129119 h 736499"/>
                    <a:gd name="connsiteX14" fmla="*/ 377471 w 605216"/>
                    <a:gd name="connsiteY14" fmla="*/ 17838 h 736499"/>
                    <a:gd name="connsiteX15" fmla="*/ 354878 w 605216"/>
                    <a:gd name="connsiteY15" fmla="*/ 19743 h 736499"/>
                    <a:gd name="connsiteX16" fmla="*/ 353811 w 605216"/>
                    <a:gd name="connsiteY16" fmla="*/ 20505 h 736499"/>
                    <a:gd name="connsiteX17" fmla="*/ 349592 w 605216"/>
                    <a:gd name="connsiteY17" fmla="*/ 14609 h 736499"/>
                    <a:gd name="connsiteX18" fmla="*/ 330799 w 605216"/>
                    <a:gd name="connsiteY18" fmla="*/ 2550 h 736499"/>
                    <a:gd name="connsiteX19" fmla="*/ 190562 w 605216"/>
                    <a:gd name="connsiteY19" fmla="*/ 41279 h 736499"/>
                    <a:gd name="connsiteX20" fmla="*/ 131688 w 605216"/>
                    <a:gd name="connsiteY20" fmla="*/ 174953 h 736499"/>
                    <a:gd name="connsiteX21" fmla="*/ 133212 w 605216"/>
                    <a:gd name="connsiteY21" fmla="*/ 418793 h 736499"/>
                    <a:gd name="connsiteX22" fmla="*/ 48792 w 605216"/>
                    <a:gd name="connsiteY22" fmla="*/ 469066 h 736499"/>
                    <a:gd name="connsiteX23" fmla="*/ 16864 w 605216"/>
                    <a:gd name="connsiteY23" fmla="*/ 532769 h 736499"/>
                    <a:gd name="connsiteX24" fmla="*/ 367 w 605216"/>
                    <a:gd name="connsiteY24" fmla="*/ 665014 h 736499"/>
                    <a:gd name="connsiteX25" fmla="*/ 20227 w 605216"/>
                    <a:gd name="connsiteY25" fmla="*/ 709467 h 736499"/>
                    <a:gd name="connsiteX26" fmla="*/ 73967 w 605216"/>
                    <a:gd name="connsiteY26" fmla="*/ 736490 h 736499"/>
                    <a:gd name="connsiteX27" fmla="*/ 73967 w 605216"/>
                    <a:gd name="connsiteY27" fmla="*/ 715954 h 736499"/>
                    <a:gd name="connsiteX28" fmla="*/ 30923 w 605216"/>
                    <a:gd name="connsiteY28" fmla="*/ 693732 h 736499"/>
                    <a:gd name="connsiteX29" fmla="*/ 19246 w 605216"/>
                    <a:gd name="connsiteY29" fmla="*/ 667291 h 736499"/>
                    <a:gd name="connsiteX30" fmla="*/ 35867 w 605216"/>
                    <a:gd name="connsiteY30" fmla="*/ 534607 h 736499"/>
                    <a:gd name="connsiteX31" fmla="*/ 35943 w 605216"/>
                    <a:gd name="connsiteY31" fmla="*/ 533655 h 736499"/>
                    <a:gd name="connsiteX32" fmla="*/ 61156 w 605216"/>
                    <a:gd name="connsiteY32" fmla="*/ 483572 h 736499"/>
                    <a:gd name="connsiteX33" fmla="*/ 183200 w 605216"/>
                    <a:gd name="connsiteY33" fmla="*/ 419107 h 736499"/>
                    <a:gd name="connsiteX34" fmla="*/ 302567 w 605216"/>
                    <a:gd name="connsiteY34" fmla="*/ 447682 h 736499"/>
                    <a:gd name="connsiteX35" fmla="*/ 421934 w 605216"/>
                    <a:gd name="connsiteY35" fmla="*/ 419107 h 736499"/>
                    <a:gd name="connsiteX36" fmla="*/ 175313 w 605216"/>
                    <a:gd name="connsiteY36" fmla="*/ 401781 h 736499"/>
                    <a:gd name="connsiteX37" fmla="*/ 152215 w 605216"/>
                    <a:gd name="connsiteY37" fmla="*/ 410706 h 736499"/>
                    <a:gd name="connsiteX38" fmla="*/ 150738 w 605216"/>
                    <a:gd name="connsiteY38" fmla="*/ 174829 h 736499"/>
                    <a:gd name="connsiteX39" fmla="*/ 202916 w 605216"/>
                    <a:gd name="connsiteY39" fmla="*/ 55767 h 736499"/>
                    <a:gd name="connsiteX40" fmla="*/ 327446 w 605216"/>
                    <a:gd name="connsiteY40" fmla="*/ 21334 h 736499"/>
                    <a:gd name="connsiteX41" fmla="*/ 334056 w 605216"/>
                    <a:gd name="connsiteY41" fmla="*/ 25715 h 736499"/>
                    <a:gd name="connsiteX42" fmla="*/ 343801 w 605216"/>
                    <a:gd name="connsiteY42" fmla="*/ 39336 h 736499"/>
                    <a:gd name="connsiteX43" fmla="*/ 357069 w 605216"/>
                    <a:gd name="connsiteY43" fmla="*/ 41555 h 736499"/>
                    <a:gd name="connsiteX44" fmla="*/ 365879 w 605216"/>
                    <a:gd name="connsiteY44" fmla="*/ 35278 h 736499"/>
                    <a:gd name="connsiteX45" fmla="*/ 368927 w 605216"/>
                    <a:gd name="connsiteY45" fmla="*/ 34897 h 736499"/>
                    <a:gd name="connsiteX46" fmla="*/ 449966 w 605216"/>
                    <a:gd name="connsiteY46" fmla="*/ 134148 h 736499"/>
                    <a:gd name="connsiteX47" fmla="*/ 454967 w 605216"/>
                    <a:gd name="connsiteY47" fmla="*/ 177267 h 736499"/>
                    <a:gd name="connsiteX48" fmla="*/ 453062 w 605216"/>
                    <a:gd name="connsiteY48" fmla="*/ 410754 h 736499"/>
                    <a:gd name="connsiteX49" fmla="*/ 430621 w 605216"/>
                    <a:gd name="connsiteY49" fmla="*/ 402067 h 736499"/>
                    <a:gd name="connsiteX50" fmla="*/ 400141 w 605216"/>
                    <a:gd name="connsiteY50" fmla="*/ 389561 h 736499"/>
                    <a:gd name="connsiteX51" fmla="*/ 388292 w 605216"/>
                    <a:gd name="connsiteY51" fmla="*/ 371939 h 736499"/>
                    <a:gd name="connsiteX52" fmla="*/ 388292 w 605216"/>
                    <a:gd name="connsiteY52" fmla="*/ 340145 h 736499"/>
                    <a:gd name="connsiteX53" fmla="*/ 435917 w 605216"/>
                    <a:gd name="connsiteY53" fmla="*/ 238132 h 736499"/>
                    <a:gd name="connsiteX54" fmla="*/ 435917 w 605216"/>
                    <a:gd name="connsiteY54" fmla="*/ 190507 h 736499"/>
                    <a:gd name="connsiteX55" fmla="*/ 407342 w 605216"/>
                    <a:gd name="connsiteY55" fmla="*/ 161932 h 736499"/>
                    <a:gd name="connsiteX56" fmla="*/ 197792 w 605216"/>
                    <a:gd name="connsiteY56" fmla="*/ 161932 h 736499"/>
                    <a:gd name="connsiteX57" fmla="*/ 169217 w 605216"/>
                    <a:gd name="connsiteY57" fmla="*/ 190507 h 736499"/>
                    <a:gd name="connsiteX58" fmla="*/ 169217 w 605216"/>
                    <a:gd name="connsiteY58" fmla="*/ 238132 h 736499"/>
                    <a:gd name="connsiteX59" fmla="*/ 216766 w 605216"/>
                    <a:gd name="connsiteY59" fmla="*/ 340050 h 736499"/>
                    <a:gd name="connsiteX60" fmla="*/ 216766 w 605216"/>
                    <a:gd name="connsiteY60" fmla="*/ 371901 h 736499"/>
                    <a:gd name="connsiteX61" fmla="*/ 204974 w 605216"/>
                    <a:gd name="connsiteY61" fmla="*/ 389580 h 736499"/>
                    <a:gd name="connsiteX62" fmla="*/ 188267 w 605216"/>
                    <a:gd name="connsiteY62" fmla="*/ 238132 h 736499"/>
                    <a:gd name="connsiteX63" fmla="*/ 188267 w 605216"/>
                    <a:gd name="connsiteY63" fmla="*/ 190507 h 736499"/>
                    <a:gd name="connsiteX64" fmla="*/ 197792 w 605216"/>
                    <a:gd name="connsiteY64" fmla="*/ 180982 h 736499"/>
                    <a:gd name="connsiteX65" fmla="*/ 407342 w 605216"/>
                    <a:gd name="connsiteY65" fmla="*/ 180982 h 736499"/>
                    <a:gd name="connsiteX66" fmla="*/ 416867 w 605216"/>
                    <a:gd name="connsiteY66" fmla="*/ 190507 h 736499"/>
                    <a:gd name="connsiteX67" fmla="*/ 416867 w 605216"/>
                    <a:gd name="connsiteY67" fmla="*/ 238132 h 736499"/>
                    <a:gd name="connsiteX68" fmla="*/ 302567 w 605216"/>
                    <a:gd name="connsiteY68" fmla="*/ 352432 h 736499"/>
                    <a:gd name="connsiteX69" fmla="*/ 188267 w 605216"/>
                    <a:gd name="connsiteY69" fmla="*/ 238132 h 736499"/>
                    <a:gd name="connsiteX70" fmla="*/ 302567 w 605216"/>
                    <a:gd name="connsiteY70" fmla="*/ 428632 h 736499"/>
                    <a:gd name="connsiteX71" fmla="*/ 205564 w 605216"/>
                    <a:gd name="connsiteY71" fmla="*/ 409887 h 736499"/>
                    <a:gd name="connsiteX72" fmla="*/ 212232 w 605216"/>
                    <a:gd name="connsiteY72" fmla="*/ 407163 h 736499"/>
                    <a:gd name="connsiteX73" fmla="*/ 235892 w 605216"/>
                    <a:gd name="connsiteY73" fmla="*/ 371930 h 736499"/>
                    <a:gd name="connsiteX74" fmla="*/ 235892 w 605216"/>
                    <a:gd name="connsiteY74" fmla="*/ 353385 h 736499"/>
                    <a:gd name="connsiteX75" fmla="*/ 369242 w 605216"/>
                    <a:gd name="connsiteY75" fmla="*/ 353451 h 736499"/>
                    <a:gd name="connsiteX76" fmla="*/ 369242 w 605216"/>
                    <a:gd name="connsiteY76" fmla="*/ 371930 h 736499"/>
                    <a:gd name="connsiteX77" fmla="*/ 392873 w 605216"/>
                    <a:gd name="connsiteY77" fmla="*/ 407172 h 736499"/>
                    <a:gd name="connsiteX78" fmla="*/ 399541 w 605216"/>
                    <a:gd name="connsiteY78" fmla="*/ 409906 h 736499"/>
                    <a:gd name="connsiteX79" fmla="*/ 302567 w 605216"/>
                    <a:gd name="connsiteY79" fmla="*/ 428632 h 7364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</a:cxnLst>
                  <a:rect l="l" t="t" r="r" b="b"/>
                  <a:pathLst>
                    <a:path w="605216" h="736499">
                      <a:moveTo>
                        <a:pt x="421934" y="419107"/>
                      </a:moveTo>
                      <a:cubicBezTo>
                        <a:pt x="475636" y="439110"/>
                        <a:pt x="516879" y="460474"/>
                        <a:pt x="544016" y="483544"/>
                      </a:cubicBezTo>
                      <a:cubicBezTo>
                        <a:pt x="559293" y="495790"/>
                        <a:pt x="568506" y="514062"/>
                        <a:pt x="569267" y="533626"/>
                      </a:cubicBezTo>
                      <a:lnTo>
                        <a:pt x="586002" y="667195"/>
                      </a:lnTo>
                      <a:cubicBezTo>
                        <a:pt x="587371" y="677528"/>
                        <a:pt x="582872" y="687764"/>
                        <a:pt x="574334" y="693742"/>
                      </a:cubicBezTo>
                      <a:cubicBezTo>
                        <a:pt x="560779" y="702670"/>
                        <a:pt x="546308" y="710124"/>
                        <a:pt x="531167" y="715973"/>
                      </a:cubicBezTo>
                      <a:lnTo>
                        <a:pt x="531167" y="736499"/>
                      </a:lnTo>
                      <a:cubicBezTo>
                        <a:pt x="550108" y="729639"/>
                        <a:pt x="568175" y="720569"/>
                        <a:pt x="584993" y="709477"/>
                      </a:cubicBezTo>
                      <a:cubicBezTo>
                        <a:pt x="599414" y="699491"/>
                        <a:pt x="607067" y="682298"/>
                        <a:pt x="604833" y="664900"/>
                      </a:cubicBezTo>
                      <a:lnTo>
                        <a:pt x="588317" y="532721"/>
                      </a:lnTo>
                      <a:cubicBezTo>
                        <a:pt x="587181" y="507925"/>
                        <a:pt x="575580" y="484774"/>
                        <a:pt x="556399" y="469018"/>
                      </a:cubicBezTo>
                      <a:cubicBezTo>
                        <a:pt x="530822" y="448339"/>
                        <a:pt x="502419" y="431423"/>
                        <a:pt x="472055" y="418783"/>
                      </a:cubicBezTo>
                      <a:cubicBezTo>
                        <a:pt x="472312" y="392390"/>
                        <a:pt x="473788" y="238427"/>
                        <a:pt x="474055" y="177353"/>
                      </a:cubicBezTo>
                      <a:cubicBezTo>
                        <a:pt x="474371" y="161092"/>
                        <a:pt x="472467" y="144864"/>
                        <a:pt x="468397" y="129119"/>
                      </a:cubicBezTo>
                      <a:cubicBezTo>
                        <a:pt x="455310" y="80774"/>
                        <a:pt x="422238" y="40298"/>
                        <a:pt x="377471" y="17838"/>
                      </a:cubicBezTo>
                      <a:cubicBezTo>
                        <a:pt x="370169" y="14239"/>
                        <a:pt x="361475" y="14972"/>
                        <a:pt x="354878" y="19743"/>
                      </a:cubicBezTo>
                      <a:lnTo>
                        <a:pt x="353811" y="20505"/>
                      </a:lnTo>
                      <a:lnTo>
                        <a:pt x="349592" y="14609"/>
                      </a:lnTo>
                      <a:cubicBezTo>
                        <a:pt x="345161" y="8271"/>
                        <a:pt x="338407" y="3938"/>
                        <a:pt x="330799" y="2550"/>
                      </a:cubicBezTo>
                      <a:cubicBezTo>
                        <a:pt x="280610" y="-6248"/>
                        <a:pt x="229123" y="7971"/>
                        <a:pt x="190562" y="41279"/>
                      </a:cubicBezTo>
                      <a:cubicBezTo>
                        <a:pt x="152215" y="74997"/>
                        <a:pt x="130677" y="123901"/>
                        <a:pt x="131688" y="174953"/>
                      </a:cubicBezTo>
                      <a:lnTo>
                        <a:pt x="133212" y="418793"/>
                      </a:lnTo>
                      <a:cubicBezTo>
                        <a:pt x="102817" y="431435"/>
                        <a:pt x="74388" y="448364"/>
                        <a:pt x="48792" y="469066"/>
                      </a:cubicBezTo>
                      <a:cubicBezTo>
                        <a:pt x="29607" y="484819"/>
                        <a:pt x="18004" y="507971"/>
                        <a:pt x="16864" y="532769"/>
                      </a:cubicBezTo>
                      <a:lnTo>
                        <a:pt x="367" y="665014"/>
                      </a:lnTo>
                      <a:cubicBezTo>
                        <a:pt x="-1814" y="682374"/>
                        <a:pt x="5840" y="699508"/>
                        <a:pt x="20227" y="709467"/>
                      </a:cubicBezTo>
                      <a:cubicBezTo>
                        <a:pt x="37017" y="720554"/>
                        <a:pt x="55055" y="729623"/>
                        <a:pt x="73967" y="736490"/>
                      </a:cubicBezTo>
                      <a:lnTo>
                        <a:pt x="73967" y="715954"/>
                      </a:lnTo>
                      <a:cubicBezTo>
                        <a:pt x="58870" y="710099"/>
                        <a:pt x="44439" y="702649"/>
                        <a:pt x="30923" y="693732"/>
                      </a:cubicBezTo>
                      <a:cubicBezTo>
                        <a:pt x="22414" y="687778"/>
                        <a:pt x="17915" y="677591"/>
                        <a:pt x="19246" y="667291"/>
                      </a:cubicBezTo>
                      <a:lnTo>
                        <a:pt x="35867" y="534607"/>
                      </a:lnTo>
                      <a:lnTo>
                        <a:pt x="35943" y="533655"/>
                      </a:lnTo>
                      <a:cubicBezTo>
                        <a:pt x="36695" y="514096"/>
                        <a:pt x="45893" y="495825"/>
                        <a:pt x="61156" y="483572"/>
                      </a:cubicBezTo>
                      <a:cubicBezTo>
                        <a:pt x="88731" y="460065"/>
                        <a:pt x="128088" y="439386"/>
                        <a:pt x="183200" y="419107"/>
                      </a:cubicBezTo>
                      <a:cubicBezTo>
                        <a:pt x="208993" y="436833"/>
                        <a:pt x="253989" y="447682"/>
                        <a:pt x="302567" y="447682"/>
                      </a:cubicBezTo>
                      <a:cubicBezTo>
                        <a:pt x="351144" y="447682"/>
                        <a:pt x="396140" y="436833"/>
                        <a:pt x="421934" y="419107"/>
                      </a:cubicBezTo>
                      <a:close/>
                      <a:moveTo>
                        <a:pt x="175313" y="401781"/>
                      </a:moveTo>
                      <a:cubicBezTo>
                        <a:pt x="167280" y="404741"/>
                        <a:pt x="159580" y="407715"/>
                        <a:pt x="152215" y="410706"/>
                      </a:cubicBezTo>
                      <a:lnTo>
                        <a:pt x="150738" y="174829"/>
                      </a:lnTo>
                      <a:cubicBezTo>
                        <a:pt x="149762" y="129397"/>
                        <a:pt x="168850" y="85842"/>
                        <a:pt x="202916" y="55767"/>
                      </a:cubicBezTo>
                      <a:cubicBezTo>
                        <a:pt x="237142" y="26158"/>
                        <a:pt x="282871" y="13514"/>
                        <a:pt x="327446" y="21334"/>
                      </a:cubicBezTo>
                      <a:cubicBezTo>
                        <a:pt x="330133" y="21885"/>
                        <a:pt x="332502" y="23455"/>
                        <a:pt x="334056" y="25715"/>
                      </a:cubicBezTo>
                      <a:lnTo>
                        <a:pt x="343801" y="39336"/>
                      </a:lnTo>
                      <a:cubicBezTo>
                        <a:pt x="346855" y="43606"/>
                        <a:pt x="352790" y="44599"/>
                        <a:pt x="357069" y="41555"/>
                      </a:cubicBezTo>
                      <a:lnTo>
                        <a:pt x="365879" y="35278"/>
                      </a:lnTo>
                      <a:cubicBezTo>
                        <a:pt x="366754" y="34615"/>
                        <a:pt x="367917" y="34470"/>
                        <a:pt x="368927" y="34897"/>
                      </a:cubicBezTo>
                      <a:cubicBezTo>
                        <a:pt x="408834" y="54940"/>
                        <a:pt x="438310" y="91039"/>
                        <a:pt x="449966" y="134148"/>
                      </a:cubicBezTo>
                      <a:cubicBezTo>
                        <a:pt x="453587" y="148227"/>
                        <a:pt x="455270" y="162733"/>
                        <a:pt x="454967" y="177267"/>
                      </a:cubicBezTo>
                      <a:cubicBezTo>
                        <a:pt x="454719" y="233770"/>
                        <a:pt x="453433" y="369920"/>
                        <a:pt x="453062" y="410754"/>
                      </a:cubicBezTo>
                      <a:cubicBezTo>
                        <a:pt x="445880" y="407846"/>
                        <a:pt x="438400" y="404950"/>
                        <a:pt x="430621" y="402067"/>
                      </a:cubicBezTo>
                      <a:lnTo>
                        <a:pt x="400141" y="389561"/>
                      </a:lnTo>
                      <a:cubicBezTo>
                        <a:pt x="392980" y="386637"/>
                        <a:pt x="388299" y="379674"/>
                        <a:pt x="388292" y="371939"/>
                      </a:cubicBezTo>
                      <a:lnTo>
                        <a:pt x="388292" y="340145"/>
                      </a:lnTo>
                      <a:cubicBezTo>
                        <a:pt x="418478" y="314862"/>
                        <a:pt x="435918" y="277508"/>
                        <a:pt x="435917" y="238132"/>
                      </a:cubicBezTo>
                      <a:lnTo>
                        <a:pt x="435917" y="190507"/>
                      </a:lnTo>
                      <a:cubicBezTo>
                        <a:pt x="435917" y="174725"/>
                        <a:pt x="423124" y="161932"/>
                        <a:pt x="407342" y="161932"/>
                      </a:cubicBezTo>
                      <a:lnTo>
                        <a:pt x="197792" y="161932"/>
                      </a:lnTo>
                      <a:cubicBezTo>
                        <a:pt x="182010" y="161932"/>
                        <a:pt x="169217" y="174725"/>
                        <a:pt x="169217" y="190507"/>
                      </a:cubicBezTo>
                      <a:lnTo>
                        <a:pt x="169217" y="238132"/>
                      </a:lnTo>
                      <a:cubicBezTo>
                        <a:pt x="169222" y="277463"/>
                        <a:pt x="186629" y="314776"/>
                        <a:pt x="216766" y="340050"/>
                      </a:cubicBezTo>
                      <a:lnTo>
                        <a:pt x="216766" y="371901"/>
                      </a:lnTo>
                      <a:cubicBezTo>
                        <a:pt x="216792" y="379642"/>
                        <a:pt x="212132" y="386630"/>
                        <a:pt x="204974" y="389580"/>
                      </a:cubicBezTo>
                      <a:close/>
                      <a:moveTo>
                        <a:pt x="188267" y="238132"/>
                      </a:moveTo>
                      <a:lnTo>
                        <a:pt x="188267" y="190507"/>
                      </a:lnTo>
                      <a:cubicBezTo>
                        <a:pt x="188267" y="185247"/>
                        <a:pt x="192531" y="180982"/>
                        <a:pt x="197792" y="180982"/>
                      </a:cubicBezTo>
                      <a:lnTo>
                        <a:pt x="407342" y="180982"/>
                      </a:lnTo>
                      <a:cubicBezTo>
                        <a:pt x="412602" y="180982"/>
                        <a:pt x="416867" y="185247"/>
                        <a:pt x="416867" y="190507"/>
                      </a:cubicBezTo>
                      <a:lnTo>
                        <a:pt x="416867" y="238132"/>
                      </a:lnTo>
                      <a:cubicBezTo>
                        <a:pt x="416867" y="301258"/>
                        <a:pt x="365693" y="352432"/>
                        <a:pt x="302567" y="352432"/>
                      </a:cubicBezTo>
                      <a:cubicBezTo>
                        <a:pt x="239441" y="352432"/>
                        <a:pt x="188267" y="301258"/>
                        <a:pt x="188267" y="238132"/>
                      </a:cubicBezTo>
                      <a:close/>
                      <a:moveTo>
                        <a:pt x="302567" y="428632"/>
                      </a:moveTo>
                      <a:cubicBezTo>
                        <a:pt x="269264" y="429399"/>
                        <a:pt x="236184" y="423006"/>
                        <a:pt x="205564" y="409887"/>
                      </a:cubicBezTo>
                      <a:lnTo>
                        <a:pt x="212232" y="407163"/>
                      </a:lnTo>
                      <a:cubicBezTo>
                        <a:pt x="226555" y="401330"/>
                        <a:pt x="235913" y="387396"/>
                        <a:pt x="235892" y="371930"/>
                      </a:cubicBezTo>
                      <a:lnTo>
                        <a:pt x="235892" y="353385"/>
                      </a:lnTo>
                      <a:cubicBezTo>
                        <a:pt x="277075" y="377460"/>
                        <a:pt x="328034" y="377486"/>
                        <a:pt x="369242" y="353451"/>
                      </a:cubicBezTo>
                      <a:lnTo>
                        <a:pt x="369242" y="371930"/>
                      </a:lnTo>
                      <a:cubicBezTo>
                        <a:pt x="369214" y="387392"/>
                        <a:pt x="378559" y="401328"/>
                        <a:pt x="392873" y="407172"/>
                      </a:cubicBezTo>
                      <a:lnTo>
                        <a:pt x="399541" y="409906"/>
                      </a:lnTo>
                      <a:cubicBezTo>
                        <a:pt x="368929" y="423018"/>
                        <a:pt x="335860" y="429405"/>
                        <a:pt x="302567" y="428632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828754" hangingPunct="1">
                    <a:lnSpc>
                      <a:spcPct val="100000"/>
                    </a:lnSpc>
                    <a:defRPr/>
                  </a:pPr>
                  <a:endParaRPr lang="en-US" sz="3600" b="0" kern="1200" cap="none" spc="0">
                    <a:latin typeface="Calibri" panose="020F0502020204030204"/>
                  </a:endParaRPr>
                </a:p>
              </p:txBody>
            </p:sp>
            <p:sp>
              <p:nvSpPr>
                <p:cNvPr id="246" name="Freeform: Shape 245">
                  <a:extLst>
                    <a:ext uri="{FF2B5EF4-FFF2-40B4-BE49-F238E27FC236}">
                      <a16:creationId xmlns:a16="http://schemas.microsoft.com/office/drawing/2014/main" id="{FF920EEF-6D71-469D-A04C-55A01C394339}"/>
                    </a:ext>
                  </a:extLst>
                </p:cNvPr>
                <p:cNvSpPr/>
                <p:nvPr/>
              </p:nvSpPr>
              <p:spPr>
                <a:xfrm>
                  <a:off x="7657367" y="4059118"/>
                  <a:ext cx="552450" cy="304800"/>
                </a:xfrm>
                <a:custGeom>
                  <a:avLst/>
                  <a:gdLst>
                    <a:gd name="connsiteX0" fmla="*/ 485775 w 552450"/>
                    <a:gd name="connsiteY0" fmla="*/ 33719 h 304800"/>
                    <a:gd name="connsiteX1" fmla="*/ 451866 w 552450"/>
                    <a:gd name="connsiteY1" fmla="*/ 0 h 304800"/>
                    <a:gd name="connsiteX2" fmla="*/ 451809 w 552450"/>
                    <a:gd name="connsiteY2" fmla="*/ 0 h 304800"/>
                    <a:gd name="connsiteX3" fmla="*/ 100432 w 552450"/>
                    <a:gd name="connsiteY3" fmla="*/ 0 h 304800"/>
                    <a:gd name="connsiteX4" fmla="*/ 66675 w 552450"/>
                    <a:gd name="connsiteY4" fmla="*/ 33719 h 304800"/>
                    <a:gd name="connsiteX5" fmla="*/ 66675 w 552450"/>
                    <a:gd name="connsiteY5" fmla="*/ 249460 h 304800"/>
                    <a:gd name="connsiteX6" fmla="*/ 0 w 552450"/>
                    <a:gd name="connsiteY6" fmla="*/ 249460 h 304800"/>
                    <a:gd name="connsiteX7" fmla="*/ 0 w 552450"/>
                    <a:gd name="connsiteY7" fmla="*/ 271120 h 304800"/>
                    <a:gd name="connsiteX8" fmla="*/ 33757 w 552450"/>
                    <a:gd name="connsiteY8" fmla="*/ 304800 h 304800"/>
                    <a:gd name="connsiteX9" fmla="*/ 518808 w 552450"/>
                    <a:gd name="connsiteY9" fmla="*/ 304800 h 304800"/>
                    <a:gd name="connsiteX10" fmla="*/ 552450 w 552450"/>
                    <a:gd name="connsiteY10" fmla="*/ 271082 h 304800"/>
                    <a:gd name="connsiteX11" fmla="*/ 552450 w 552450"/>
                    <a:gd name="connsiteY11" fmla="*/ 249460 h 304800"/>
                    <a:gd name="connsiteX12" fmla="*/ 485775 w 552450"/>
                    <a:gd name="connsiteY12" fmla="*/ 249460 h 304800"/>
                    <a:gd name="connsiteX13" fmla="*/ 533400 w 552450"/>
                    <a:gd name="connsiteY13" fmla="*/ 268510 h 304800"/>
                    <a:gd name="connsiteX14" fmla="*/ 533400 w 552450"/>
                    <a:gd name="connsiteY14" fmla="*/ 271044 h 304800"/>
                    <a:gd name="connsiteX15" fmla="*/ 518770 w 552450"/>
                    <a:gd name="connsiteY15" fmla="*/ 285750 h 304800"/>
                    <a:gd name="connsiteX16" fmla="*/ 33795 w 552450"/>
                    <a:gd name="connsiteY16" fmla="*/ 285750 h 304800"/>
                    <a:gd name="connsiteX17" fmla="*/ 19050 w 552450"/>
                    <a:gd name="connsiteY17" fmla="*/ 271082 h 304800"/>
                    <a:gd name="connsiteX18" fmla="*/ 19050 w 552450"/>
                    <a:gd name="connsiteY18" fmla="*/ 268510 h 304800"/>
                    <a:gd name="connsiteX19" fmla="*/ 85725 w 552450"/>
                    <a:gd name="connsiteY19" fmla="*/ 268510 h 304800"/>
                    <a:gd name="connsiteX20" fmla="*/ 85725 w 552450"/>
                    <a:gd name="connsiteY20" fmla="*/ 33719 h 304800"/>
                    <a:gd name="connsiteX21" fmla="*/ 100432 w 552450"/>
                    <a:gd name="connsiteY21" fmla="*/ 19050 h 304800"/>
                    <a:gd name="connsiteX22" fmla="*/ 452095 w 552450"/>
                    <a:gd name="connsiteY22" fmla="*/ 19050 h 304800"/>
                    <a:gd name="connsiteX23" fmla="*/ 466725 w 552450"/>
                    <a:gd name="connsiteY23" fmla="*/ 33719 h 304800"/>
                    <a:gd name="connsiteX24" fmla="*/ 466725 w 552450"/>
                    <a:gd name="connsiteY24" fmla="*/ 268510 h 304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552450" h="304800">
                      <a:moveTo>
                        <a:pt x="485775" y="33719"/>
                      </a:moveTo>
                      <a:cubicBezTo>
                        <a:pt x="485723" y="15044"/>
                        <a:pt x="470542" y="-52"/>
                        <a:pt x="451866" y="0"/>
                      </a:cubicBezTo>
                      <a:cubicBezTo>
                        <a:pt x="451847" y="0"/>
                        <a:pt x="451828" y="0"/>
                        <a:pt x="451809" y="0"/>
                      </a:cubicBezTo>
                      <a:lnTo>
                        <a:pt x="100432" y="0"/>
                      </a:lnTo>
                      <a:cubicBezTo>
                        <a:pt x="81804" y="0"/>
                        <a:pt x="66696" y="15091"/>
                        <a:pt x="66675" y="33719"/>
                      </a:cubicBezTo>
                      <a:lnTo>
                        <a:pt x="66675" y="249460"/>
                      </a:lnTo>
                      <a:lnTo>
                        <a:pt x="0" y="249460"/>
                      </a:lnTo>
                      <a:lnTo>
                        <a:pt x="0" y="271120"/>
                      </a:lnTo>
                      <a:cubicBezTo>
                        <a:pt x="125" y="289698"/>
                        <a:pt x="15177" y="304717"/>
                        <a:pt x="33757" y="304800"/>
                      </a:cubicBezTo>
                      <a:lnTo>
                        <a:pt x="518808" y="304800"/>
                      </a:lnTo>
                      <a:cubicBezTo>
                        <a:pt x="537357" y="304654"/>
                        <a:pt x="552346" y="289631"/>
                        <a:pt x="552450" y="271082"/>
                      </a:cubicBezTo>
                      <a:lnTo>
                        <a:pt x="552450" y="249460"/>
                      </a:lnTo>
                      <a:lnTo>
                        <a:pt x="485775" y="249460"/>
                      </a:lnTo>
                      <a:close/>
                      <a:moveTo>
                        <a:pt x="533400" y="268510"/>
                      </a:moveTo>
                      <a:lnTo>
                        <a:pt x="533400" y="271044"/>
                      </a:lnTo>
                      <a:cubicBezTo>
                        <a:pt x="533349" y="279115"/>
                        <a:pt x="526840" y="285657"/>
                        <a:pt x="518770" y="285750"/>
                      </a:cubicBezTo>
                      <a:lnTo>
                        <a:pt x="33795" y="285750"/>
                      </a:lnTo>
                      <a:cubicBezTo>
                        <a:pt x="25692" y="285724"/>
                        <a:pt x="19118" y="279185"/>
                        <a:pt x="19050" y="271082"/>
                      </a:cubicBezTo>
                      <a:lnTo>
                        <a:pt x="19050" y="268510"/>
                      </a:lnTo>
                      <a:lnTo>
                        <a:pt x="85725" y="268510"/>
                      </a:lnTo>
                      <a:lnTo>
                        <a:pt x="85725" y="33719"/>
                      </a:lnTo>
                      <a:cubicBezTo>
                        <a:pt x="85735" y="25607"/>
                        <a:pt x="92320" y="19040"/>
                        <a:pt x="100432" y="19050"/>
                      </a:cubicBezTo>
                      <a:lnTo>
                        <a:pt x="452095" y="19050"/>
                      </a:lnTo>
                      <a:cubicBezTo>
                        <a:pt x="460177" y="19082"/>
                        <a:pt x="466715" y="25637"/>
                        <a:pt x="466725" y="33719"/>
                      </a:cubicBezTo>
                      <a:lnTo>
                        <a:pt x="466725" y="26851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828754" hangingPunct="1">
                    <a:lnSpc>
                      <a:spcPct val="100000"/>
                    </a:lnSpc>
                    <a:defRPr/>
                  </a:pPr>
                  <a:endParaRPr lang="en-US" sz="3600" b="0" kern="1200" cap="none" spc="0">
                    <a:latin typeface="Calibri" panose="020F0502020204030204"/>
                  </a:endParaRPr>
                </a:p>
              </p:txBody>
            </p:sp>
          </p:grpSp>
          <p:sp>
            <p:nvSpPr>
              <p:cNvPr id="244" name="TextBox 243">
                <a:extLst>
                  <a:ext uri="{FF2B5EF4-FFF2-40B4-BE49-F238E27FC236}">
                    <a16:creationId xmlns:a16="http://schemas.microsoft.com/office/drawing/2014/main" id="{5E679393-10E2-4B72-855E-F7002564CDE5}"/>
                  </a:ext>
                </a:extLst>
              </p:cNvPr>
              <p:cNvSpPr txBox="1"/>
              <p:nvPr/>
            </p:nvSpPr>
            <p:spPr>
              <a:xfrm>
                <a:off x="7657368" y="4096521"/>
                <a:ext cx="552449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1828754" hangingPunct="1">
                  <a:lnSpc>
                    <a:spcPct val="100000"/>
                  </a:lnSpc>
                  <a:defRPr/>
                </a:pPr>
                <a:r>
                  <a:rPr lang="en-US" sz="2000" b="0" kern="1200" cap="none" spc="0">
                    <a:latin typeface="Calibri" panose="020F0502020204030204"/>
                  </a:rPr>
                  <a:t>.NET</a:t>
                </a:r>
              </a:p>
            </p:txBody>
          </p:sp>
        </p:grpSp>
        <p:grpSp>
          <p:nvGrpSpPr>
            <p:cNvPr id="182" name="Group 181">
              <a:extLst>
                <a:ext uri="{FF2B5EF4-FFF2-40B4-BE49-F238E27FC236}">
                  <a16:creationId xmlns:a16="http://schemas.microsoft.com/office/drawing/2014/main" id="{783B543B-2C56-4DFF-8E60-64E8711C8196}"/>
                </a:ext>
              </a:extLst>
            </p:cNvPr>
            <p:cNvGrpSpPr/>
            <p:nvPr/>
          </p:nvGrpSpPr>
          <p:grpSpPr>
            <a:xfrm>
              <a:off x="1640182" y="4792016"/>
              <a:ext cx="605216" cy="809632"/>
              <a:chOff x="7631025" y="3554286"/>
              <a:chExt cx="605216" cy="809632"/>
            </a:xfrm>
          </p:grpSpPr>
          <p:grpSp>
            <p:nvGrpSpPr>
              <p:cNvPr id="239" name="Graphic 69" descr="Programmer female outline">
                <a:extLst>
                  <a:ext uri="{FF2B5EF4-FFF2-40B4-BE49-F238E27FC236}">
                    <a16:creationId xmlns:a16="http://schemas.microsoft.com/office/drawing/2014/main" id="{2E0AB21C-E8E6-4FCF-BC01-8BC1781CD129}"/>
                  </a:ext>
                </a:extLst>
              </p:cNvPr>
              <p:cNvGrpSpPr/>
              <p:nvPr/>
            </p:nvGrpSpPr>
            <p:grpSpPr>
              <a:xfrm>
                <a:off x="7631025" y="3554286"/>
                <a:ext cx="605216" cy="809632"/>
                <a:chOff x="7631025" y="3554286"/>
                <a:chExt cx="605216" cy="809632"/>
              </a:xfrm>
              <a:solidFill>
                <a:schemeClr val="tx1"/>
              </a:solidFill>
            </p:grpSpPr>
            <p:sp>
              <p:nvSpPr>
                <p:cNvPr id="241" name="Freeform: Shape 240">
                  <a:extLst>
                    <a:ext uri="{FF2B5EF4-FFF2-40B4-BE49-F238E27FC236}">
                      <a16:creationId xmlns:a16="http://schemas.microsoft.com/office/drawing/2014/main" id="{556F47B5-3D2E-4BED-B954-DC144A242B3A}"/>
                    </a:ext>
                  </a:extLst>
                </p:cNvPr>
                <p:cNvSpPr/>
                <p:nvPr/>
              </p:nvSpPr>
              <p:spPr>
                <a:xfrm>
                  <a:off x="7631025" y="3554286"/>
                  <a:ext cx="605216" cy="736499"/>
                </a:xfrm>
                <a:custGeom>
                  <a:avLst/>
                  <a:gdLst>
                    <a:gd name="connsiteX0" fmla="*/ 421934 w 605216"/>
                    <a:gd name="connsiteY0" fmla="*/ 419107 h 736499"/>
                    <a:gd name="connsiteX1" fmla="*/ 544016 w 605216"/>
                    <a:gd name="connsiteY1" fmla="*/ 483544 h 736499"/>
                    <a:gd name="connsiteX2" fmla="*/ 569267 w 605216"/>
                    <a:gd name="connsiteY2" fmla="*/ 533626 h 736499"/>
                    <a:gd name="connsiteX3" fmla="*/ 586002 w 605216"/>
                    <a:gd name="connsiteY3" fmla="*/ 667195 h 736499"/>
                    <a:gd name="connsiteX4" fmla="*/ 574334 w 605216"/>
                    <a:gd name="connsiteY4" fmla="*/ 693742 h 736499"/>
                    <a:gd name="connsiteX5" fmla="*/ 531167 w 605216"/>
                    <a:gd name="connsiteY5" fmla="*/ 715973 h 736499"/>
                    <a:gd name="connsiteX6" fmla="*/ 531167 w 605216"/>
                    <a:gd name="connsiteY6" fmla="*/ 736499 h 736499"/>
                    <a:gd name="connsiteX7" fmla="*/ 584993 w 605216"/>
                    <a:gd name="connsiteY7" fmla="*/ 709477 h 736499"/>
                    <a:gd name="connsiteX8" fmla="*/ 604833 w 605216"/>
                    <a:gd name="connsiteY8" fmla="*/ 664900 h 736499"/>
                    <a:gd name="connsiteX9" fmla="*/ 588317 w 605216"/>
                    <a:gd name="connsiteY9" fmla="*/ 532721 h 736499"/>
                    <a:gd name="connsiteX10" fmla="*/ 556399 w 605216"/>
                    <a:gd name="connsiteY10" fmla="*/ 469018 h 736499"/>
                    <a:gd name="connsiteX11" fmla="*/ 472055 w 605216"/>
                    <a:gd name="connsiteY11" fmla="*/ 418783 h 736499"/>
                    <a:gd name="connsiteX12" fmla="*/ 474055 w 605216"/>
                    <a:gd name="connsiteY12" fmla="*/ 177353 h 736499"/>
                    <a:gd name="connsiteX13" fmla="*/ 468397 w 605216"/>
                    <a:gd name="connsiteY13" fmla="*/ 129119 h 736499"/>
                    <a:gd name="connsiteX14" fmla="*/ 377471 w 605216"/>
                    <a:gd name="connsiteY14" fmla="*/ 17838 h 736499"/>
                    <a:gd name="connsiteX15" fmla="*/ 354878 w 605216"/>
                    <a:gd name="connsiteY15" fmla="*/ 19743 h 736499"/>
                    <a:gd name="connsiteX16" fmla="*/ 353811 w 605216"/>
                    <a:gd name="connsiteY16" fmla="*/ 20505 h 736499"/>
                    <a:gd name="connsiteX17" fmla="*/ 349592 w 605216"/>
                    <a:gd name="connsiteY17" fmla="*/ 14609 h 736499"/>
                    <a:gd name="connsiteX18" fmla="*/ 330799 w 605216"/>
                    <a:gd name="connsiteY18" fmla="*/ 2550 h 736499"/>
                    <a:gd name="connsiteX19" fmla="*/ 190562 w 605216"/>
                    <a:gd name="connsiteY19" fmla="*/ 41279 h 736499"/>
                    <a:gd name="connsiteX20" fmla="*/ 131688 w 605216"/>
                    <a:gd name="connsiteY20" fmla="*/ 174953 h 736499"/>
                    <a:gd name="connsiteX21" fmla="*/ 133212 w 605216"/>
                    <a:gd name="connsiteY21" fmla="*/ 418793 h 736499"/>
                    <a:gd name="connsiteX22" fmla="*/ 48792 w 605216"/>
                    <a:gd name="connsiteY22" fmla="*/ 469066 h 736499"/>
                    <a:gd name="connsiteX23" fmla="*/ 16864 w 605216"/>
                    <a:gd name="connsiteY23" fmla="*/ 532769 h 736499"/>
                    <a:gd name="connsiteX24" fmla="*/ 367 w 605216"/>
                    <a:gd name="connsiteY24" fmla="*/ 665014 h 736499"/>
                    <a:gd name="connsiteX25" fmla="*/ 20227 w 605216"/>
                    <a:gd name="connsiteY25" fmla="*/ 709467 h 736499"/>
                    <a:gd name="connsiteX26" fmla="*/ 73967 w 605216"/>
                    <a:gd name="connsiteY26" fmla="*/ 736490 h 736499"/>
                    <a:gd name="connsiteX27" fmla="*/ 73967 w 605216"/>
                    <a:gd name="connsiteY27" fmla="*/ 715954 h 736499"/>
                    <a:gd name="connsiteX28" fmla="*/ 30923 w 605216"/>
                    <a:gd name="connsiteY28" fmla="*/ 693732 h 736499"/>
                    <a:gd name="connsiteX29" fmla="*/ 19246 w 605216"/>
                    <a:gd name="connsiteY29" fmla="*/ 667291 h 736499"/>
                    <a:gd name="connsiteX30" fmla="*/ 35867 w 605216"/>
                    <a:gd name="connsiteY30" fmla="*/ 534607 h 736499"/>
                    <a:gd name="connsiteX31" fmla="*/ 35943 w 605216"/>
                    <a:gd name="connsiteY31" fmla="*/ 533655 h 736499"/>
                    <a:gd name="connsiteX32" fmla="*/ 61156 w 605216"/>
                    <a:gd name="connsiteY32" fmla="*/ 483572 h 736499"/>
                    <a:gd name="connsiteX33" fmla="*/ 183200 w 605216"/>
                    <a:gd name="connsiteY33" fmla="*/ 419107 h 736499"/>
                    <a:gd name="connsiteX34" fmla="*/ 302567 w 605216"/>
                    <a:gd name="connsiteY34" fmla="*/ 447682 h 736499"/>
                    <a:gd name="connsiteX35" fmla="*/ 421934 w 605216"/>
                    <a:gd name="connsiteY35" fmla="*/ 419107 h 736499"/>
                    <a:gd name="connsiteX36" fmla="*/ 175313 w 605216"/>
                    <a:gd name="connsiteY36" fmla="*/ 401781 h 736499"/>
                    <a:gd name="connsiteX37" fmla="*/ 152215 w 605216"/>
                    <a:gd name="connsiteY37" fmla="*/ 410706 h 736499"/>
                    <a:gd name="connsiteX38" fmla="*/ 150738 w 605216"/>
                    <a:gd name="connsiteY38" fmla="*/ 174829 h 736499"/>
                    <a:gd name="connsiteX39" fmla="*/ 202916 w 605216"/>
                    <a:gd name="connsiteY39" fmla="*/ 55767 h 736499"/>
                    <a:gd name="connsiteX40" fmla="*/ 327446 w 605216"/>
                    <a:gd name="connsiteY40" fmla="*/ 21334 h 736499"/>
                    <a:gd name="connsiteX41" fmla="*/ 334056 w 605216"/>
                    <a:gd name="connsiteY41" fmla="*/ 25715 h 736499"/>
                    <a:gd name="connsiteX42" fmla="*/ 343801 w 605216"/>
                    <a:gd name="connsiteY42" fmla="*/ 39336 h 736499"/>
                    <a:gd name="connsiteX43" fmla="*/ 357069 w 605216"/>
                    <a:gd name="connsiteY43" fmla="*/ 41555 h 736499"/>
                    <a:gd name="connsiteX44" fmla="*/ 365879 w 605216"/>
                    <a:gd name="connsiteY44" fmla="*/ 35278 h 736499"/>
                    <a:gd name="connsiteX45" fmla="*/ 368927 w 605216"/>
                    <a:gd name="connsiteY45" fmla="*/ 34897 h 736499"/>
                    <a:gd name="connsiteX46" fmla="*/ 449966 w 605216"/>
                    <a:gd name="connsiteY46" fmla="*/ 134148 h 736499"/>
                    <a:gd name="connsiteX47" fmla="*/ 454967 w 605216"/>
                    <a:gd name="connsiteY47" fmla="*/ 177267 h 736499"/>
                    <a:gd name="connsiteX48" fmla="*/ 453062 w 605216"/>
                    <a:gd name="connsiteY48" fmla="*/ 410754 h 736499"/>
                    <a:gd name="connsiteX49" fmla="*/ 430621 w 605216"/>
                    <a:gd name="connsiteY49" fmla="*/ 402067 h 736499"/>
                    <a:gd name="connsiteX50" fmla="*/ 400141 w 605216"/>
                    <a:gd name="connsiteY50" fmla="*/ 389561 h 736499"/>
                    <a:gd name="connsiteX51" fmla="*/ 388292 w 605216"/>
                    <a:gd name="connsiteY51" fmla="*/ 371939 h 736499"/>
                    <a:gd name="connsiteX52" fmla="*/ 388292 w 605216"/>
                    <a:gd name="connsiteY52" fmla="*/ 340145 h 736499"/>
                    <a:gd name="connsiteX53" fmla="*/ 435917 w 605216"/>
                    <a:gd name="connsiteY53" fmla="*/ 238132 h 736499"/>
                    <a:gd name="connsiteX54" fmla="*/ 435917 w 605216"/>
                    <a:gd name="connsiteY54" fmla="*/ 190507 h 736499"/>
                    <a:gd name="connsiteX55" fmla="*/ 407342 w 605216"/>
                    <a:gd name="connsiteY55" fmla="*/ 161932 h 736499"/>
                    <a:gd name="connsiteX56" fmla="*/ 197792 w 605216"/>
                    <a:gd name="connsiteY56" fmla="*/ 161932 h 736499"/>
                    <a:gd name="connsiteX57" fmla="*/ 169217 w 605216"/>
                    <a:gd name="connsiteY57" fmla="*/ 190507 h 736499"/>
                    <a:gd name="connsiteX58" fmla="*/ 169217 w 605216"/>
                    <a:gd name="connsiteY58" fmla="*/ 238132 h 736499"/>
                    <a:gd name="connsiteX59" fmla="*/ 216766 w 605216"/>
                    <a:gd name="connsiteY59" fmla="*/ 340050 h 736499"/>
                    <a:gd name="connsiteX60" fmla="*/ 216766 w 605216"/>
                    <a:gd name="connsiteY60" fmla="*/ 371901 h 736499"/>
                    <a:gd name="connsiteX61" fmla="*/ 204974 w 605216"/>
                    <a:gd name="connsiteY61" fmla="*/ 389580 h 736499"/>
                    <a:gd name="connsiteX62" fmla="*/ 188267 w 605216"/>
                    <a:gd name="connsiteY62" fmla="*/ 238132 h 736499"/>
                    <a:gd name="connsiteX63" fmla="*/ 188267 w 605216"/>
                    <a:gd name="connsiteY63" fmla="*/ 190507 h 736499"/>
                    <a:gd name="connsiteX64" fmla="*/ 197792 w 605216"/>
                    <a:gd name="connsiteY64" fmla="*/ 180982 h 736499"/>
                    <a:gd name="connsiteX65" fmla="*/ 407342 w 605216"/>
                    <a:gd name="connsiteY65" fmla="*/ 180982 h 736499"/>
                    <a:gd name="connsiteX66" fmla="*/ 416867 w 605216"/>
                    <a:gd name="connsiteY66" fmla="*/ 190507 h 736499"/>
                    <a:gd name="connsiteX67" fmla="*/ 416867 w 605216"/>
                    <a:gd name="connsiteY67" fmla="*/ 238132 h 736499"/>
                    <a:gd name="connsiteX68" fmla="*/ 302567 w 605216"/>
                    <a:gd name="connsiteY68" fmla="*/ 352432 h 736499"/>
                    <a:gd name="connsiteX69" fmla="*/ 188267 w 605216"/>
                    <a:gd name="connsiteY69" fmla="*/ 238132 h 736499"/>
                    <a:gd name="connsiteX70" fmla="*/ 302567 w 605216"/>
                    <a:gd name="connsiteY70" fmla="*/ 428632 h 736499"/>
                    <a:gd name="connsiteX71" fmla="*/ 205564 w 605216"/>
                    <a:gd name="connsiteY71" fmla="*/ 409887 h 736499"/>
                    <a:gd name="connsiteX72" fmla="*/ 212232 w 605216"/>
                    <a:gd name="connsiteY72" fmla="*/ 407163 h 736499"/>
                    <a:gd name="connsiteX73" fmla="*/ 235892 w 605216"/>
                    <a:gd name="connsiteY73" fmla="*/ 371930 h 736499"/>
                    <a:gd name="connsiteX74" fmla="*/ 235892 w 605216"/>
                    <a:gd name="connsiteY74" fmla="*/ 353385 h 736499"/>
                    <a:gd name="connsiteX75" fmla="*/ 369242 w 605216"/>
                    <a:gd name="connsiteY75" fmla="*/ 353451 h 736499"/>
                    <a:gd name="connsiteX76" fmla="*/ 369242 w 605216"/>
                    <a:gd name="connsiteY76" fmla="*/ 371930 h 736499"/>
                    <a:gd name="connsiteX77" fmla="*/ 392873 w 605216"/>
                    <a:gd name="connsiteY77" fmla="*/ 407172 h 736499"/>
                    <a:gd name="connsiteX78" fmla="*/ 399541 w 605216"/>
                    <a:gd name="connsiteY78" fmla="*/ 409906 h 736499"/>
                    <a:gd name="connsiteX79" fmla="*/ 302567 w 605216"/>
                    <a:gd name="connsiteY79" fmla="*/ 428632 h 7364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</a:cxnLst>
                  <a:rect l="l" t="t" r="r" b="b"/>
                  <a:pathLst>
                    <a:path w="605216" h="736499">
                      <a:moveTo>
                        <a:pt x="421934" y="419107"/>
                      </a:moveTo>
                      <a:cubicBezTo>
                        <a:pt x="475636" y="439110"/>
                        <a:pt x="516879" y="460474"/>
                        <a:pt x="544016" y="483544"/>
                      </a:cubicBezTo>
                      <a:cubicBezTo>
                        <a:pt x="559293" y="495790"/>
                        <a:pt x="568506" y="514062"/>
                        <a:pt x="569267" y="533626"/>
                      </a:cubicBezTo>
                      <a:lnTo>
                        <a:pt x="586002" y="667195"/>
                      </a:lnTo>
                      <a:cubicBezTo>
                        <a:pt x="587371" y="677528"/>
                        <a:pt x="582872" y="687764"/>
                        <a:pt x="574334" y="693742"/>
                      </a:cubicBezTo>
                      <a:cubicBezTo>
                        <a:pt x="560779" y="702670"/>
                        <a:pt x="546308" y="710124"/>
                        <a:pt x="531167" y="715973"/>
                      </a:cubicBezTo>
                      <a:lnTo>
                        <a:pt x="531167" y="736499"/>
                      </a:lnTo>
                      <a:cubicBezTo>
                        <a:pt x="550108" y="729639"/>
                        <a:pt x="568175" y="720569"/>
                        <a:pt x="584993" y="709477"/>
                      </a:cubicBezTo>
                      <a:cubicBezTo>
                        <a:pt x="599414" y="699491"/>
                        <a:pt x="607067" y="682298"/>
                        <a:pt x="604833" y="664900"/>
                      </a:cubicBezTo>
                      <a:lnTo>
                        <a:pt x="588317" y="532721"/>
                      </a:lnTo>
                      <a:cubicBezTo>
                        <a:pt x="587181" y="507925"/>
                        <a:pt x="575580" y="484774"/>
                        <a:pt x="556399" y="469018"/>
                      </a:cubicBezTo>
                      <a:cubicBezTo>
                        <a:pt x="530822" y="448339"/>
                        <a:pt x="502419" y="431423"/>
                        <a:pt x="472055" y="418783"/>
                      </a:cubicBezTo>
                      <a:cubicBezTo>
                        <a:pt x="472312" y="392390"/>
                        <a:pt x="473788" y="238427"/>
                        <a:pt x="474055" y="177353"/>
                      </a:cubicBezTo>
                      <a:cubicBezTo>
                        <a:pt x="474371" y="161092"/>
                        <a:pt x="472467" y="144864"/>
                        <a:pt x="468397" y="129119"/>
                      </a:cubicBezTo>
                      <a:cubicBezTo>
                        <a:pt x="455310" y="80774"/>
                        <a:pt x="422238" y="40298"/>
                        <a:pt x="377471" y="17838"/>
                      </a:cubicBezTo>
                      <a:cubicBezTo>
                        <a:pt x="370169" y="14239"/>
                        <a:pt x="361475" y="14972"/>
                        <a:pt x="354878" y="19743"/>
                      </a:cubicBezTo>
                      <a:lnTo>
                        <a:pt x="353811" y="20505"/>
                      </a:lnTo>
                      <a:lnTo>
                        <a:pt x="349592" y="14609"/>
                      </a:lnTo>
                      <a:cubicBezTo>
                        <a:pt x="345161" y="8271"/>
                        <a:pt x="338407" y="3938"/>
                        <a:pt x="330799" y="2550"/>
                      </a:cubicBezTo>
                      <a:cubicBezTo>
                        <a:pt x="280610" y="-6248"/>
                        <a:pt x="229123" y="7971"/>
                        <a:pt x="190562" y="41279"/>
                      </a:cubicBezTo>
                      <a:cubicBezTo>
                        <a:pt x="152215" y="74997"/>
                        <a:pt x="130677" y="123901"/>
                        <a:pt x="131688" y="174953"/>
                      </a:cubicBezTo>
                      <a:lnTo>
                        <a:pt x="133212" y="418793"/>
                      </a:lnTo>
                      <a:cubicBezTo>
                        <a:pt x="102817" y="431435"/>
                        <a:pt x="74388" y="448364"/>
                        <a:pt x="48792" y="469066"/>
                      </a:cubicBezTo>
                      <a:cubicBezTo>
                        <a:pt x="29607" y="484819"/>
                        <a:pt x="18004" y="507971"/>
                        <a:pt x="16864" y="532769"/>
                      </a:cubicBezTo>
                      <a:lnTo>
                        <a:pt x="367" y="665014"/>
                      </a:lnTo>
                      <a:cubicBezTo>
                        <a:pt x="-1814" y="682374"/>
                        <a:pt x="5840" y="699508"/>
                        <a:pt x="20227" y="709467"/>
                      </a:cubicBezTo>
                      <a:cubicBezTo>
                        <a:pt x="37017" y="720554"/>
                        <a:pt x="55055" y="729623"/>
                        <a:pt x="73967" y="736490"/>
                      </a:cubicBezTo>
                      <a:lnTo>
                        <a:pt x="73967" y="715954"/>
                      </a:lnTo>
                      <a:cubicBezTo>
                        <a:pt x="58870" y="710099"/>
                        <a:pt x="44439" y="702649"/>
                        <a:pt x="30923" y="693732"/>
                      </a:cubicBezTo>
                      <a:cubicBezTo>
                        <a:pt x="22414" y="687778"/>
                        <a:pt x="17915" y="677591"/>
                        <a:pt x="19246" y="667291"/>
                      </a:cubicBezTo>
                      <a:lnTo>
                        <a:pt x="35867" y="534607"/>
                      </a:lnTo>
                      <a:lnTo>
                        <a:pt x="35943" y="533655"/>
                      </a:lnTo>
                      <a:cubicBezTo>
                        <a:pt x="36695" y="514096"/>
                        <a:pt x="45893" y="495825"/>
                        <a:pt x="61156" y="483572"/>
                      </a:cubicBezTo>
                      <a:cubicBezTo>
                        <a:pt x="88731" y="460065"/>
                        <a:pt x="128088" y="439386"/>
                        <a:pt x="183200" y="419107"/>
                      </a:cubicBezTo>
                      <a:cubicBezTo>
                        <a:pt x="208993" y="436833"/>
                        <a:pt x="253989" y="447682"/>
                        <a:pt x="302567" y="447682"/>
                      </a:cubicBezTo>
                      <a:cubicBezTo>
                        <a:pt x="351144" y="447682"/>
                        <a:pt x="396140" y="436833"/>
                        <a:pt x="421934" y="419107"/>
                      </a:cubicBezTo>
                      <a:close/>
                      <a:moveTo>
                        <a:pt x="175313" y="401781"/>
                      </a:moveTo>
                      <a:cubicBezTo>
                        <a:pt x="167280" y="404741"/>
                        <a:pt x="159580" y="407715"/>
                        <a:pt x="152215" y="410706"/>
                      </a:cubicBezTo>
                      <a:lnTo>
                        <a:pt x="150738" y="174829"/>
                      </a:lnTo>
                      <a:cubicBezTo>
                        <a:pt x="149762" y="129397"/>
                        <a:pt x="168850" y="85842"/>
                        <a:pt x="202916" y="55767"/>
                      </a:cubicBezTo>
                      <a:cubicBezTo>
                        <a:pt x="237142" y="26158"/>
                        <a:pt x="282871" y="13514"/>
                        <a:pt x="327446" y="21334"/>
                      </a:cubicBezTo>
                      <a:cubicBezTo>
                        <a:pt x="330133" y="21885"/>
                        <a:pt x="332502" y="23455"/>
                        <a:pt x="334056" y="25715"/>
                      </a:cubicBezTo>
                      <a:lnTo>
                        <a:pt x="343801" y="39336"/>
                      </a:lnTo>
                      <a:cubicBezTo>
                        <a:pt x="346855" y="43606"/>
                        <a:pt x="352790" y="44599"/>
                        <a:pt x="357069" y="41555"/>
                      </a:cubicBezTo>
                      <a:lnTo>
                        <a:pt x="365879" y="35278"/>
                      </a:lnTo>
                      <a:cubicBezTo>
                        <a:pt x="366754" y="34615"/>
                        <a:pt x="367917" y="34470"/>
                        <a:pt x="368927" y="34897"/>
                      </a:cubicBezTo>
                      <a:cubicBezTo>
                        <a:pt x="408834" y="54940"/>
                        <a:pt x="438310" y="91039"/>
                        <a:pt x="449966" y="134148"/>
                      </a:cubicBezTo>
                      <a:cubicBezTo>
                        <a:pt x="453587" y="148227"/>
                        <a:pt x="455270" y="162733"/>
                        <a:pt x="454967" y="177267"/>
                      </a:cubicBezTo>
                      <a:cubicBezTo>
                        <a:pt x="454719" y="233770"/>
                        <a:pt x="453433" y="369920"/>
                        <a:pt x="453062" y="410754"/>
                      </a:cubicBezTo>
                      <a:cubicBezTo>
                        <a:pt x="445880" y="407846"/>
                        <a:pt x="438400" y="404950"/>
                        <a:pt x="430621" y="402067"/>
                      </a:cubicBezTo>
                      <a:lnTo>
                        <a:pt x="400141" y="389561"/>
                      </a:lnTo>
                      <a:cubicBezTo>
                        <a:pt x="392980" y="386637"/>
                        <a:pt x="388299" y="379674"/>
                        <a:pt x="388292" y="371939"/>
                      </a:cubicBezTo>
                      <a:lnTo>
                        <a:pt x="388292" y="340145"/>
                      </a:lnTo>
                      <a:cubicBezTo>
                        <a:pt x="418478" y="314862"/>
                        <a:pt x="435918" y="277508"/>
                        <a:pt x="435917" y="238132"/>
                      </a:cubicBezTo>
                      <a:lnTo>
                        <a:pt x="435917" y="190507"/>
                      </a:lnTo>
                      <a:cubicBezTo>
                        <a:pt x="435917" y="174725"/>
                        <a:pt x="423124" y="161932"/>
                        <a:pt x="407342" y="161932"/>
                      </a:cubicBezTo>
                      <a:lnTo>
                        <a:pt x="197792" y="161932"/>
                      </a:lnTo>
                      <a:cubicBezTo>
                        <a:pt x="182010" y="161932"/>
                        <a:pt x="169217" y="174725"/>
                        <a:pt x="169217" y="190507"/>
                      </a:cubicBezTo>
                      <a:lnTo>
                        <a:pt x="169217" y="238132"/>
                      </a:lnTo>
                      <a:cubicBezTo>
                        <a:pt x="169222" y="277463"/>
                        <a:pt x="186629" y="314776"/>
                        <a:pt x="216766" y="340050"/>
                      </a:cubicBezTo>
                      <a:lnTo>
                        <a:pt x="216766" y="371901"/>
                      </a:lnTo>
                      <a:cubicBezTo>
                        <a:pt x="216792" y="379642"/>
                        <a:pt x="212132" y="386630"/>
                        <a:pt x="204974" y="389580"/>
                      </a:cubicBezTo>
                      <a:close/>
                      <a:moveTo>
                        <a:pt x="188267" y="238132"/>
                      </a:moveTo>
                      <a:lnTo>
                        <a:pt x="188267" y="190507"/>
                      </a:lnTo>
                      <a:cubicBezTo>
                        <a:pt x="188267" y="185247"/>
                        <a:pt x="192531" y="180982"/>
                        <a:pt x="197792" y="180982"/>
                      </a:cubicBezTo>
                      <a:lnTo>
                        <a:pt x="407342" y="180982"/>
                      </a:lnTo>
                      <a:cubicBezTo>
                        <a:pt x="412602" y="180982"/>
                        <a:pt x="416867" y="185247"/>
                        <a:pt x="416867" y="190507"/>
                      </a:cubicBezTo>
                      <a:lnTo>
                        <a:pt x="416867" y="238132"/>
                      </a:lnTo>
                      <a:cubicBezTo>
                        <a:pt x="416867" y="301258"/>
                        <a:pt x="365693" y="352432"/>
                        <a:pt x="302567" y="352432"/>
                      </a:cubicBezTo>
                      <a:cubicBezTo>
                        <a:pt x="239441" y="352432"/>
                        <a:pt x="188267" y="301258"/>
                        <a:pt x="188267" y="238132"/>
                      </a:cubicBezTo>
                      <a:close/>
                      <a:moveTo>
                        <a:pt x="302567" y="428632"/>
                      </a:moveTo>
                      <a:cubicBezTo>
                        <a:pt x="269264" y="429399"/>
                        <a:pt x="236184" y="423006"/>
                        <a:pt x="205564" y="409887"/>
                      </a:cubicBezTo>
                      <a:lnTo>
                        <a:pt x="212232" y="407163"/>
                      </a:lnTo>
                      <a:cubicBezTo>
                        <a:pt x="226555" y="401330"/>
                        <a:pt x="235913" y="387396"/>
                        <a:pt x="235892" y="371930"/>
                      </a:cubicBezTo>
                      <a:lnTo>
                        <a:pt x="235892" y="353385"/>
                      </a:lnTo>
                      <a:cubicBezTo>
                        <a:pt x="277075" y="377460"/>
                        <a:pt x="328034" y="377486"/>
                        <a:pt x="369242" y="353451"/>
                      </a:cubicBezTo>
                      <a:lnTo>
                        <a:pt x="369242" y="371930"/>
                      </a:lnTo>
                      <a:cubicBezTo>
                        <a:pt x="369214" y="387392"/>
                        <a:pt x="378559" y="401328"/>
                        <a:pt x="392873" y="407172"/>
                      </a:cubicBezTo>
                      <a:lnTo>
                        <a:pt x="399541" y="409906"/>
                      </a:lnTo>
                      <a:cubicBezTo>
                        <a:pt x="368929" y="423018"/>
                        <a:pt x="335860" y="429405"/>
                        <a:pt x="302567" y="428632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828754" hangingPunct="1">
                    <a:lnSpc>
                      <a:spcPct val="100000"/>
                    </a:lnSpc>
                    <a:defRPr/>
                  </a:pPr>
                  <a:endParaRPr lang="en-US" sz="3600" b="0" kern="1200" cap="none" spc="0">
                    <a:latin typeface="Calibri" panose="020F0502020204030204"/>
                  </a:endParaRPr>
                </a:p>
              </p:txBody>
            </p:sp>
            <p:sp>
              <p:nvSpPr>
                <p:cNvPr id="242" name="Freeform: Shape 241">
                  <a:extLst>
                    <a:ext uri="{FF2B5EF4-FFF2-40B4-BE49-F238E27FC236}">
                      <a16:creationId xmlns:a16="http://schemas.microsoft.com/office/drawing/2014/main" id="{78EF7AA9-7DB0-42A2-9F71-4A71B795B312}"/>
                    </a:ext>
                  </a:extLst>
                </p:cNvPr>
                <p:cNvSpPr/>
                <p:nvPr/>
              </p:nvSpPr>
              <p:spPr>
                <a:xfrm>
                  <a:off x="7657367" y="4059118"/>
                  <a:ext cx="552450" cy="304800"/>
                </a:xfrm>
                <a:custGeom>
                  <a:avLst/>
                  <a:gdLst>
                    <a:gd name="connsiteX0" fmla="*/ 485775 w 552450"/>
                    <a:gd name="connsiteY0" fmla="*/ 33719 h 304800"/>
                    <a:gd name="connsiteX1" fmla="*/ 451866 w 552450"/>
                    <a:gd name="connsiteY1" fmla="*/ 0 h 304800"/>
                    <a:gd name="connsiteX2" fmla="*/ 451809 w 552450"/>
                    <a:gd name="connsiteY2" fmla="*/ 0 h 304800"/>
                    <a:gd name="connsiteX3" fmla="*/ 100432 w 552450"/>
                    <a:gd name="connsiteY3" fmla="*/ 0 h 304800"/>
                    <a:gd name="connsiteX4" fmla="*/ 66675 w 552450"/>
                    <a:gd name="connsiteY4" fmla="*/ 33719 h 304800"/>
                    <a:gd name="connsiteX5" fmla="*/ 66675 w 552450"/>
                    <a:gd name="connsiteY5" fmla="*/ 249460 h 304800"/>
                    <a:gd name="connsiteX6" fmla="*/ 0 w 552450"/>
                    <a:gd name="connsiteY6" fmla="*/ 249460 h 304800"/>
                    <a:gd name="connsiteX7" fmla="*/ 0 w 552450"/>
                    <a:gd name="connsiteY7" fmla="*/ 271120 h 304800"/>
                    <a:gd name="connsiteX8" fmla="*/ 33757 w 552450"/>
                    <a:gd name="connsiteY8" fmla="*/ 304800 h 304800"/>
                    <a:gd name="connsiteX9" fmla="*/ 518808 w 552450"/>
                    <a:gd name="connsiteY9" fmla="*/ 304800 h 304800"/>
                    <a:gd name="connsiteX10" fmla="*/ 552450 w 552450"/>
                    <a:gd name="connsiteY10" fmla="*/ 271082 h 304800"/>
                    <a:gd name="connsiteX11" fmla="*/ 552450 w 552450"/>
                    <a:gd name="connsiteY11" fmla="*/ 249460 h 304800"/>
                    <a:gd name="connsiteX12" fmla="*/ 485775 w 552450"/>
                    <a:gd name="connsiteY12" fmla="*/ 249460 h 304800"/>
                    <a:gd name="connsiteX13" fmla="*/ 533400 w 552450"/>
                    <a:gd name="connsiteY13" fmla="*/ 268510 h 304800"/>
                    <a:gd name="connsiteX14" fmla="*/ 533400 w 552450"/>
                    <a:gd name="connsiteY14" fmla="*/ 271044 h 304800"/>
                    <a:gd name="connsiteX15" fmla="*/ 518770 w 552450"/>
                    <a:gd name="connsiteY15" fmla="*/ 285750 h 304800"/>
                    <a:gd name="connsiteX16" fmla="*/ 33795 w 552450"/>
                    <a:gd name="connsiteY16" fmla="*/ 285750 h 304800"/>
                    <a:gd name="connsiteX17" fmla="*/ 19050 w 552450"/>
                    <a:gd name="connsiteY17" fmla="*/ 271082 h 304800"/>
                    <a:gd name="connsiteX18" fmla="*/ 19050 w 552450"/>
                    <a:gd name="connsiteY18" fmla="*/ 268510 h 304800"/>
                    <a:gd name="connsiteX19" fmla="*/ 85725 w 552450"/>
                    <a:gd name="connsiteY19" fmla="*/ 268510 h 304800"/>
                    <a:gd name="connsiteX20" fmla="*/ 85725 w 552450"/>
                    <a:gd name="connsiteY20" fmla="*/ 33719 h 304800"/>
                    <a:gd name="connsiteX21" fmla="*/ 100432 w 552450"/>
                    <a:gd name="connsiteY21" fmla="*/ 19050 h 304800"/>
                    <a:gd name="connsiteX22" fmla="*/ 452095 w 552450"/>
                    <a:gd name="connsiteY22" fmla="*/ 19050 h 304800"/>
                    <a:gd name="connsiteX23" fmla="*/ 466725 w 552450"/>
                    <a:gd name="connsiteY23" fmla="*/ 33719 h 304800"/>
                    <a:gd name="connsiteX24" fmla="*/ 466725 w 552450"/>
                    <a:gd name="connsiteY24" fmla="*/ 268510 h 304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552450" h="304800">
                      <a:moveTo>
                        <a:pt x="485775" y="33719"/>
                      </a:moveTo>
                      <a:cubicBezTo>
                        <a:pt x="485723" y="15044"/>
                        <a:pt x="470542" y="-52"/>
                        <a:pt x="451866" y="0"/>
                      </a:cubicBezTo>
                      <a:cubicBezTo>
                        <a:pt x="451847" y="0"/>
                        <a:pt x="451828" y="0"/>
                        <a:pt x="451809" y="0"/>
                      </a:cubicBezTo>
                      <a:lnTo>
                        <a:pt x="100432" y="0"/>
                      </a:lnTo>
                      <a:cubicBezTo>
                        <a:pt x="81804" y="0"/>
                        <a:pt x="66696" y="15091"/>
                        <a:pt x="66675" y="33719"/>
                      </a:cubicBezTo>
                      <a:lnTo>
                        <a:pt x="66675" y="249460"/>
                      </a:lnTo>
                      <a:lnTo>
                        <a:pt x="0" y="249460"/>
                      </a:lnTo>
                      <a:lnTo>
                        <a:pt x="0" y="271120"/>
                      </a:lnTo>
                      <a:cubicBezTo>
                        <a:pt x="125" y="289698"/>
                        <a:pt x="15177" y="304717"/>
                        <a:pt x="33757" y="304800"/>
                      </a:cubicBezTo>
                      <a:lnTo>
                        <a:pt x="518808" y="304800"/>
                      </a:lnTo>
                      <a:cubicBezTo>
                        <a:pt x="537357" y="304654"/>
                        <a:pt x="552346" y="289631"/>
                        <a:pt x="552450" y="271082"/>
                      </a:cubicBezTo>
                      <a:lnTo>
                        <a:pt x="552450" y="249460"/>
                      </a:lnTo>
                      <a:lnTo>
                        <a:pt x="485775" y="249460"/>
                      </a:lnTo>
                      <a:close/>
                      <a:moveTo>
                        <a:pt x="533400" y="268510"/>
                      </a:moveTo>
                      <a:lnTo>
                        <a:pt x="533400" y="271044"/>
                      </a:lnTo>
                      <a:cubicBezTo>
                        <a:pt x="533349" y="279115"/>
                        <a:pt x="526840" y="285657"/>
                        <a:pt x="518770" y="285750"/>
                      </a:cubicBezTo>
                      <a:lnTo>
                        <a:pt x="33795" y="285750"/>
                      </a:lnTo>
                      <a:cubicBezTo>
                        <a:pt x="25692" y="285724"/>
                        <a:pt x="19118" y="279185"/>
                        <a:pt x="19050" y="271082"/>
                      </a:cubicBezTo>
                      <a:lnTo>
                        <a:pt x="19050" y="268510"/>
                      </a:lnTo>
                      <a:lnTo>
                        <a:pt x="85725" y="268510"/>
                      </a:lnTo>
                      <a:lnTo>
                        <a:pt x="85725" y="33719"/>
                      </a:lnTo>
                      <a:cubicBezTo>
                        <a:pt x="85735" y="25607"/>
                        <a:pt x="92320" y="19040"/>
                        <a:pt x="100432" y="19050"/>
                      </a:cubicBezTo>
                      <a:lnTo>
                        <a:pt x="452095" y="19050"/>
                      </a:lnTo>
                      <a:cubicBezTo>
                        <a:pt x="460177" y="19082"/>
                        <a:pt x="466715" y="25637"/>
                        <a:pt x="466725" y="33719"/>
                      </a:cubicBezTo>
                      <a:lnTo>
                        <a:pt x="466725" y="26851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828754" hangingPunct="1">
                    <a:lnSpc>
                      <a:spcPct val="100000"/>
                    </a:lnSpc>
                    <a:defRPr/>
                  </a:pPr>
                  <a:endParaRPr lang="en-US" sz="3600" b="0" kern="1200" cap="none" spc="0">
                    <a:latin typeface="Calibri" panose="020F0502020204030204"/>
                  </a:endParaRPr>
                </a:p>
              </p:txBody>
            </p:sp>
          </p:grpSp>
          <p:sp>
            <p:nvSpPr>
              <p:cNvPr id="240" name="TextBox 239">
                <a:extLst>
                  <a:ext uri="{FF2B5EF4-FFF2-40B4-BE49-F238E27FC236}">
                    <a16:creationId xmlns:a16="http://schemas.microsoft.com/office/drawing/2014/main" id="{6163FE0F-91C3-4E77-A8A9-783396483931}"/>
                  </a:ext>
                </a:extLst>
              </p:cNvPr>
              <p:cNvSpPr txBox="1"/>
              <p:nvPr/>
            </p:nvSpPr>
            <p:spPr>
              <a:xfrm>
                <a:off x="7657368" y="4096522"/>
                <a:ext cx="552449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1828754" hangingPunct="1">
                  <a:lnSpc>
                    <a:spcPct val="100000"/>
                  </a:lnSpc>
                  <a:defRPr/>
                </a:pPr>
                <a:r>
                  <a:rPr lang="en-US" sz="2000" b="0" kern="1200" cap="none" spc="0">
                    <a:latin typeface="Calibri" panose="020F0502020204030204"/>
                  </a:rPr>
                  <a:t>.NET</a:t>
                </a:r>
              </a:p>
            </p:txBody>
          </p:sp>
        </p:grpSp>
        <p:grpSp>
          <p:nvGrpSpPr>
            <p:cNvPr id="183" name="Group 182">
              <a:extLst>
                <a:ext uri="{FF2B5EF4-FFF2-40B4-BE49-F238E27FC236}">
                  <a16:creationId xmlns:a16="http://schemas.microsoft.com/office/drawing/2014/main" id="{B9BD5BA8-5563-45A7-B990-169266D5211A}"/>
                </a:ext>
              </a:extLst>
            </p:cNvPr>
            <p:cNvGrpSpPr/>
            <p:nvPr/>
          </p:nvGrpSpPr>
          <p:grpSpPr>
            <a:xfrm>
              <a:off x="3179797" y="5852732"/>
              <a:ext cx="642036" cy="809624"/>
              <a:chOff x="6362032" y="2936883"/>
              <a:chExt cx="642036" cy="809624"/>
            </a:xfrm>
          </p:grpSpPr>
          <p:grpSp>
            <p:nvGrpSpPr>
              <p:cNvPr id="234" name="Graphic 70" descr="Programmer male with solid fill">
                <a:extLst>
                  <a:ext uri="{FF2B5EF4-FFF2-40B4-BE49-F238E27FC236}">
                    <a16:creationId xmlns:a16="http://schemas.microsoft.com/office/drawing/2014/main" id="{60E2B8AE-E807-478E-9CA8-60FBC0A6640A}"/>
                  </a:ext>
                </a:extLst>
              </p:cNvPr>
              <p:cNvGrpSpPr/>
              <p:nvPr/>
            </p:nvGrpSpPr>
            <p:grpSpPr>
              <a:xfrm>
                <a:off x="6362032" y="2936883"/>
                <a:ext cx="642036" cy="809624"/>
                <a:chOff x="6362032" y="2936883"/>
                <a:chExt cx="642036" cy="809624"/>
              </a:xfrm>
              <a:solidFill>
                <a:schemeClr val="tx1"/>
              </a:solidFill>
            </p:grpSpPr>
            <p:sp>
              <p:nvSpPr>
                <p:cNvPr id="237" name="Freeform: Shape 236">
                  <a:extLst>
                    <a:ext uri="{FF2B5EF4-FFF2-40B4-BE49-F238E27FC236}">
                      <a16:creationId xmlns:a16="http://schemas.microsoft.com/office/drawing/2014/main" id="{723767AC-3FA4-438C-B873-1F91CAEAC3CD}"/>
                    </a:ext>
                  </a:extLst>
                </p:cNvPr>
                <p:cNvSpPr/>
                <p:nvPr/>
              </p:nvSpPr>
              <p:spPr>
                <a:xfrm>
                  <a:off x="6362032" y="2936883"/>
                  <a:ext cx="642036" cy="753427"/>
                </a:xfrm>
                <a:custGeom>
                  <a:avLst/>
                  <a:gdLst>
                    <a:gd name="connsiteX0" fmla="*/ 456750 w 642036"/>
                    <a:gd name="connsiteY0" fmla="*/ 434340 h 753427"/>
                    <a:gd name="connsiteX1" fmla="*/ 566287 w 642036"/>
                    <a:gd name="connsiteY1" fmla="*/ 490538 h 753427"/>
                    <a:gd name="connsiteX2" fmla="*/ 587242 w 642036"/>
                    <a:gd name="connsiteY2" fmla="*/ 533400 h 753427"/>
                    <a:gd name="connsiteX3" fmla="*/ 604387 w 642036"/>
                    <a:gd name="connsiteY3" fmla="*/ 681038 h 753427"/>
                    <a:gd name="connsiteX4" fmla="*/ 596767 w 642036"/>
                    <a:gd name="connsiteY4" fmla="*/ 698183 h 753427"/>
                    <a:gd name="connsiteX5" fmla="*/ 596767 w 642036"/>
                    <a:gd name="connsiteY5" fmla="*/ 698183 h 753427"/>
                    <a:gd name="connsiteX6" fmla="*/ 545332 w 642036"/>
                    <a:gd name="connsiteY6" fmla="*/ 722948 h 753427"/>
                    <a:gd name="connsiteX7" fmla="*/ 545332 w 642036"/>
                    <a:gd name="connsiteY7" fmla="*/ 753428 h 753427"/>
                    <a:gd name="connsiteX8" fmla="*/ 571050 w 642036"/>
                    <a:gd name="connsiteY8" fmla="*/ 753428 h 753427"/>
                    <a:gd name="connsiteX9" fmla="*/ 617722 w 642036"/>
                    <a:gd name="connsiteY9" fmla="*/ 729615 h 753427"/>
                    <a:gd name="connsiteX10" fmla="*/ 617722 w 642036"/>
                    <a:gd name="connsiteY10" fmla="*/ 729615 h 753427"/>
                    <a:gd name="connsiteX11" fmla="*/ 641535 w 642036"/>
                    <a:gd name="connsiteY11" fmla="*/ 676275 h 753427"/>
                    <a:gd name="connsiteX12" fmla="*/ 626295 w 642036"/>
                    <a:gd name="connsiteY12" fmla="*/ 532448 h 753427"/>
                    <a:gd name="connsiteX13" fmla="*/ 591052 w 642036"/>
                    <a:gd name="connsiteY13" fmla="*/ 461963 h 753427"/>
                    <a:gd name="connsiteX14" fmla="*/ 470085 w 642036"/>
                    <a:gd name="connsiteY14" fmla="*/ 399098 h 753427"/>
                    <a:gd name="connsiteX15" fmla="*/ 423412 w 642036"/>
                    <a:gd name="connsiteY15" fmla="*/ 380048 h 753427"/>
                    <a:gd name="connsiteX16" fmla="*/ 417697 w 642036"/>
                    <a:gd name="connsiteY16" fmla="*/ 371475 h 753427"/>
                    <a:gd name="connsiteX17" fmla="*/ 417697 w 642036"/>
                    <a:gd name="connsiteY17" fmla="*/ 348615 h 753427"/>
                    <a:gd name="connsiteX18" fmla="*/ 474847 w 642036"/>
                    <a:gd name="connsiteY18" fmla="*/ 229552 h 753427"/>
                    <a:gd name="connsiteX19" fmla="*/ 474847 w 642036"/>
                    <a:gd name="connsiteY19" fmla="*/ 195263 h 753427"/>
                    <a:gd name="connsiteX20" fmla="*/ 493897 w 642036"/>
                    <a:gd name="connsiteY20" fmla="*/ 200978 h 753427"/>
                    <a:gd name="connsiteX21" fmla="*/ 477705 w 642036"/>
                    <a:gd name="connsiteY21" fmla="*/ 153353 h 753427"/>
                    <a:gd name="connsiteX22" fmla="*/ 472942 w 642036"/>
                    <a:gd name="connsiteY22" fmla="*/ 133350 h 753427"/>
                    <a:gd name="connsiteX23" fmla="*/ 388170 w 642036"/>
                    <a:gd name="connsiteY23" fmla="*/ 17145 h 753427"/>
                    <a:gd name="connsiteX24" fmla="*/ 375787 w 642036"/>
                    <a:gd name="connsiteY24" fmla="*/ 18097 h 753427"/>
                    <a:gd name="connsiteX25" fmla="*/ 367215 w 642036"/>
                    <a:gd name="connsiteY25" fmla="*/ 24765 h 753427"/>
                    <a:gd name="connsiteX26" fmla="*/ 357690 w 642036"/>
                    <a:gd name="connsiteY26" fmla="*/ 11430 h 753427"/>
                    <a:gd name="connsiteX27" fmla="*/ 346260 w 642036"/>
                    <a:gd name="connsiteY27" fmla="*/ 2858 h 753427"/>
                    <a:gd name="connsiteX28" fmla="*/ 320542 w 642036"/>
                    <a:gd name="connsiteY28" fmla="*/ 0 h 753427"/>
                    <a:gd name="connsiteX29" fmla="*/ 169095 w 642036"/>
                    <a:gd name="connsiteY29" fmla="*/ 136208 h 753427"/>
                    <a:gd name="connsiteX30" fmla="*/ 169095 w 642036"/>
                    <a:gd name="connsiteY30" fmla="*/ 142875 h 753427"/>
                    <a:gd name="connsiteX31" fmla="*/ 169095 w 642036"/>
                    <a:gd name="connsiteY31" fmla="*/ 142875 h 753427"/>
                    <a:gd name="connsiteX32" fmla="*/ 169095 w 642036"/>
                    <a:gd name="connsiteY32" fmla="*/ 159068 h 753427"/>
                    <a:gd name="connsiteX33" fmla="*/ 156712 w 642036"/>
                    <a:gd name="connsiteY33" fmla="*/ 219075 h 753427"/>
                    <a:gd name="connsiteX34" fmla="*/ 140520 w 642036"/>
                    <a:gd name="connsiteY34" fmla="*/ 257175 h 753427"/>
                    <a:gd name="connsiteX35" fmla="*/ 171000 w 642036"/>
                    <a:gd name="connsiteY35" fmla="*/ 248602 h 753427"/>
                    <a:gd name="connsiteX36" fmla="*/ 226245 w 642036"/>
                    <a:gd name="connsiteY36" fmla="*/ 346710 h 753427"/>
                    <a:gd name="connsiteX37" fmla="*/ 226245 w 642036"/>
                    <a:gd name="connsiteY37" fmla="*/ 370523 h 753427"/>
                    <a:gd name="connsiteX38" fmla="*/ 220530 w 642036"/>
                    <a:gd name="connsiteY38" fmla="*/ 379095 h 753427"/>
                    <a:gd name="connsiteX39" fmla="*/ 173857 w 642036"/>
                    <a:gd name="connsiteY39" fmla="*/ 398145 h 753427"/>
                    <a:gd name="connsiteX40" fmla="*/ 52890 w 642036"/>
                    <a:gd name="connsiteY40" fmla="*/ 461010 h 753427"/>
                    <a:gd name="connsiteX41" fmla="*/ 16695 w 642036"/>
                    <a:gd name="connsiteY41" fmla="*/ 531495 h 753427"/>
                    <a:gd name="connsiteX42" fmla="*/ 502 w 642036"/>
                    <a:gd name="connsiteY42" fmla="*/ 676275 h 753427"/>
                    <a:gd name="connsiteX43" fmla="*/ 24315 w 642036"/>
                    <a:gd name="connsiteY43" fmla="*/ 729615 h 753427"/>
                    <a:gd name="connsiteX44" fmla="*/ 70987 w 642036"/>
                    <a:gd name="connsiteY44" fmla="*/ 753428 h 753427"/>
                    <a:gd name="connsiteX45" fmla="*/ 97657 w 642036"/>
                    <a:gd name="connsiteY45" fmla="*/ 753428 h 753427"/>
                    <a:gd name="connsiteX46" fmla="*/ 97657 w 642036"/>
                    <a:gd name="connsiteY46" fmla="*/ 723900 h 753427"/>
                    <a:gd name="connsiteX47" fmla="*/ 46222 w 642036"/>
                    <a:gd name="connsiteY47" fmla="*/ 699135 h 753427"/>
                    <a:gd name="connsiteX48" fmla="*/ 38602 w 642036"/>
                    <a:gd name="connsiteY48" fmla="*/ 681990 h 753427"/>
                    <a:gd name="connsiteX49" fmla="*/ 54795 w 642036"/>
                    <a:gd name="connsiteY49" fmla="*/ 535305 h 753427"/>
                    <a:gd name="connsiteX50" fmla="*/ 54795 w 642036"/>
                    <a:gd name="connsiteY50" fmla="*/ 533400 h 753427"/>
                    <a:gd name="connsiteX51" fmla="*/ 76702 w 642036"/>
                    <a:gd name="connsiteY51" fmla="*/ 490538 h 753427"/>
                    <a:gd name="connsiteX52" fmla="*/ 186240 w 642036"/>
                    <a:gd name="connsiteY52" fmla="*/ 434340 h 753427"/>
                    <a:gd name="connsiteX53" fmla="*/ 201480 w 642036"/>
                    <a:gd name="connsiteY53" fmla="*/ 429578 h 753427"/>
                    <a:gd name="connsiteX54" fmla="*/ 321495 w 642036"/>
                    <a:gd name="connsiteY54" fmla="*/ 457200 h 753427"/>
                    <a:gd name="connsiteX55" fmla="*/ 442462 w 642036"/>
                    <a:gd name="connsiteY55" fmla="*/ 429578 h 753427"/>
                    <a:gd name="connsiteX56" fmla="*/ 456750 w 642036"/>
                    <a:gd name="connsiteY56" fmla="*/ 434340 h 753427"/>
                    <a:gd name="connsiteX57" fmla="*/ 207195 w 642036"/>
                    <a:gd name="connsiteY57" fmla="*/ 237173 h 753427"/>
                    <a:gd name="connsiteX58" fmla="*/ 407220 w 642036"/>
                    <a:gd name="connsiteY58" fmla="*/ 123825 h 753427"/>
                    <a:gd name="connsiteX59" fmla="*/ 435795 w 642036"/>
                    <a:gd name="connsiteY59" fmla="*/ 161925 h 753427"/>
                    <a:gd name="connsiteX60" fmla="*/ 435795 w 642036"/>
                    <a:gd name="connsiteY60" fmla="*/ 228600 h 753427"/>
                    <a:gd name="connsiteX61" fmla="*/ 321495 w 642036"/>
                    <a:gd name="connsiteY61" fmla="*/ 342900 h 753427"/>
                    <a:gd name="connsiteX62" fmla="*/ 207195 w 642036"/>
                    <a:gd name="connsiteY62" fmla="*/ 237173 h 753427"/>
                    <a:gd name="connsiteX63" fmla="*/ 245295 w 642036"/>
                    <a:gd name="connsiteY63" fmla="*/ 408623 h 753427"/>
                    <a:gd name="connsiteX64" fmla="*/ 264345 w 642036"/>
                    <a:gd name="connsiteY64" fmla="*/ 370523 h 753427"/>
                    <a:gd name="connsiteX65" fmla="*/ 264345 w 642036"/>
                    <a:gd name="connsiteY65" fmla="*/ 369570 h 753427"/>
                    <a:gd name="connsiteX66" fmla="*/ 378645 w 642036"/>
                    <a:gd name="connsiteY66" fmla="*/ 369570 h 753427"/>
                    <a:gd name="connsiteX67" fmla="*/ 378645 w 642036"/>
                    <a:gd name="connsiteY67" fmla="*/ 370523 h 753427"/>
                    <a:gd name="connsiteX68" fmla="*/ 396742 w 642036"/>
                    <a:gd name="connsiteY68" fmla="*/ 408623 h 753427"/>
                    <a:gd name="connsiteX69" fmla="*/ 320542 w 642036"/>
                    <a:gd name="connsiteY69" fmla="*/ 419100 h 753427"/>
                    <a:gd name="connsiteX70" fmla="*/ 245295 w 642036"/>
                    <a:gd name="connsiteY70" fmla="*/ 408623 h 7534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</a:cxnLst>
                  <a:rect l="l" t="t" r="r" b="b"/>
                  <a:pathLst>
                    <a:path w="642036" h="753427">
                      <a:moveTo>
                        <a:pt x="456750" y="434340"/>
                      </a:moveTo>
                      <a:cubicBezTo>
                        <a:pt x="496755" y="448628"/>
                        <a:pt x="534855" y="464820"/>
                        <a:pt x="566287" y="490538"/>
                      </a:cubicBezTo>
                      <a:cubicBezTo>
                        <a:pt x="579622" y="501015"/>
                        <a:pt x="587242" y="516255"/>
                        <a:pt x="587242" y="533400"/>
                      </a:cubicBezTo>
                      <a:lnTo>
                        <a:pt x="604387" y="681038"/>
                      </a:lnTo>
                      <a:cubicBezTo>
                        <a:pt x="605340" y="687705"/>
                        <a:pt x="602482" y="694373"/>
                        <a:pt x="596767" y="698183"/>
                      </a:cubicBezTo>
                      <a:lnTo>
                        <a:pt x="596767" y="698183"/>
                      </a:lnTo>
                      <a:cubicBezTo>
                        <a:pt x="580575" y="708660"/>
                        <a:pt x="563430" y="717233"/>
                        <a:pt x="545332" y="722948"/>
                      </a:cubicBezTo>
                      <a:lnTo>
                        <a:pt x="545332" y="753428"/>
                      </a:lnTo>
                      <a:lnTo>
                        <a:pt x="571050" y="753428"/>
                      </a:lnTo>
                      <a:cubicBezTo>
                        <a:pt x="587242" y="746760"/>
                        <a:pt x="603435" y="739140"/>
                        <a:pt x="617722" y="729615"/>
                      </a:cubicBezTo>
                      <a:lnTo>
                        <a:pt x="617722" y="729615"/>
                      </a:lnTo>
                      <a:cubicBezTo>
                        <a:pt x="634867" y="718185"/>
                        <a:pt x="644392" y="697230"/>
                        <a:pt x="641535" y="676275"/>
                      </a:cubicBezTo>
                      <a:lnTo>
                        <a:pt x="626295" y="532448"/>
                      </a:lnTo>
                      <a:cubicBezTo>
                        <a:pt x="625342" y="504825"/>
                        <a:pt x="612960" y="479108"/>
                        <a:pt x="591052" y="461963"/>
                      </a:cubicBezTo>
                      <a:cubicBezTo>
                        <a:pt x="555810" y="432435"/>
                        <a:pt x="513900" y="414338"/>
                        <a:pt x="470085" y="399098"/>
                      </a:cubicBezTo>
                      <a:lnTo>
                        <a:pt x="423412" y="380048"/>
                      </a:lnTo>
                      <a:cubicBezTo>
                        <a:pt x="419602" y="378143"/>
                        <a:pt x="417697" y="375285"/>
                        <a:pt x="417697" y="371475"/>
                      </a:cubicBezTo>
                      <a:lnTo>
                        <a:pt x="417697" y="348615"/>
                      </a:lnTo>
                      <a:cubicBezTo>
                        <a:pt x="453892" y="320040"/>
                        <a:pt x="474847" y="276225"/>
                        <a:pt x="474847" y="229552"/>
                      </a:cubicBezTo>
                      <a:lnTo>
                        <a:pt x="474847" y="195263"/>
                      </a:lnTo>
                      <a:cubicBezTo>
                        <a:pt x="480562" y="199073"/>
                        <a:pt x="487230" y="200025"/>
                        <a:pt x="493897" y="200978"/>
                      </a:cubicBezTo>
                      <a:lnTo>
                        <a:pt x="477705" y="153353"/>
                      </a:lnTo>
                      <a:cubicBezTo>
                        <a:pt x="475800" y="146685"/>
                        <a:pt x="473895" y="140018"/>
                        <a:pt x="472942" y="133350"/>
                      </a:cubicBezTo>
                      <a:cubicBezTo>
                        <a:pt x="465322" y="79057"/>
                        <a:pt x="432937" y="40958"/>
                        <a:pt x="388170" y="17145"/>
                      </a:cubicBezTo>
                      <a:cubicBezTo>
                        <a:pt x="384360" y="15240"/>
                        <a:pt x="379597" y="15240"/>
                        <a:pt x="375787" y="18097"/>
                      </a:cubicBezTo>
                      <a:lnTo>
                        <a:pt x="367215" y="24765"/>
                      </a:lnTo>
                      <a:lnTo>
                        <a:pt x="357690" y="11430"/>
                      </a:lnTo>
                      <a:cubicBezTo>
                        <a:pt x="354832" y="7620"/>
                        <a:pt x="351022" y="3810"/>
                        <a:pt x="346260" y="2858"/>
                      </a:cubicBezTo>
                      <a:cubicBezTo>
                        <a:pt x="337687" y="953"/>
                        <a:pt x="329115" y="0"/>
                        <a:pt x="320542" y="0"/>
                      </a:cubicBezTo>
                      <a:cubicBezTo>
                        <a:pt x="245295" y="0"/>
                        <a:pt x="182430" y="59055"/>
                        <a:pt x="169095" y="136208"/>
                      </a:cubicBezTo>
                      <a:lnTo>
                        <a:pt x="169095" y="142875"/>
                      </a:lnTo>
                      <a:lnTo>
                        <a:pt x="169095" y="142875"/>
                      </a:lnTo>
                      <a:lnTo>
                        <a:pt x="169095" y="159068"/>
                      </a:lnTo>
                      <a:cubicBezTo>
                        <a:pt x="169095" y="180023"/>
                        <a:pt x="165285" y="200025"/>
                        <a:pt x="156712" y="219075"/>
                      </a:cubicBezTo>
                      <a:lnTo>
                        <a:pt x="140520" y="257175"/>
                      </a:lnTo>
                      <a:cubicBezTo>
                        <a:pt x="140520" y="257175"/>
                        <a:pt x="151950" y="254318"/>
                        <a:pt x="171000" y="248602"/>
                      </a:cubicBezTo>
                      <a:cubicBezTo>
                        <a:pt x="175762" y="287655"/>
                        <a:pt x="195765" y="322898"/>
                        <a:pt x="226245" y="346710"/>
                      </a:cubicBezTo>
                      <a:lnTo>
                        <a:pt x="226245" y="370523"/>
                      </a:lnTo>
                      <a:cubicBezTo>
                        <a:pt x="226245" y="374333"/>
                        <a:pt x="224340" y="378143"/>
                        <a:pt x="220530" y="379095"/>
                      </a:cubicBezTo>
                      <a:lnTo>
                        <a:pt x="173857" y="398145"/>
                      </a:lnTo>
                      <a:cubicBezTo>
                        <a:pt x="130042" y="413385"/>
                        <a:pt x="88132" y="431483"/>
                        <a:pt x="52890" y="461010"/>
                      </a:cubicBezTo>
                      <a:cubicBezTo>
                        <a:pt x="30982" y="478155"/>
                        <a:pt x="17647" y="503873"/>
                        <a:pt x="16695" y="531495"/>
                      </a:cubicBezTo>
                      <a:lnTo>
                        <a:pt x="502" y="676275"/>
                      </a:lnTo>
                      <a:cubicBezTo>
                        <a:pt x="-2355" y="697230"/>
                        <a:pt x="7170" y="718185"/>
                        <a:pt x="24315" y="729615"/>
                      </a:cubicBezTo>
                      <a:cubicBezTo>
                        <a:pt x="38602" y="739140"/>
                        <a:pt x="54795" y="746760"/>
                        <a:pt x="70987" y="753428"/>
                      </a:cubicBezTo>
                      <a:lnTo>
                        <a:pt x="97657" y="753428"/>
                      </a:lnTo>
                      <a:lnTo>
                        <a:pt x="97657" y="723900"/>
                      </a:lnTo>
                      <a:cubicBezTo>
                        <a:pt x="79560" y="717233"/>
                        <a:pt x="62415" y="709613"/>
                        <a:pt x="46222" y="699135"/>
                      </a:cubicBezTo>
                      <a:cubicBezTo>
                        <a:pt x="40507" y="695325"/>
                        <a:pt x="37650" y="688658"/>
                        <a:pt x="38602" y="681990"/>
                      </a:cubicBezTo>
                      <a:lnTo>
                        <a:pt x="54795" y="535305"/>
                      </a:lnTo>
                      <a:lnTo>
                        <a:pt x="54795" y="533400"/>
                      </a:lnTo>
                      <a:cubicBezTo>
                        <a:pt x="54795" y="516255"/>
                        <a:pt x="63367" y="501015"/>
                        <a:pt x="76702" y="490538"/>
                      </a:cubicBezTo>
                      <a:cubicBezTo>
                        <a:pt x="108135" y="464820"/>
                        <a:pt x="146235" y="448628"/>
                        <a:pt x="186240" y="434340"/>
                      </a:cubicBezTo>
                      <a:lnTo>
                        <a:pt x="201480" y="429578"/>
                      </a:lnTo>
                      <a:cubicBezTo>
                        <a:pt x="229102" y="446723"/>
                        <a:pt x="272917" y="457200"/>
                        <a:pt x="321495" y="457200"/>
                      </a:cubicBezTo>
                      <a:cubicBezTo>
                        <a:pt x="370072" y="457200"/>
                        <a:pt x="413887" y="446723"/>
                        <a:pt x="442462" y="429578"/>
                      </a:cubicBezTo>
                      <a:lnTo>
                        <a:pt x="456750" y="434340"/>
                      </a:lnTo>
                      <a:close/>
                      <a:moveTo>
                        <a:pt x="207195" y="237173"/>
                      </a:moveTo>
                      <a:cubicBezTo>
                        <a:pt x="271965" y="215265"/>
                        <a:pt x="365310" y="177165"/>
                        <a:pt x="407220" y="123825"/>
                      </a:cubicBezTo>
                      <a:cubicBezTo>
                        <a:pt x="415792" y="137160"/>
                        <a:pt x="425317" y="149543"/>
                        <a:pt x="435795" y="161925"/>
                      </a:cubicBezTo>
                      <a:lnTo>
                        <a:pt x="435795" y="228600"/>
                      </a:lnTo>
                      <a:cubicBezTo>
                        <a:pt x="435795" y="291465"/>
                        <a:pt x="384360" y="342900"/>
                        <a:pt x="321495" y="342900"/>
                      </a:cubicBezTo>
                      <a:cubicBezTo>
                        <a:pt x="261487" y="342900"/>
                        <a:pt x="211957" y="297180"/>
                        <a:pt x="207195" y="237173"/>
                      </a:cubicBezTo>
                      <a:close/>
                      <a:moveTo>
                        <a:pt x="245295" y="408623"/>
                      </a:moveTo>
                      <a:cubicBezTo>
                        <a:pt x="256725" y="400050"/>
                        <a:pt x="264345" y="385763"/>
                        <a:pt x="264345" y="370523"/>
                      </a:cubicBezTo>
                      <a:lnTo>
                        <a:pt x="264345" y="369570"/>
                      </a:lnTo>
                      <a:cubicBezTo>
                        <a:pt x="300540" y="384810"/>
                        <a:pt x="342450" y="384810"/>
                        <a:pt x="378645" y="369570"/>
                      </a:cubicBezTo>
                      <a:lnTo>
                        <a:pt x="378645" y="370523"/>
                      </a:lnTo>
                      <a:cubicBezTo>
                        <a:pt x="378645" y="384810"/>
                        <a:pt x="385312" y="399098"/>
                        <a:pt x="396742" y="408623"/>
                      </a:cubicBezTo>
                      <a:cubicBezTo>
                        <a:pt x="371977" y="416243"/>
                        <a:pt x="346260" y="420053"/>
                        <a:pt x="320542" y="419100"/>
                      </a:cubicBezTo>
                      <a:cubicBezTo>
                        <a:pt x="295777" y="419100"/>
                        <a:pt x="270060" y="415290"/>
                        <a:pt x="245295" y="408623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828754" hangingPunct="1">
                    <a:lnSpc>
                      <a:spcPct val="100000"/>
                    </a:lnSpc>
                    <a:defRPr/>
                  </a:pPr>
                  <a:endParaRPr lang="en-US" sz="3600" b="0" kern="1200" cap="none" spc="0">
                    <a:latin typeface="Calibri" panose="020F0502020204030204"/>
                  </a:endParaRPr>
                </a:p>
              </p:txBody>
            </p:sp>
            <p:sp>
              <p:nvSpPr>
                <p:cNvPr id="238" name="Freeform: Shape 237">
                  <a:extLst>
                    <a:ext uri="{FF2B5EF4-FFF2-40B4-BE49-F238E27FC236}">
                      <a16:creationId xmlns:a16="http://schemas.microsoft.com/office/drawing/2014/main" id="{A88D31A4-CA82-4019-8262-E656B2BD8BAA}"/>
                    </a:ext>
                  </a:extLst>
                </p:cNvPr>
                <p:cNvSpPr/>
                <p:nvPr/>
              </p:nvSpPr>
              <p:spPr>
                <a:xfrm>
                  <a:off x="6406349" y="3449327"/>
                  <a:ext cx="555307" cy="297180"/>
                </a:xfrm>
                <a:custGeom>
                  <a:avLst/>
                  <a:gdLst>
                    <a:gd name="connsiteX0" fmla="*/ 482918 w 555307"/>
                    <a:gd name="connsiteY0" fmla="*/ 23813 h 297180"/>
                    <a:gd name="connsiteX1" fmla="*/ 459105 w 555307"/>
                    <a:gd name="connsiteY1" fmla="*/ 0 h 297180"/>
                    <a:gd name="connsiteX2" fmla="*/ 459105 w 555307"/>
                    <a:gd name="connsiteY2" fmla="*/ 0 h 297180"/>
                    <a:gd name="connsiteX3" fmla="*/ 96203 w 555307"/>
                    <a:gd name="connsiteY3" fmla="*/ 0 h 297180"/>
                    <a:gd name="connsiteX4" fmla="*/ 72390 w 555307"/>
                    <a:gd name="connsiteY4" fmla="*/ 23813 h 297180"/>
                    <a:gd name="connsiteX5" fmla="*/ 72390 w 555307"/>
                    <a:gd name="connsiteY5" fmla="*/ 23813 h 297180"/>
                    <a:gd name="connsiteX6" fmla="*/ 72390 w 555307"/>
                    <a:gd name="connsiteY6" fmla="*/ 260985 h 297180"/>
                    <a:gd name="connsiteX7" fmla="*/ 0 w 555307"/>
                    <a:gd name="connsiteY7" fmla="*/ 260985 h 297180"/>
                    <a:gd name="connsiteX8" fmla="*/ 0 w 555307"/>
                    <a:gd name="connsiteY8" fmla="*/ 273368 h 297180"/>
                    <a:gd name="connsiteX9" fmla="*/ 23813 w 555307"/>
                    <a:gd name="connsiteY9" fmla="*/ 297180 h 297180"/>
                    <a:gd name="connsiteX10" fmla="*/ 531495 w 555307"/>
                    <a:gd name="connsiteY10" fmla="*/ 297180 h 297180"/>
                    <a:gd name="connsiteX11" fmla="*/ 555308 w 555307"/>
                    <a:gd name="connsiteY11" fmla="*/ 273368 h 297180"/>
                    <a:gd name="connsiteX12" fmla="*/ 555308 w 555307"/>
                    <a:gd name="connsiteY12" fmla="*/ 260985 h 297180"/>
                    <a:gd name="connsiteX13" fmla="*/ 482918 w 555307"/>
                    <a:gd name="connsiteY13" fmla="*/ 260985 h 297180"/>
                    <a:gd name="connsiteX14" fmla="*/ 482918 w 555307"/>
                    <a:gd name="connsiteY14" fmla="*/ 23813 h 297180"/>
                    <a:gd name="connsiteX15" fmla="*/ 227648 w 555307"/>
                    <a:gd name="connsiteY15" fmla="*/ 180975 h 297180"/>
                    <a:gd name="connsiteX16" fmla="*/ 214313 w 555307"/>
                    <a:gd name="connsiteY16" fmla="*/ 194310 h 297180"/>
                    <a:gd name="connsiteX17" fmla="*/ 160973 w 555307"/>
                    <a:gd name="connsiteY17" fmla="*/ 140970 h 297180"/>
                    <a:gd name="connsiteX18" fmla="*/ 214313 w 555307"/>
                    <a:gd name="connsiteY18" fmla="*/ 87630 h 297180"/>
                    <a:gd name="connsiteX19" fmla="*/ 227648 w 555307"/>
                    <a:gd name="connsiteY19" fmla="*/ 100965 h 297180"/>
                    <a:gd name="connsiteX20" fmla="*/ 187642 w 555307"/>
                    <a:gd name="connsiteY20" fmla="*/ 140970 h 297180"/>
                    <a:gd name="connsiteX21" fmla="*/ 227648 w 555307"/>
                    <a:gd name="connsiteY21" fmla="*/ 180975 h 297180"/>
                    <a:gd name="connsiteX22" fmla="*/ 263843 w 555307"/>
                    <a:gd name="connsiteY22" fmla="*/ 200978 h 297180"/>
                    <a:gd name="connsiteX23" fmla="*/ 246698 w 555307"/>
                    <a:gd name="connsiteY23" fmla="*/ 193358 h 297180"/>
                    <a:gd name="connsiteX24" fmla="*/ 291465 w 555307"/>
                    <a:gd name="connsiteY24" fmla="*/ 85725 h 297180"/>
                    <a:gd name="connsiteX25" fmla="*/ 308610 w 555307"/>
                    <a:gd name="connsiteY25" fmla="*/ 93345 h 297180"/>
                    <a:gd name="connsiteX26" fmla="*/ 263843 w 555307"/>
                    <a:gd name="connsiteY26" fmla="*/ 200978 h 297180"/>
                    <a:gd name="connsiteX27" fmla="*/ 340043 w 555307"/>
                    <a:gd name="connsiteY27" fmla="*/ 195263 h 297180"/>
                    <a:gd name="connsiteX28" fmla="*/ 326708 w 555307"/>
                    <a:gd name="connsiteY28" fmla="*/ 181928 h 297180"/>
                    <a:gd name="connsiteX29" fmla="*/ 366713 w 555307"/>
                    <a:gd name="connsiteY29" fmla="*/ 141922 h 297180"/>
                    <a:gd name="connsiteX30" fmla="*/ 326708 w 555307"/>
                    <a:gd name="connsiteY30" fmla="*/ 101918 h 297180"/>
                    <a:gd name="connsiteX31" fmla="*/ 340043 w 555307"/>
                    <a:gd name="connsiteY31" fmla="*/ 88582 h 297180"/>
                    <a:gd name="connsiteX32" fmla="*/ 393383 w 555307"/>
                    <a:gd name="connsiteY32" fmla="*/ 141922 h 297180"/>
                    <a:gd name="connsiteX33" fmla="*/ 340043 w 555307"/>
                    <a:gd name="connsiteY33" fmla="*/ 195263 h 2971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</a:cxnLst>
                  <a:rect l="l" t="t" r="r" b="b"/>
                  <a:pathLst>
                    <a:path w="555307" h="297180">
                      <a:moveTo>
                        <a:pt x="482918" y="23813"/>
                      </a:moveTo>
                      <a:cubicBezTo>
                        <a:pt x="482918" y="10478"/>
                        <a:pt x="472440" y="0"/>
                        <a:pt x="459105" y="0"/>
                      </a:cubicBezTo>
                      <a:lnTo>
                        <a:pt x="459105" y="0"/>
                      </a:lnTo>
                      <a:lnTo>
                        <a:pt x="96203" y="0"/>
                      </a:lnTo>
                      <a:cubicBezTo>
                        <a:pt x="82868" y="0"/>
                        <a:pt x="72390" y="10478"/>
                        <a:pt x="72390" y="23813"/>
                      </a:cubicBezTo>
                      <a:lnTo>
                        <a:pt x="72390" y="23813"/>
                      </a:lnTo>
                      <a:lnTo>
                        <a:pt x="72390" y="260985"/>
                      </a:lnTo>
                      <a:lnTo>
                        <a:pt x="0" y="260985"/>
                      </a:lnTo>
                      <a:lnTo>
                        <a:pt x="0" y="273368"/>
                      </a:lnTo>
                      <a:cubicBezTo>
                        <a:pt x="0" y="286703"/>
                        <a:pt x="10478" y="297180"/>
                        <a:pt x="23813" y="297180"/>
                      </a:cubicBezTo>
                      <a:lnTo>
                        <a:pt x="531495" y="297180"/>
                      </a:lnTo>
                      <a:cubicBezTo>
                        <a:pt x="544830" y="297180"/>
                        <a:pt x="555308" y="286703"/>
                        <a:pt x="555308" y="273368"/>
                      </a:cubicBezTo>
                      <a:lnTo>
                        <a:pt x="555308" y="260985"/>
                      </a:lnTo>
                      <a:lnTo>
                        <a:pt x="482918" y="260985"/>
                      </a:lnTo>
                      <a:lnTo>
                        <a:pt x="482918" y="23813"/>
                      </a:lnTo>
                      <a:close/>
                      <a:moveTo>
                        <a:pt x="227648" y="180975"/>
                      </a:moveTo>
                      <a:lnTo>
                        <a:pt x="214313" y="194310"/>
                      </a:lnTo>
                      <a:lnTo>
                        <a:pt x="160973" y="140970"/>
                      </a:lnTo>
                      <a:lnTo>
                        <a:pt x="214313" y="87630"/>
                      </a:lnTo>
                      <a:lnTo>
                        <a:pt x="227648" y="100965"/>
                      </a:lnTo>
                      <a:lnTo>
                        <a:pt x="187642" y="140970"/>
                      </a:lnTo>
                      <a:lnTo>
                        <a:pt x="227648" y="180975"/>
                      </a:lnTo>
                      <a:close/>
                      <a:moveTo>
                        <a:pt x="263843" y="200978"/>
                      </a:moveTo>
                      <a:lnTo>
                        <a:pt x="246698" y="193358"/>
                      </a:lnTo>
                      <a:lnTo>
                        <a:pt x="291465" y="85725"/>
                      </a:lnTo>
                      <a:lnTo>
                        <a:pt x="308610" y="93345"/>
                      </a:lnTo>
                      <a:lnTo>
                        <a:pt x="263843" y="200978"/>
                      </a:lnTo>
                      <a:close/>
                      <a:moveTo>
                        <a:pt x="340043" y="195263"/>
                      </a:moveTo>
                      <a:lnTo>
                        <a:pt x="326708" y="181928"/>
                      </a:lnTo>
                      <a:lnTo>
                        <a:pt x="366713" y="141922"/>
                      </a:lnTo>
                      <a:lnTo>
                        <a:pt x="326708" y="101918"/>
                      </a:lnTo>
                      <a:lnTo>
                        <a:pt x="340043" y="88582"/>
                      </a:lnTo>
                      <a:lnTo>
                        <a:pt x="393383" y="141922"/>
                      </a:lnTo>
                      <a:lnTo>
                        <a:pt x="340043" y="195263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828754" hangingPunct="1">
                    <a:lnSpc>
                      <a:spcPct val="100000"/>
                    </a:lnSpc>
                    <a:defRPr/>
                  </a:pPr>
                  <a:endParaRPr lang="en-US" sz="3600" b="0" kern="1200" cap="none" spc="0">
                    <a:latin typeface="Calibri" panose="020F0502020204030204"/>
                  </a:endParaRPr>
                </a:p>
              </p:txBody>
            </p:sp>
          </p:grpSp>
          <p:sp>
            <p:nvSpPr>
              <p:cNvPr id="235" name="Rectangle 234">
                <a:extLst>
                  <a:ext uri="{FF2B5EF4-FFF2-40B4-BE49-F238E27FC236}">
                    <a16:creationId xmlns:a16="http://schemas.microsoft.com/office/drawing/2014/main" id="{B1947241-9EE7-413B-9E36-F0242651D7DD}"/>
                  </a:ext>
                </a:extLst>
              </p:cNvPr>
              <p:cNvSpPr/>
              <p:nvPr/>
            </p:nvSpPr>
            <p:spPr>
              <a:xfrm>
                <a:off x="6500813" y="3495675"/>
                <a:ext cx="366712" cy="176213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828754" hangingPunct="1">
                  <a:lnSpc>
                    <a:spcPct val="100000"/>
                  </a:lnSpc>
                  <a:defRPr/>
                </a:pPr>
                <a:endParaRPr lang="en-US" sz="3600" b="0" kern="1200" cap="none" spc="0">
                  <a:solidFill>
                    <a:srgbClr val="FFFFFF"/>
                  </a:solidFill>
                  <a:latin typeface="Calibri" panose="020F0502020204030204"/>
                </a:endParaRPr>
              </a:p>
            </p:txBody>
          </p:sp>
          <p:sp>
            <p:nvSpPr>
              <p:cNvPr id="236" name="TextBox 235">
                <a:extLst>
                  <a:ext uri="{FF2B5EF4-FFF2-40B4-BE49-F238E27FC236}">
                    <a16:creationId xmlns:a16="http://schemas.microsoft.com/office/drawing/2014/main" id="{31162A58-5F0B-4E51-92F8-4D9B3F07BE08}"/>
                  </a:ext>
                </a:extLst>
              </p:cNvPr>
              <p:cNvSpPr txBox="1"/>
              <p:nvPr/>
            </p:nvSpPr>
            <p:spPr>
              <a:xfrm>
                <a:off x="6393917" y="3463584"/>
                <a:ext cx="552449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1828754" hangingPunct="1">
                  <a:lnSpc>
                    <a:spcPct val="100000"/>
                  </a:lnSpc>
                  <a:defRPr/>
                </a:pPr>
                <a:r>
                  <a:rPr lang="en-US" sz="2000" b="0" kern="1200" cap="none" spc="0">
                    <a:solidFill>
                      <a:srgbClr val="000000"/>
                    </a:solidFill>
                    <a:latin typeface="Calibri" panose="020F0502020204030204"/>
                  </a:rPr>
                  <a:t>.NET</a:t>
                </a:r>
              </a:p>
            </p:txBody>
          </p:sp>
        </p:grpSp>
        <p:grpSp>
          <p:nvGrpSpPr>
            <p:cNvPr id="184" name="Group 183">
              <a:extLst>
                <a:ext uri="{FF2B5EF4-FFF2-40B4-BE49-F238E27FC236}">
                  <a16:creationId xmlns:a16="http://schemas.microsoft.com/office/drawing/2014/main" id="{F3333B74-5CB6-4617-84E8-A615855A5835}"/>
                </a:ext>
              </a:extLst>
            </p:cNvPr>
            <p:cNvGrpSpPr/>
            <p:nvPr/>
          </p:nvGrpSpPr>
          <p:grpSpPr>
            <a:xfrm>
              <a:off x="833884" y="6117583"/>
              <a:ext cx="624376" cy="809620"/>
              <a:chOff x="7832116" y="1894212"/>
              <a:chExt cx="624376" cy="809620"/>
            </a:xfrm>
          </p:grpSpPr>
          <p:sp>
            <p:nvSpPr>
              <p:cNvPr id="227" name="TextBox 226">
                <a:extLst>
                  <a:ext uri="{FF2B5EF4-FFF2-40B4-BE49-F238E27FC236}">
                    <a16:creationId xmlns:a16="http://schemas.microsoft.com/office/drawing/2014/main" id="{6E10C256-A3EE-41AB-A76A-EA9F2F21B3D0}"/>
                  </a:ext>
                </a:extLst>
              </p:cNvPr>
              <p:cNvSpPr txBox="1"/>
              <p:nvPr/>
            </p:nvSpPr>
            <p:spPr>
              <a:xfrm>
                <a:off x="7868079" y="2420980"/>
                <a:ext cx="552449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1828754" hangingPunct="1">
                  <a:lnSpc>
                    <a:spcPct val="100000"/>
                  </a:lnSpc>
                  <a:defRPr/>
                </a:pPr>
                <a:r>
                  <a:rPr lang="en-US" sz="2000" b="0" kern="1200" cap="none" spc="0">
                    <a:latin typeface="Calibri" panose="020F0502020204030204"/>
                  </a:rPr>
                  <a:t>.NET</a:t>
                </a:r>
              </a:p>
            </p:txBody>
          </p:sp>
          <p:grpSp>
            <p:nvGrpSpPr>
              <p:cNvPr id="231" name="Graphic 72" descr="Programmer male outline">
                <a:extLst>
                  <a:ext uri="{FF2B5EF4-FFF2-40B4-BE49-F238E27FC236}">
                    <a16:creationId xmlns:a16="http://schemas.microsoft.com/office/drawing/2014/main" id="{522CC88C-1056-48F8-8C9F-EEDC29B72F96}"/>
                  </a:ext>
                </a:extLst>
              </p:cNvPr>
              <p:cNvGrpSpPr/>
              <p:nvPr/>
            </p:nvGrpSpPr>
            <p:grpSpPr>
              <a:xfrm>
                <a:off x="7832116" y="1894212"/>
                <a:ext cx="624376" cy="809620"/>
                <a:chOff x="7832116" y="1894212"/>
                <a:chExt cx="624376" cy="809620"/>
              </a:xfrm>
              <a:solidFill>
                <a:schemeClr val="tx1"/>
              </a:solidFill>
            </p:grpSpPr>
            <p:sp>
              <p:nvSpPr>
                <p:cNvPr id="232" name="Freeform: Shape 231">
                  <a:extLst>
                    <a:ext uri="{FF2B5EF4-FFF2-40B4-BE49-F238E27FC236}">
                      <a16:creationId xmlns:a16="http://schemas.microsoft.com/office/drawing/2014/main" id="{BE0E56F7-C292-4D30-BC96-C8A3C483A616}"/>
                    </a:ext>
                  </a:extLst>
                </p:cNvPr>
                <p:cNvSpPr/>
                <p:nvPr/>
              </p:nvSpPr>
              <p:spPr>
                <a:xfrm>
                  <a:off x="7832116" y="1894212"/>
                  <a:ext cx="624376" cy="742817"/>
                </a:xfrm>
                <a:custGeom>
                  <a:avLst/>
                  <a:gdLst>
                    <a:gd name="connsiteX0" fmla="*/ 451419 w 624376"/>
                    <a:gd name="connsiteY0" fmla="*/ 425953 h 742817"/>
                    <a:gd name="connsiteX1" fmla="*/ 563440 w 624376"/>
                    <a:gd name="connsiteY1" fmla="*/ 483763 h 742817"/>
                    <a:gd name="connsiteX2" fmla="*/ 588364 w 624376"/>
                    <a:gd name="connsiteY2" fmla="*/ 533615 h 742817"/>
                    <a:gd name="connsiteX3" fmla="*/ 605088 w 624376"/>
                    <a:gd name="connsiteY3" fmla="*/ 670717 h 742817"/>
                    <a:gd name="connsiteX4" fmla="*/ 593288 w 624376"/>
                    <a:gd name="connsiteY4" fmla="*/ 697264 h 742817"/>
                    <a:gd name="connsiteX5" fmla="*/ 540821 w 624376"/>
                    <a:gd name="connsiteY5" fmla="*/ 722719 h 742817"/>
                    <a:gd name="connsiteX6" fmla="*/ 540821 w 624376"/>
                    <a:gd name="connsiteY6" fmla="*/ 742802 h 742817"/>
                    <a:gd name="connsiteX7" fmla="*/ 603921 w 624376"/>
                    <a:gd name="connsiteY7" fmla="*/ 713068 h 742817"/>
                    <a:gd name="connsiteX8" fmla="*/ 624007 w 624376"/>
                    <a:gd name="connsiteY8" fmla="*/ 668475 h 742817"/>
                    <a:gd name="connsiteX9" fmla="*/ 607399 w 624376"/>
                    <a:gd name="connsiteY9" fmla="*/ 532729 h 742817"/>
                    <a:gd name="connsiteX10" fmla="*/ 575346 w 624376"/>
                    <a:gd name="connsiteY10" fmla="*/ 468900 h 742817"/>
                    <a:gd name="connsiteX11" fmla="*/ 456611 w 624376"/>
                    <a:gd name="connsiteY11" fmla="*/ 407601 h 742817"/>
                    <a:gd name="connsiteX12" fmla="*/ 409728 w 624376"/>
                    <a:gd name="connsiteY12" fmla="*/ 388361 h 742817"/>
                    <a:gd name="connsiteX13" fmla="*/ 397910 w 624376"/>
                    <a:gd name="connsiteY13" fmla="*/ 370736 h 742817"/>
                    <a:gd name="connsiteX14" fmla="*/ 397910 w 624376"/>
                    <a:gd name="connsiteY14" fmla="*/ 342660 h 742817"/>
                    <a:gd name="connsiteX15" fmla="*/ 455079 w 624376"/>
                    <a:gd name="connsiteY15" fmla="*/ 228618 h 742817"/>
                    <a:gd name="connsiteX16" fmla="*/ 455079 w 624376"/>
                    <a:gd name="connsiteY16" fmla="*/ 201007 h 742817"/>
                    <a:gd name="connsiteX17" fmla="*/ 470613 w 624376"/>
                    <a:gd name="connsiteY17" fmla="*/ 204257 h 742817"/>
                    <a:gd name="connsiteX18" fmla="*/ 480138 w 624376"/>
                    <a:gd name="connsiteY18" fmla="*/ 194732 h 742817"/>
                    <a:gd name="connsiteX19" fmla="*/ 479650 w 624376"/>
                    <a:gd name="connsiteY19" fmla="*/ 191723 h 742817"/>
                    <a:gd name="connsiteX20" fmla="*/ 470004 w 624376"/>
                    <a:gd name="connsiteY20" fmla="*/ 162767 h 742817"/>
                    <a:gd name="connsiteX21" fmla="*/ 459918 w 624376"/>
                    <a:gd name="connsiteY21" fmla="*/ 122439 h 742817"/>
                    <a:gd name="connsiteX22" fmla="*/ 377965 w 624376"/>
                    <a:gd name="connsiteY22" fmla="*/ 16771 h 742817"/>
                    <a:gd name="connsiteX23" fmla="*/ 356803 w 624376"/>
                    <a:gd name="connsiteY23" fmla="*/ 18329 h 742817"/>
                    <a:gd name="connsiteX24" fmla="*/ 353929 w 624376"/>
                    <a:gd name="connsiteY24" fmla="*/ 14065 h 742817"/>
                    <a:gd name="connsiteX25" fmla="*/ 336814 w 624376"/>
                    <a:gd name="connsiteY25" fmla="*/ 2428 h 742817"/>
                    <a:gd name="connsiteX26" fmla="*/ 167761 w 624376"/>
                    <a:gd name="connsiteY26" fmla="*/ 109514 h 742817"/>
                    <a:gd name="connsiteX27" fmla="*/ 161474 w 624376"/>
                    <a:gd name="connsiteY27" fmla="*/ 149519 h 742817"/>
                    <a:gd name="connsiteX28" fmla="*/ 161385 w 624376"/>
                    <a:gd name="connsiteY28" fmla="*/ 163751 h 742817"/>
                    <a:gd name="connsiteX29" fmla="*/ 153311 w 624376"/>
                    <a:gd name="connsiteY29" fmla="*/ 202479 h 742817"/>
                    <a:gd name="connsiteX30" fmla="*/ 135572 w 624376"/>
                    <a:gd name="connsiteY30" fmla="*/ 243892 h 742817"/>
                    <a:gd name="connsiteX31" fmla="*/ 140573 w 624376"/>
                    <a:gd name="connsiteY31" fmla="*/ 256400 h 742817"/>
                    <a:gd name="connsiteX32" fmla="*/ 144325 w 624376"/>
                    <a:gd name="connsiteY32" fmla="*/ 257170 h 742817"/>
                    <a:gd name="connsiteX33" fmla="*/ 146529 w 624376"/>
                    <a:gd name="connsiteY33" fmla="*/ 256910 h 742817"/>
                    <a:gd name="connsiteX34" fmla="*/ 171073 w 624376"/>
                    <a:gd name="connsiteY34" fmla="*/ 250394 h 742817"/>
                    <a:gd name="connsiteX35" fmla="*/ 226414 w 624376"/>
                    <a:gd name="connsiteY35" fmla="*/ 342605 h 742817"/>
                    <a:gd name="connsiteX36" fmla="*/ 226414 w 624376"/>
                    <a:gd name="connsiteY36" fmla="*/ 370736 h 742817"/>
                    <a:gd name="connsiteX37" fmla="*/ 214595 w 624376"/>
                    <a:gd name="connsiteY37" fmla="*/ 388357 h 742817"/>
                    <a:gd name="connsiteX38" fmla="*/ 167396 w 624376"/>
                    <a:gd name="connsiteY38" fmla="*/ 407731 h 742817"/>
                    <a:gd name="connsiteX39" fmla="*/ 49177 w 624376"/>
                    <a:gd name="connsiteY39" fmla="*/ 468770 h 742817"/>
                    <a:gd name="connsiteX40" fmla="*/ 16961 w 624376"/>
                    <a:gd name="connsiteY40" fmla="*/ 532729 h 742817"/>
                    <a:gd name="connsiteX41" fmla="*/ 361 w 624376"/>
                    <a:gd name="connsiteY41" fmla="*/ 668546 h 742817"/>
                    <a:gd name="connsiteX42" fmla="*/ 20468 w 624376"/>
                    <a:gd name="connsiteY42" fmla="*/ 713073 h 742817"/>
                    <a:gd name="connsiteX43" fmla="*/ 83619 w 624376"/>
                    <a:gd name="connsiteY43" fmla="*/ 742818 h 742817"/>
                    <a:gd name="connsiteX44" fmla="*/ 83619 w 624376"/>
                    <a:gd name="connsiteY44" fmla="*/ 722734 h 742817"/>
                    <a:gd name="connsiteX45" fmla="*/ 31097 w 624376"/>
                    <a:gd name="connsiteY45" fmla="*/ 697264 h 742817"/>
                    <a:gd name="connsiteX46" fmla="*/ 19279 w 624376"/>
                    <a:gd name="connsiteY46" fmla="*/ 670785 h 742817"/>
                    <a:gd name="connsiteX47" fmla="*/ 35924 w 624376"/>
                    <a:gd name="connsiteY47" fmla="*/ 534577 h 742817"/>
                    <a:gd name="connsiteX48" fmla="*/ 35994 w 624376"/>
                    <a:gd name="connsiteY48" fmla="*/ 533625 h 742817"/>
                    <a:gd name="connsiteX49" fmla="*/ 61076 w 624376"/>
                    <a:gd name="connsiteY49" fmla="*/ 483647 h 742817"/>
                    <a:gd name="connsiteX50" fmla="*/ 172899 w 624376"/>
                    <a:gd name="connsiteY50" fmla="*/ 425978 h 742817"/>
                    <a:gd name="connsiteX51" fmla="*/ 192711 w 624376"/>
                    <a:gd name="connsiteY51" fmla="*/ 419032 h 742817"/>
                    <a:gd name="connsiteX52" fmla="*/ 312187 w 624376"/>
                    <a:gd name="connsiteY52" fmla="*/ 447703 h 742817"/>
                    <a:gd name="connsiteX53" fmla="*/ 431640 w 624376"/>
                    <a:gd name="connsiteY53" fmla="*/ 419032 h 742817"/>
                    <a:gd name="connsiteX54" fmla="*/ 170821 w 624376"/>
                    <a:gd name="connsiteY54" fmla="*/ 209987 h 742817"/>
                    <a:gd name="connsiteX55" fmla="*/ 180441 w 624376"/>
                    <a:gd name="connsiteY55" fmla="*/ 163869 h 742817"/>
                    <a:gd name="connsiteX56" fmla="*/ 180530 w 624376"/>
                    <a:gd name="connsiteY56" fmla="*/ 149642 h 742817"/>
                    <a:gd name="connsiteX57" fmla="*/ 185873 w 624376"/>
                    <a:gd name="connsiteY57" fmla="*/ 115430 h 742817"/>
                    <a:gd name="connsiteX58" fmla="*/ 311082 w 624376"/>
                    <a:gd name="connsiteY58" fmla="*/ 19045 h 742817"/>
                    <a:gd name="connsiteX59" fmla="*/ 333304 w 624376"/>
                    <a:gd name="connsiteY59" fmla="*/ 21152 h 742817"/>
                    <a:gd name="connsiteX60" fmla="*/ 338128 w 624376"/>
                    <a:gd name="connsiteY60" fmla="*/ 24701 h 742817"/>
                    <a:gd name="connsiteX61" fmla="*/ 346625 w 624376"/>
                    <a:gd name="connsiteY61" fmla="*/ 37314 h 742817"/>
                    <a:gd name="connsiteX62" fmla="*/ 359845 w 624376"/>
                    <a:gd name="connsiteY62" fmla="*/ 39895 h 742817"/>
                    <a:gd name="connsiteX63" fmla="*/ 360275 w 624376"/>
                    <a:gd name="connsiteY63" fmla="*/ 39588 h 742817"/>
                    <a:gd name="connsiteX64" fmla="*/ 367944 w 624376"/>
                    <a:gd name="connsiteY64" fmla="*/ 33789 h 742817"/>
                    <a:gd name="connsiteX65" fmla="*/ 369047 w 624376"/>
                    <a:gd name="connsiteY65" fmla="*/ 33599 h 742817"/>
                    <a:gd name="connsiteX66" fmla="*/ 441223 w 624376"/>
                    <a:gd name="connsiteY66" fmla="*/ 126109 h 742817"/>
                    <a:gd name="connsiteX67" fmla="*/ 441228 w 624376"/>
                    <a:gd name="connsiteY67" fmla="*/ 126109 h 742817"/>
                    <a:gd name="connsiteX68" fmla="*/ 451929 w 624376"/>
                    <a:gd name="connsiteY68" fmla="*/ 168791 h 742817"/>
                    <a:gd name="connsiteX69" fmla="*/ 455827 w 624376"/>
                    <a:gd name="connsiteY69" fmla="*/ 180492 h 742817"/>
                    <a:gd name="connsiteX70" fmla="*/ 399248 w 624376"/>
                    <a:gd name="connsiteY70" fmla="*/ 119151 h 742817"/>
                    <a:gd name="connsiteX71" fmla="*/ 391663 w 624376"/>
                    <a:gd name="connsiteY71" fmla="*/ 114695 h 742817"/>
                    <a:gd name="connsiteX72" fmla="*/ 383662 w 624376"/>
                    <a:gd name="connsiteY72" fmla="*/ 118361 h 742817"/>
                    <a:gd name="connsiteX73" fmla="*/ 160780 w 624376"/>
                    <a:gd name="connsiteY73" fmla="*/ 233427 h 742817"/>
                    <a:gd name="connsiteX74" fmla="*/ 189585 w 624376"/>
                    <a:gd name="connsiteY74" fmla="*/ 244913 h 742817"/>
                    <a:gd name="connsiteX75" fmla="*/ 390248 w 624376"/>
                    <a:gd name="connsiteY75" fmla="*/ 139968 h 742817"/>
                    <a:gd name="connsiteX76" fmla="*/ 436032 w 624376"/>
                    <a:gd name="connsiteY76" fmla="*/ 190069 h 742817"/>
                    <a:gd name="connsiteX77" fmla="*/ 436032 w 624376"/>
                    <a:gd name="connsiteY77" fmla="*/ 228616 h 742817"/>
                    <a:gd name="connsiteX78" fmla="*/ 312348 w 624376"/>
                    <a:gd name="connsiteY78" fmla="*/ 352446 h 742817"/>
                    <a:gd name="connsiteX79" fmla="*/ 189585 w 624376"/>
                    <a:gd name="connsiteY79" fmla="*/ 244911 h 742817"/>
                    <a:gd name="connsiteX80" fmla="*/ 312194 w 624376"/>
                    <a:gd name="connsiteY80" fmla="*/ 428643 h 742817"/>
                    <a:gd name="connsiteX81" fmla="*/ 213881 w 624376"/>
                    <a:gd name="connsiteY81" fmla="*/ 409240 h 742817"/>
                    <a:gd name="connsiteX82" fmla="*/ 221822 w 624376"/>
                    <a:gd name="connsiteY82" fmla="*/ 405979 h 742817"/>
                    <a:gd name="connsiteX83" fmla="*/ 245459 w 624376"/>
                    <a:gd name="connsiteY83" fmla="*/ 370737 h 742817"/>
                    <a:gd name="connsiteX84" fmla="*/ 245459 w 624376"/>
                    <a:gd name="connsiteY84" fmla="*/ 354754 h 742817"/>
                    <a:gd name="connsiteX85" fmla="*/ 378860 w 624376"/>
                    <a:gd name="connsiteY85" fmla="*/ 354897 h 742817"/>
                    <a:gd name="connsiteX86" fmla="*/ 378860 w 624376"/>
                    <a:gd name="connsiteY86" fmla="*/ 370738 h 742817"/>
                    <a:gd name="connsiteX87" fmla="*/ 402492 w 624376"/>
                    <a:gd name="connsiteY87" fmla="*/ 405980 h 742817"/>
                    <a:gd name="connsiteX88" fmla="*/ 410461 w 624376"/>
                    <a:gd name="connsiteY88" fmla="*/ 409252 h 742817"/>
                    <a:gd name="connsiteX89" fmla="*/ 312194 w 624376"/>
                    <a:gd name="connsiteY89" fmla="*/ 428643 h 7428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</a:cxnLst>
                  <a:rect l="l" t="t" r="r" b="b"/>
                  <a:pathLst>
                    <a:path w="624376" h="742817">
                      <a:moveTo>
                        <a:pt x="451419" y="425953"/>
                      </a:moveTo>
                      <a:cubicBezTo>
                        <a:pt x="492458" y="440680"/>
                        <a:pt x="531289" y="457461"/>
                        <a:pt x="563440" y="483763"/>
                      </a:cubicBezTo>
                      <a:cubicBezTo>
                        <a:pt x="578838" y="495773"/>
                        <a:pt x="587996" y="514090"/>
                        <a:pt x="588364" y="533615"/>
                      </a:cubicBezTo>
                      <a:lnTo>
                        <a:pt x="605088" y="670717"/>
                      </a:lnTo>
                      <a:cubicBezTo>
                        <a:pt x="606438" y="681078"/>
                        <a:pt x="601883" y="691325"/>
                        <a:pt x="593288" y="697264"/>
                      </a:cubicBezTo>
                      <a:cubicBezTo>
                        <a:pt x="576901" y="707854"/>
                        <a:pt x="559282" y="716403"/>
                        <a:pt x="540821" y="722719"/>
                      </a:cubicBezTo>
                      <a:lnTo>
                        <a:pt x="540821" y="742802"/>
                      </a:lnTo>
                      <a:cubicBezTo>
                        <a:pt x="563053" y="735663"/>
                        <a:pt x="584263" y="725669"/>
                        <a:pt x="603921" y="713068"/>
                      </a:cubicBezTo>
                      <a:cubicBezTo>
                        <a:pt x="618452" y="703150"/>
                        <a:pt x="626208" y="685931"/>
                        <a:pt x="624007" y="668475"/>
                      </a:cubicBezTo>
                      <a:lnTo>
                        <a:pt x="607399" y="532729"/>
                      </a:lnTo>
                      <a:cubicBezTo>
                        <a:pt x="606792" y="507731"/>
                        <a:pt x="595033" y="484316"/>
                        <a:pt x="575346" y="468900"/>
                      </a:cubicBezTo>
                      <a:cubicBezTo>
                        <a:pt x="540791" y="440629"/>
                        <a:pt x="499763" y="423021"/>
                        <a:pt x="456611" y="407601"/>
                      </a:cubicBezTo>
                      <a:lnTo>
                        <a:pt x="409728" y="388361"/>
                      </a:lnTo>
                      <a:cubicBezTo>
                        <a:pt x="402565" y="385443"/>
                        <a:pt x="397889" y="378470"/>
                        <a:pt x="397910" y="370736"/>
                      </a:cubicBezTo>
                      <a:lnTo>
                        <a:pt x="397910" y="342660"/>
                      </a:lnTo>
                      <a:cubicBezTo>
                        <a:pt x="433857" y="315765"/>
                        <a:pt x="455038" y="273512"/>
                        <a:pt x="455079" y="228618"/>
                      </a:cubicBezTo>
                      <a:lnTo>
                        <a:pt x="455079" y="201007"/>
                      </a:lnTo>
                      <a:cubicBezTo>
                        <a:pt x="460011" y="203042"/>
                        <a:pt x="465279" y="204144"/>
                        <a:pt x="470613" y="204257"/>
                      </a:cubicBezTo>
                      <a:cubicBezTo>
                        <a:pt x="475873" y="204257"/>
                        <a:pt x="480138" y="199993"/>
                        <a:pt x="480138" y="194732"/>
                      </a:cubicBezTo>
                      <a:cubicBezTo>
                        <a:pt x="480138" y="193709"/>
                        <a:pt x="479973" y="192694"/>
                        <a:pt x="479650" y="191723"/>
                      </a:cubicBezTo>
                      <a:lnTo>
                        <a:pt x="470004" y="162767"/>
                      </a:lnTo>
                      <a:cubicBezTo>
                        <a:pt x="465796" y="149550"/>
                        <a:pt x="462427" y="136081"/>
                        <a:pt x="459918" y="122439"/>
                      </a:cubicBezTo>
                      <a:cubicBezTo>
                        <a:pt x="450524" y="76386"/>
                        <a:pt x="420232" y="37328"/>
                        <a:pt x="377965" y="16771"/>
                      </a:cubicBezTo>
                      <a:cubicBezTo>
                        <a:pt x="371186" y="13238"/>
                        <a:pt x="362992" y="13842"/>
                        <a:pt x="356803" y="18329"/>
                      </a:cubicBezTo>
                      <a:lnTo>
                        <a:pt x="353929" y="14065"/>
                      </a:lnTo>
                      <a:cubicBezTo>
                        <a:pt x="350028" y="8035"/>
                        <a:pt x="343856" y="3838"/>
                        <a:pt x="336814" y="2428"/>
                      </a:cubicBezTo>
                      <a:cubicBezTo>
                        <a:pt x="263085" y="-11435"/>
                        <a:pt x="191987" y="35370"/>
                        <a:pt x="167761" y="109514"/>
                      </a:cubicBezTo>
                      <a:cubicBezTo>
                        <a:pt x="163610" y="122444"/>
                        <a:pt x="161488" y="135939"/>
                        <a:pt x="161474" y="149519"/>
                      </a:cubicBezTo>
                      <a:lnTo>
                        <a:pt x="161385" y="163751"/>
                      </a:lnTo>
                      <a:cubicBezTo>
                        <a:pt x="161318" y="177071"/>
                        <a:pt x="158573" y="190242"/>
                        <a:pt x="153311" y="202479"/>
                      </a:cubicBezTo>
                      <a:lnTo>
                        <a:pt x="135572" y="243892"/>
                      </a:lnTo>
                      <a:cubicBezTo>
                        <a:pt x="133499" y="248727"/>
                        <a:pt x="135738" y="254327"/>
                        <a:pt x="140573" y="256400"/>
                      </a:cubicBezTo>
                      <a:cubicBezTo>
                        <a:pt x="141759" y="256908"/>
                        <a:pt x="143036" y="257170"/>
                        <a:pt x="144325" y="257170"/>
                      </a:cubicBezTo>
                      <a:cubicBezTo>
                        <a:pt x="145067" y="257171"/>
                        <a:pt x="145807" y="257084"/>
                        <a:pt x="146529" y="256910"/>
                      </a:cubicBezTo>
                      <a:cubicBezTo>
                        <a:pt x="148122" y="256529"/>
                        <a:pt x="157183" y="254339"/>
                        <a:pt x="171073" y="250394"/>
                      </a:cubicBezTo>
                      <a:cubicBezTo>
                        <a:pt x="176797" y="287169"/>
                        <a:pt x="196654" y="320255"/>
                        <a:pt x="226414" y="342605"/>
                      </a:cubicBezTo>
                      <a:lnTo>
                        <a:pt x="226414" y="370736"/>
                      </a:lnTo>
                      <a:cubicBezTo>
                        <a:pt x="226433" y="378469"/>
                        <a:pt x="221757" y="385441"/>
                        <a:pt x="214595" y="388357"/>
                      </a:cubicBezTo>
                      <a:lnTo>
                        <a:pt x="167396" y="407731"/>
                      </a:lnTo>
                      <a:cubicBezTo>
                        <a:pt x="124379" y="423120"/>
                        <a:pt x="83502" y="440687"/>
                        <a:pt x="49177" y="468770"/>
                      </a:cubicBezTo>
                      <a:cubicBezTo>
                        <a:pt x="29408" y="484194"/>
                        <a:pt x="17587" y="507663"/>
                        <a:pt x="16961" y="532729"/>
                      </a:cubicBezTo>
                      <a:lnTo>
                        <a:pt x="361" y="668546"/>
                      </a:lnTo>
                      <a:cubicBezTo>
                        <a:pt x="-1814" y="685984"/>
                        <a:pt x="5948" y="703174"/>
                        <a:pt x="20468" y="713073"/>
                      </a:cubicBezTo>
                      <a:cubicBezTo>
                        <a:pt x="40143" y="725677"/>
                        <a:pt x="61370" y="735676"/>
                        <a:pt x="83619" y="742818"/>
                      </a:cubicBezTo>
                      <a:lnTo>
                        <a:pt x="83619" y="722734"/>
                      </a:lnTo>
                      <a:cubicBezTo>
                        <a:pt x="65139" y="716415"/>
                        <a:pt x="47501" y="707862"/>
                        <a:pt x="31097" y="697264"/>
                      </a:cubicBezTo>
                      <a:cubicBezTo>
                        <a:pt x="22514" y="691345"/>
                        <a:pt x="17954" y="681127"/>
                        <a:pt x="19279" y="670785"/>
                      </a:cubicBezTo>
                      <a:lnTo>
                        <a:pt x="35924" y="534577"/>
                      </a:lnTo>
                      <a:lnTo>
                        <a:pt x="35994" y="533625"/>
                      </a:lnTo>
                      <a:cubicBezTo>
                        <a:pt x="36378" y="514033"/>
                        <a:pt x="45597" y="495664"/>
                        <a:pt x="61076" y="483647"/>
                      </a:cubicBezTo>
                      <a:cubicBezTo>
                        <a:pt x="93087" y="457453"/>
                        <a:pt x="131876" y="440700"/>
                        <a:pt x="172899" y="425978"/>
                      </a:cubicBezTo>
                      <a:lnTo>
                        <a:pt x="192711" y="419032"/>
                      </a:lnTo>
                      <a:cubicBezTo>
                        <a:pt x="218481" y="436803"/>
                        <a:pt x="263515" y="447703"/>
                        <a:pt x="312187" y="447703"/>
                      </a:cubicBezTo>
                      <a:cubicBezTo>
                        <a:pt x="360840" y="447703"/>
                        <a:pt x="405870" y="436806"/>
                        <a:pt x="431640" y="419032"/>
                      </a:cubicBezTo>
                      <a:close/>
                      <a:moveTo>
                        <a:pt x="170821" y="209987"/>
                      </a:moveTo>
                      <a:cubicBezTo>
                        <a:pt x="177089" y="195416"/>
                        <a:pt x="180361" y="179732"/>
                        <a:pt x="180441" y="163869"/>
                      </a:cubicBezTo>
                      <a:lnTo>
                        <a:pt x="180530" y="149642"/>
                      </a:lnTo>
                      <a:cubicBezTo>
                        <a:pt x="180530" y="138030"/>
                        <a:pt x="182333" y="126488"/>
                        <a:pt x="185873" y="115430"/>
                      </a:cubicBezTo>
                      <a:cubicBezTo>
                        <a:pt x="204703" y="57778"/>
                        <a:pt x="255026" y="19045"/>
                        <a:pt x="311082" y="19045"/>
                      </a:cubicBezTo>
                      <a:cubicBezTo>
                        <a:pt x="318538" y="19059"/>
                        <a:pt x="325978" y="19763"/>
                        <a:pt x="333304" y="21152"/>
                      </a:cubicBezTo>
                      <a:cubicBezTo>
                        <a:pt x="335317" y="21654"/>
                        <a:pt x="337049" y="22930"/>
                        <a:pt x="338128" y="24701"/>
                      </a:cubicBezTo>
                      <a:lnTo>
                        <a:pt x="346625" y="37314"/>
                      </a:lnTo>
                      <a:cubicBezTo>
                        <a:pt x="349563" y="41678"/>
                        <a:pt x="355482" y="42833"/>
                        <a:pt x="359845" y="39895"/>
                      </a:cubicBezTo>
                      <a:cubicBezTo>
                        <a:pt x="359991" y="39796"/>
                        <a:pt x="360135" y="39694"/>
                        <a:pt x="360275" y="39588"/>
                      </a:cubicBezTo>
                      <a:lnTo>
                        <a:pt x="367944" y="33789"/>
                      </a:lnTo>
                      <a:cubicBezTo>
                        <a:pt x="368249" y="33529"/>
                        <a:pt x="368671" y="33456"/>
                        <a:pt x="369047" y="33599"/>
                      </a:cubicBezTo>
                      <a:cubicBezTo>
                        <a:pt x="406349" y="51326"/>
                        <a:pt x="433101" y="85615"/>
                        <a:pt x="441223" y="126109"/>
                      </a:cubicBezTo>
                      <a:lnTo>
                        <a:pt x="441228" y="126109"/>
                      </a:lnTo>
                      <a:cubicBezTo>
                        <a:pt x="443887" y="140549"/>
                        <a:pt x="447462" y="154804"/>
                        <a:pt x="451929" y="168791"/>
                      </a:cubicBezTo>
                      <a:lnTo>
                        <a:pt x="455827" y="180492"/>
                      </a:lnTo>
                      <a:cubicBezTo>
                        <a:pt x="435675" y="169079"/>
                        <a:pt x="411951" y="139401"/>
                        <a:pt x="399248" y="119151"/>
                      </a:cubicBezTo>
                      <a:cubicBezTo>
                        <a:pt x="397599" y="116517"/>
                        <a:pt x="394767" y="114854"/>
                        <a:pt x="391663" y="114695"/>
                      </a:cubicBezTo>
                      <a:cubicBezTo>
                        <a:pt x="388553" y="114515"/>
                        <a:pt x="385556" y="115888"/>
                        <a:pt x="383662" y="118361"/>
                      </a:cubicBezTo>
                      <a:cubicBezTo>
                        <a:pt x="336011" y="179622"/>
                        <a:pt x="208772" y="219977"/>
                        <a:pt x="160780" y="233427"/>
                      </a:cubicBezTo>
                      <a:close/>
                      <a:moveTo>
                        <a:pt x="189585" y="244913"/>
                      </a:moveTo>
                      <a:cubicBezTo>
                        <a:pt x="245602" y="227688"/>
                        <a:pt x="341740" y="192222"/>
                        <a:pt x="390248" y="139968"/>
                      </a:cubicBezTo>
                      <a:cubicBezTo>
                        <a:pt x="402976" y="158819"/>
                        <a:pt x="418401" y="175699"/>
                        <a:pt x="436032" y="190069"/>
                      </a:cubicBezTo>
                      <a:lnTo>
                        <a:pt x="436032" y="228616"/>
                      </a:lnTo>
                      <a:cubicBezTo>
                        <a:pt x="436072" y="296966"/>
                        <a:pt x="380697" y="352406"/>
                        <a:pt x="312348" y="352446"/>
                      </a:cubicBezTo>
                      <a:cubicBezTo>
                        <a:pt x="250240" y="352483"/>
                        <a:pt x="197726" y="306482"/>
                        <a:pt x="189585" y="244911"/>
                      </a:cubicBezTo>
                      <a:close/>
                      <a:moveTo>
                        <a:pt x="312194" y="428643"/>
                      </a:moveTo>
                      <a:cubicBezTo>
                        <a:pt x="278395" y="429476"/>
                        <a:pt x="244828" y="422851"/>
                        <a:pt x="213881" y="409240"/>
                      </a:cubicBezTo>
                      <a:lnTo>
                        <a:pt x="221822" y="405979"/>
                      </a:lnTo>
                      <a:cubicBezTo>
                        <a:pt x="236143" y="400142"/>
                        <a:pt x="245493" y="386202"/>
                        <a:pt x="245459" y="370737"/>
                      </a:cubicBezTo>
                      <a:lnTo>
                        <a:pt x="245459" y="354754"/>
                      </a:lnTo>
                      <a:cubicBezTo>
                        <a:pt x="287125" y="377024"/>
                        <a:pt x="337146" y="377078"/>
                        <a:pt x="378860" y="354897"/>
                      </a:cubicBezTo>
                      <a:lnTo>
                        <a:pt x="378860" y="370738"/>
                      </a:lnTo>
                      <a:cubicBezTo>
                        <a:pt x="378827" y="386201"/>
                        <a:pt x="388174" y="400141"/>
                        <a:pt x="402492" y="405980"/>
                      </a:cubicBezTo>
                      <a:lnTo>
                        <a:pt x="410461" y="409252"/>
                      </a:lnTo>
                      <a:cubicBezTo>
                        <a:pt x="379527" y="422854"/>
                        <a:pt x="345976" y="429475"/>
                        <a:pt x="312194" y="428643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828754" hangingPunct="1">
                    <a:lnSpc>
                      <a:spcPct val="100000"/>
                    </a:lnSpc>
                    <a:defRPr/>
                  </a:pPr>
                  <a:endParaRPr lang="en-US" sz="3600" b="0" kern="1200" cap="none" spc="0">
                    <a:latin typeface="Calibri" panose="020F0502020204030204"/>
                  </a:endParaRPr>
                </a:p>
              </p:txBody>
            </p:sp>
            <p:sp>
              <p:nvSpPr>
                <p:cNvPr id="233" name="Freeform: Shape 232">
                  <a:extLst>
                    <a:ext uri="{FF2B5EF4-FFF2-40B4-BE49-F238E27FC236}">
                      <a16:creationId xmlns:a16="http://schemas.microsoft.com/office/drawing/2014/main" id="{BB9F908B-310F-4DCF-BB61-E81BAA6A2FFE}"/>
                    </a:ext>
                  </a:extLst>
                </p:cNvPr>
                <p:cNvSpPr/>
                <p:nvPr/>
              </p:nvSpPr>
              <p:spPr>
                <a:xfrm>
                  <a:off x="7868115" y="2399032"/>
                  <a:ext cx="552448" cy="304800"/>
                </a:xfrm>
                <a:custGeom>
                  <a:avLst/>
                  <a:gdLst>
                    <a:gd name="connsiteX0" fmla="*/ 485773 w 552448"/>
                    <a:gd name="connsiteY0" fmla="*/ 33719 h 304800"/>
                    <a:gd name="connsiteX1" fmla="*/ 451865 w 552448"/>
                    <a:gd name="connsiteY1" fmla="*/ 0 h 304800"/>
                    <a:gd name="connsiteX2" fmla="*/ 451771 w 552448"/>
                    <a:gd name="connsiteY2" fmla="*/ 0 h 304800"/>
                    <a:gd name="connsiteX3" fmla="*/ 100394 w 552448"/>
                    <a:gd name="connsiteY3" fmla="*/ 0 h 304800"/>
                    <a:gd name="connsiteX4" fmla="*/ 66675 w 552448"/>
                    <a:gd name="connsiteY4" fmla="*/ 33719 h 304800"/>
                    <a:gd name="connsiteX5" fmla="*/ 66675 w 552448"/>
                    <a:gd name="connsiteY5" fmla="*/ 249460 h 304800"/>
                    <a:gd name="connsiteX6" fmla="*/ 0 w 552448"/>
                    <a:gd name="connsiteY6" fmla="*/ 249460 h 304800"/>
                    <a:gd name="connsiteX7" fmla="*/ 0 w 552448"/>
                    <a:gd name="connsiteY7" fmla="*/ 271120 h 304800"/>
                    <a:gd name="connsiteX8" fmla="*/ 33718 w 552448"/>
                    <a:gd name="connsiteY8" fmla="*/ 304800 h 304800"/>
                    <a:gd name="connsiteX9" fmla="*/ 518767 w 552448"/>
                    <a:gd name="connsiteY9" fmla="*/ 304800 h 304800"/>
                    <a:gd name="connsiteX10" fmla="*/ 552448 w 552448"/>
                    <a:gd name="connsiteY10" fmla="*/ 271082 h 304800"/>
                    <a:gd name="connsiteX11" fmla="*/ 552448 w 552448"/>
                    <a:gd name="connsiteY11" fmla="*/ 249460 h 304800"/>
                    <a:gd name="connsiteX12" fmla="*/ 485773 w 552448"/>
                    <a:gd name="connsiteY12" fmla="*/ 249460 h 304800"/>
                    <a:gd name="connsiteX13" fmla="*/ 533398 w 552448"/>
                    <a:gd name="connsiteY13" fmla="*/ 268510 h 304800"/>
                    <a:gd name="connsiteX14" fmla="*/ 533398 w 552448"/>
                    <a:gd name="connsiteY14" fmla="*/ 271045 h 304800"/>
                    <a:gd name="connsiteX15" fmla="*/ 518730 w 552448"/>
                    <a:gd name="connsiteY15" fmla="*/ 285750 h 304800"/>
                    <a:gd name="connsiteX16" fmla="*/ 33755 w 552448"/>
                    <a:gd name="connsiteY16" fmla="*/ 285750 h 304800"/>
                    <a:gd name="connsiteX17" fmla="*/ 19048 w 552448"/>
                    <a:gd name="connsiteY17" fmla="*/ 271082 h 304800"/>
                    <a:gd name="connsiteX18" fmla="*/ 19048 w 552448"/>
                    <a:gd name="connsiteY18" fmla="*/ 268510 h 304800"/>
                    <a:gd name="connsiteX19" fmla="*/ 85723 w 552448"/>
                    <a:gd name="connsiteY19" fmla="*/ 268510 h 304800"/>
                    <a:gd name="connsiteX20" fmla="*/ 85723 w 552448"/>
                    <a:gd name="connsiteY20" fmla="*/ 33719 h 304800"/>
                    <a:gd name="connsiteX21" fmla="*/ 100392 w 552448"/>
                    <a:gd name="connsiteY21" fmla="*/ 19050 h 304800"/>
                    <a:gd name="connsiteX22" fmla="*/ 452055 w 552448"/>
                    <a:gd name="connsiteY22" fmla="*/ 19050 h 304800"/>
                    <a:gd name="connsiteX23" fmla="*/ 466723 w 552448"/>
                    <a:gd name="connsiteY23" fmla="*/ 33719 h 304800"/>
                    <a:gd name="connsiteX24" fmla="*/ 466723 w 552448"/>
                    <a:gd name="connsiteY24" fmla="*/ 268510 h 304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552448" h="304800">
                      <a:moveTo>
                        <a:pt x="485773" y="33719"/>
                      </a:moveTo>
                      <a:cubicBezTo>
                        <a:pt x="485721" y="15044"/>
                        <a:pt x="470540" y="-52"/>
                        <a:pt x="451865" y="0"/>
                      </a:cubicBezTo>
                      <a:cubicBezTo>
                        <a:pt x="451834" y="0"/>
                        <a:pt x="451802" y="0"/>
                        <a:pt x="451771" y="0"/>
                      </a:cubicBezTo>
                      <a:lnTo>
                        <a:pt x="100394" y="0"/>
                      </a:lnTo>
                      <a:cubicBezTo>
                        <a:pt x="81780" y="20"/>
                        <a:pt x="66695" y="15105"/>
                        <a:pt x="66675" y="33719"/>
                      </a:cubicBezTo>
                      <a:lnTo>
                        <a:pt x="66675" y="249460"/>
                      </a:lnTo>
                      <a:lnTo>
                        <a:pt x="0" y="249460"/>
                      </a:lnTo>
                      <a:lnTo>
                        <a:pt x="0" y="271120"/>
                      </a:lnTo>
                      <a:cubicBezTo>
                        <a:pt x="125" y="289683"/>
                        <a:pt x="15153" y="304695"/>
                        <a:pt x="33718" y="304800"/>
                      </a:cubicBezTo>
                      <a:lnTo>
                        <a:pt x="518767" y="304800"/>
                      </a:lnTo>
                      <a:cubicBezTo>
                        <a:pt x="537331" y="304675"/>
                        <a:pt x="552344" y="289646"/>
                        <a:pt x="552448" y="271082"/>
                      </a:cubicBezTo>
                      <a:lnTo>
                        <a:pt x="552448" y="249460"/>
                      </a:lnTo>
                      <a:lnTo>
                        <a:pt x="485773" y="249460"/>
                      </a:lnTo>
                      <a:close/>
                      <a:moveTo>
                        <a:pt x="533398" y="268510"/>
                      </a:moveTo>
                      <a:lnTo>
                        <a:pt x="533398" y="271045"/>
                      </a:lnTo>
                      <a:cubicBezTo>
                        <a:pt x="533349" y="279132"/>
                        <a:pt x="526816" y="285681"/>
                        <a:pt x="518730" y="285750"/>
                      </a:cubicBezTo>
                      <a:lnTo>
                        <a:pt x="33755" y="285750"/>
                      </a:lnTo>
                      <a:cubicBezTo>
                        <a:pt x="25668" y="285701"/>
                        <a:pt x="19119" y="279168"/>
                        <a:pt x="19048" y="271082"/>
                      </a:cubicBezTo>
                      <a:lnTo>
                        <a:pt x="19048" y="268510"/>
                      </a:lnTo>
                      <a:lnTo>
                        <a:pt x="85723" y="268510"/>
                      </a:lnTo>
                      <a:lnTo>
                        <a:pt x="85723" y="33719"/>
                      </a:lnTo>
                      <a:cubicBezTo>
                        <a:pt x="85733" y="25621"/>
                        <a:pt x="92294" y="19060"/>
                        <a:pt x="100392" y="19050"/>
                      </a:cubicBezTo>
                      <a:lnTo>
                        <a:pt x="452055" y="19050"/>
                      </a:lnTo>
                      <a:cubicBezTo>
                        <a:pt x="460152" y="19060"/>
                        <a:pt x="466714" y="25621"/>
                        <a:pt x="466723" y="33719"/>
                      </a:cubicBezTo>
                      <a:lnTo>
                        <a:pt x="466723" y="26851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828754" hangingPunct="1">
                    <a:lnSpc>
                      <a:spcPct val="100000"/>
                    </a:lnSpc>
                    <a:defRPr/>
                  </a:pPr>
                  <a:endParaRPr lang="en-US" sz="3600" b="0" kern="1200" cap="none" spc="0">
                    <a:latin typeface="Calibri" panose="020F0502020204030204"/>
                  </a:endParaRPr>
                </a:p>
              </p:txBody>
            </p:sp>
          </p:grpSp>
        </p:grpSp>
        <p:grpSp>
          <p:nvGrpSpPr>
            <p:cNvPr id="185" name="Group 184">
              <a:extLst>
                <a:ext uri="{FF2B5EF4-FFF2-40B4-BE49-F238E27FC236}">
                  <a16:creationId xmlns:a16="http://schemas.microsoft.com/office/drawing/2014/main" id="{F3D235CB-172E-4ED7-B21D-0061C7675DF4}"/>
                </a:ext>
              </a:extLst>
            </p:cNvPr>
            <p:cNvGrpSpPr/>
            <p:nvPr/>
          </p:nvGrpSpPr>
          <p:grpSpPr>
            <a:xfrm>
              <a:off x="790931" y="4959613"/>
              <a:ext cx="914400" cy="914400"/>
              <a:chOff x="6212942" y="1808483"/>
              <a:chExt cx="914400" cy="914400"/>
            </a:xfrm>
          </p:grpSpPr>
          <p:pic>
            <p:nvPicPr>
              <p:cNvPr id="224" name="Graphic 223" descr="Programmer female with solid fill">
                <a:extLst>
                  <a:ext uri="{FF2B5EF4-FFF2-40B4-BE49-F238E27FC236}">
                    <a16:creationId xmlns:a16="http://schemas.microsoft.com/office/drawing/2014/main" id="{DBCEEADC-821A-472F-87E7-497A766BF0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6212942" y="1808483"/>
                <a:ext cx="914400" cy="914400"/>
              </a:xfrm>
              <a:prstGeom prst="rect">
                <a:avLst/>
              </a:prstGeom>
            </p:spPr>
          </p:pic>
          <p:sp>
            <p:nvSpPr>
              <p:cNvPr id="225" name="Rectangle 224">
                <a:extLst>
                  <a:ext uri="{FF2B5EF4-FFF2-40B4-BE49-F238E27FC236}">
                    <a16:creationId xmlns:a16="http://schemas.microsoft.com/office/drawing/2014/main" id="{60987041-B585-4B65-96AC-E6EF079D0CDB}"/>
                  </a:ext>
                </a:extLst>
              </p:cNvPr>
              <p:cNvSpPr/>
              <p:nvPr/>
            </p:nvSpPr>
            <p:spPr>
              <a:xfrm>
                <a:off x="6486178" y="2457813"/>
                <a:ext cx="366712" cy="176213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828754" hangingPunct="1">
                  <a:lnSpc>
                    <a:spcPct val="100000"/>
                  </a:lnSpc>
                  <a:defRPr/>
                </a:pPr>
                <a:endParaRPr lang="en-US" sz="3600" b="0" kern="1200" cap="none" spc="0">
                  <a:solidFill>
                    <a:srgbClr val="FFFFFF"/>
                  </a:solidFill>
                  <a:latin typeface="Calibri" panose="020F0502020204030204"/>
                </a:endParaRPr>
              </a:p>
            </p:txBody>
          </p:sp>
          <p:sp>
            <p:nvSpPr>
              <p:cNvPr id="226" name="TextBox 225">
                <a:extLst>
                  <a:ext uri="{FF2B5EF4-FFF2-40B4-BE49-F238E27FC236}">
                    <a16:creationId xmlns:a16="http://schemas.microsoft.com/office/drawing/2014/main" id="{0B17263C-8BDC-4751-B765-C8C0D46563FF}"/>
                  </a:ext>
                </a:extLst>
              </p:cNvPr>
              <p:cNvSpPr txBox="1"/>
              <p:nvPr/>
            </p:nvSpPr>
            <p:spPr>
              <a:xfrm>
                <a:off x="6392439" y="2427311"/>
                <a:ext cx="552449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1828754" hangingPunct="1">
                  <a:lnSpc>
                    <a:spcPct val="100000"/>
                  </a:lnSpc>
                  <a:defRPr/>
                </a:pPr>
                <a:r>
                  <a:rPr lang="en-US" sz="2000" b="0" kern="1200" cap="none" spc="0">
                    <a:solidFill>
                      <a:srgbClr val="000000"/>
                    </a:solidFill>
                    <a:latin typeface="Calibri" panose="020F0502020204030204"/>
                  </a:rPr>
                  <a:t>.NET</a:t>
                </a:r>
              </a:p>
            </p:txBody>
          </p:sp>
        </p:grpSp>
        <p:grpSp>
          <p:nvGrpSpPr>
            <p:cNvPr id="186" name="Group 185">
              <a:extLst>
                <a:ext uri="{FF2B5EF4-FFF2-40B4-BE49-F238E27FC236}">
                  <a16:creationId xmlns:a16="http://schemas.microsoft.com/office/drawing/2014/main" id="{CC6E6868-5F87-4764-9AFB-87843F1E3A6A}"/>
                </a:ext>
              </a:extLst>
            </p:cNvPr>
            <p:cNvGrpSpPr/>
            <p:nvPr/>
          </p:nvGrpSpPr>
          <p:grpSpPr>
            <a:xfrm>
              <a:off x="172779" y="5730843"/>
              <a:ext cx="642036" cy="809624"/>
              <a:chOff x="6362032" y="2936883"/>
              <a:chExt cx="642036" cy="809624"/>
            </a:xfrm>
          </p:grpSpPr>
          <p:grpSp>
            <p:nvGrpSpPr>
              <p:cNvPr id="187" name="Graphic 70" descr="Programmer male with solid fill">
                <a:extLst>
                  <a:ext uri="{FF2B5EF4-FFF2-40B4-BE49-F238E27FC236}">
                    <a16:creationId xmlns:a16="http://schemas.microsoft.com/office/drawing/2014/main" id="{E81CC95C-F246-4416-8D42-72D94C637523}"/>
                  </a:ext>
                </a:extLst>
              </p:cNvPr>
              <p:cNvGrpSpPr/>
              <p:nvPr/>
            </p:nvGrpSpPr>
            <p:grpSpPr>
              <a:xfrm>
                <a:off x="6362032" y="2936883"/>
                <a:ext cx="642036" cy="809624"/>
                <a:chOff x="6362032" y="2936883"/>
                <a:chExt cx="642036" cy="809624"/>
              </a:xfrm>
              <a:solidFill>
                <a:schemeClr val="tx1"/>
              </a:solidFill>
            </p:grpSpPr>
            <p:sp>
              <p:nvSpPr>
                <p:cNvPr id="197" name="Freeform: Shape 196">
                  <a:extLst>
                    <a:ext uri="{FF2B5EF4-FFF2-40B4-BE49-F238E27FC236}">
                      <a16:creationId xmlns:a16="http://schemas.microsoft.com/office/drawing/2014/main" id="{E882E54F-B137-49BA-90D4-B0BD7548612C}"/>
                    </a:ext>
                  </a:extLst>
                </p:cNvPr>
                <p:cNvSpPr/>
                <p:nvPr/>
              </p:nvSpPr>
              <p:spPr>
                <a:xfrm>
                  <a:off x="6362032" y="2936883"/>
                  <a:ext cx="642036" cy="753427"/>
                </a:xfrm>
                <a:custGeom>
                  <a:avLst/>
                  <a:gdLst>
                    <a:gd name="connsiteX0" fmla="*/ 456750 w 642036"/>
                    <a:gd name="connsiteY0" fmla="*/ 434340 h 753427"/>
                    <a:gd name="connsiteX1" fmla="*/ 566287 w 642036"/>
                    <a:gd name="connsiteY1" fmla="*/ 490538 h 753427"/>
                    <a:gd name="connsiteX2" fmla="*/ 587242 w 642036"/>
                    <a:gd name="connsiteY2" fmla="*/ 533400 h 753427"/>
                    <a:gd name="connsiteX3" fmla="*/ 604387 w 642036"/>
                    <a:gd name="connsiteY3" fmla="*/ 681038 h 753427"/>
                    <a:gd name="connsiteX4" fmla="*/ 596767 w 642036"/>
                    <a:gd name="connsiteY4" fmla="*/ 698183 h 753427"/>
                    <a:gd name="connsiteX5" fmla="*/ 596767 w 642036"/>
                    <a:gd name="connsiteY5" fmla="*/ 698183 h 753427"/>
                    <a:gd name="connsiteX6" fmla="*/ 545332 w 642036"/>
                    <a:gd name="connsiteY6" fmla="*/ 722948 h 753427"/>
                    <a:gd name="connsiteX7" fmla="*/ 545332 w 642036"/>
                    <a:gd name="connsiteY7" fmla="*/ 753428 h 753427"/>
                    <a:gd name="connsiteX8" fmla="*/ 571050 w 642036"/>
                    <a:gd name="connsiteY8" fmla="*/ 753428 h 753427"/>
                    <a:gd name="connsiteX9" fmla="*/ 617722 w 642036"/>
                    <a:gd name="connsiteY9" fmla="*/ 729615 h 753427"/>
                    <a:gd name="connsiteX10" fmla="*/ 617722 w 642036"/>
                    <a:gd name="connsiteY10" fmla="*/ 729615 h 753427"/>
                    <a:gd name="connsiteX11" fmla="*/ 641535 w 642036"/>
                    <a:gd name="connsiteY11" fmla="*/ 676275 h 753427"/>
                    <a:gd name="connsiteX12" fmla="*/ 626295 w 642036"/>
                    <a:gd name="connsiteY12" fmla="*/ 532448 h 753427"/>
                    <a:gd name="connsiteX13" fmla="*/ 591052 w 642036"/>
                    <a:gd name="connsiteY13" fmla="*/ 461963 h 753427"/>
                    <a:gd name="connsiteX14" fmla="*/ 470085 w 642036"/>
                    <a:gd name="connsiteY14" fmla="*/ 399098 h 753427"/>
                    <a:gd name="connsiteX15" fmla="*/ 423412 w 642036"/>
                    <a:gd name="connsiteY15" fmla="*/ 380048 h 753427"/>
                    <a:gd name="connsiteX16" fmla="*/ 417697 w 642036"/>
                    <a:gd name="connsiteY16" fmla="*/ 371475 h 753427"/>
                    <a:gd name="connsiteX17" fmla="*/ 417697 w 642036"/>
                    <a:gd name="connsiteY17" fmla="*/ 348615 h 753427"/>
                    <a:gd name="connsiteX18" fmla="*/ 474847 w 642036"/>
                    <a:gd name="connsiteY18" fmla="*/ 229552 h 753427"/>
                    <a:gd name="connsiteX19" fmla="*/ 474847 w 642036"/>
                    <a:gd name="connsiteY19" fmla="*/ 195263 h 753427"/>
                    <a:gd name="connsiteX20" fmla="*/ 493897 w 642036"/>
                    <a:gd name="connsiteY20" fmla="*/ 200978 h 753427"/>
                    <a:gd name="connsiteX21" fmla="*/ 477705 w 642036"/>
                    <a:gd name="connsiteY21" fmla="*/ 153353 h 753427"/>
                    <a:gd name="connsiteX22" fmla="*/ 472942 w 642036"/>
                    <a:gd name="connsiteY22" fmla="*/ 133350 h 753427"/>
                    <a:gd name="connsiteX23" fmla="*/ 388170 w 642036"/>
                    <a:gd name="connsiteY23" fmla="*/ 17145 h 753427"/>
                    <a:gd name="connsiteX24" fmla="*/ 375787 w 642036"/>
                    <a:gd name="connsiteY24" fmla="*/ 18097 h 753427"/>
                    <a:gd name="connsiteX25" fmla="*/ 367215 w 642036"/>
                    <a:gd name="connsiteY25" fmla="*/ 24765 h 753427"/>
                    <a:gd name="connsiteX26" fmla="*/ 357690 w 642036"/>
                    <a:gd name="connsiteY26" fmla="*/ 11430 h 753427"/>
                    <a:gd name="connsiteX27" fmla="*/ 346260 w 642036"/>
                    <a:gd name="connsiteY27" fmla="*/ 2858 h 753427"/>
                    <a:gd name="connsiteX28" fmla="*/ 320542 w 642036"/>
                    <a:gd name="connsiteY28" fmla="*/ 0 h 753427"/>
                    <a:gd name="connsiteX29" fmla="*/ 169095 w 642036"/>
                    <a:gd name="connsiteY29" fmla="*/ 136208 h 753427"/>
                    <a:gd name="connsiteX30" fmla="*/ 169095 w 642036"/>
                    <a:gd name="connsiteY30" fmla="*/ 142875 h 753427"/>
                    <a:gd name="connsiteX31" fmla="*/ 169095 w 642036"/>
                    <a:gd name="connsiteY31" fmla="*/ 142875 h 753427"/>
                    <a:gd name="connsiteX32" fmla="*/ 169095 w 642036"/>
                    <a:gd name="connsiteY32" fmla="*/ 159068 h 753427"/>
                    <a:gd name="connsiteX33" fmla="*/ 156712 w 642036"/>
                    <a:gd name="connsiteY33" fmla="*/ 219075 h 753427"/>
                    <a:gd name="connsiteX34" fmla="*/ 140520 w 642036"/>
                    <a:gd name="connsiteY34" fmla="*/ 257175 h 753427"/>
                    <a:gd name="connsiteX35" fmla="*/ 171000 w 642036"/>
                    <a:gd name="connsiteY35" fmla="*/ 248602 h 753427"/>
                    <a:gd name="connsiteX36" fmla="*/ 226245 w 642036"/>
                    <a:gd name="connsiteY36" fmla="*/ 346710 h 753427"/>
                    <a:gd name="connsiteX37" fmla="*/ 226245 w 642036"/>
                    <a:gd name="connsiteY37" fmla="*/ 370523 h 753427"/>
                    <a:gd name="connsiteX38" fmla="*/ 220530 w 642036"/>
                    <a:gd name="connsiteY38" fmla="*/ 379095 h 753427"/>
                    <a:gd name="connsiteX39" fmla="*/ 173857 w 642036"/>
                    <a:gd name="connsiteY39" fmla="*/ 398145 h 753427"/>
                    <a:gd name="connsiteX40" fmla="*/ 52890 w 642036"/>
                    <a:gd name="connsiteY40" fmla="*/ 461010 h 753427"/>
                    <a:gd name="connsiteX41" fmla="*/ 16695 w 642036"/>
                    <a:gd name="connsiteY41" fmla="*/ 531495 h 753427"/>
                    <a:gd name="connsiteX42" fmla="*/ 502 w 642036"/>
                    <a:gd name="connsiteY42" fmla="*/ 676275 h 753427"/>
                    <a:gd name="connsiteX43" fmla="*/ 24315 w 642036"/>
                    <a:gd name="connsiteY43" fmla="*/ 729615 h 753427"/>
                    <a:gd name="connsiteX44" fmla="*/ 70987 w 642036"/>
                    <a:gd name="connsiteY44" fmla="*/ 753428 h 753427"/>
                    <a:gd name="connsiteX45" fmla="*/ 97657 w 642036"/>
                    <a:gd name="connsiteY45" fmla="*/ 753428 h 753427"/>
                    <a:gd name="connsiteX46" fmla="*/ 97657 w 642036"/>
                    <a:gd name="connsiteY46" fmla="*/ 723900 h 753427"/>
                    <a:gd name="connsiteX47" fmla="*/ 46222 w 642036"/>
                    <a:gd name="connsiteY47" fmla="*/ 699135 h 753427"/>
                    <a:gd name="connsiteX48" fmla="*/ 38602 w 642036"/>
                    <a:gd name="connsiteY48" fmla="*/ 681990 h 753427"/>
                    <a:gd name="connsiteX49" fmla="*/ 54795 w 642036"/>
                    <a:gd name="connsiteY49" fmla="*/ 535305 h 753427"/>
                    <a:gd name="connsiteX50" fmla="*/ 54795 w 642036"/>
                    <a:gd name="connsiteY50" fmla="*/ 533400 h 753427"/>
                    <a:gd name="connsiteX51" fmla="*/ 76702 w 642036"/>
                    <a:gd name="connsiteY51" fmla="*/ 490538 h 753427"/>
                    <a:gd name="connsiteX52" fmla="*/ 186240 w 642036"/>
                    <a:gd name="connsiteY52" fmla="*/ 434340 h 753427"/>
                    <a:gd name="connsiteX53" fmla="*/ 201480 w 642036"/>
                    <a:gd name="connsiteY53" fmla="*/ 429578 h 753427"/>
                    <a:gd name="connsiteX54" fmla="*/ 321495 w 642036"/>
                    <a:gd name="connsiteY54" fmla="*/ 457200 h 753427"/>
                    <a:gd name="connsiteX55" fmla="*/ 442462 w 642036"/>
                    <a:gd name="connsiteY55" fmla="*/ 429578 h 753427"/>
                    <a:gd name="connsiteX56" fmla="*/ 456750 w 642036"/>
                    <a:gd name="connsiteY56" fmla="*/ 434340 h 753427"/>
                    <a:gd name="connsiteX57" fmla="*/ 207195 w 642036"/>
                    <a:gd name="connsiteY57" fmla="*/ 237173 h 753427"/>
                    <a:gd name="connsiteX58" fmla="*/ 407220 w 642036"/>
                    <a:gd name="connsiteY58" fmla="*/ 123825 h 753427"/>
                    <a:gd name="connsiteX59" fmla="*/ 435795 w 642036"/>
                    <a:gd name="connsiteY59" fmla="*/ 161925 h 753427"/>
                    <a:gd name="connsiteX60" fmla="*/ 435795 w 642036"/>
                    <a:gd name="connsiteY60" fmla="*/ 228600 h 753427"/>
                    <a:gd name="connsiteX61" fmla="*/ 321495 w 642036"/>
                    <a:gd name="connsiteY61" fmla="*/ 342900 h 753427"/>
                    <a:gd name="connsiteX62" fmla="*/ 207195 w 642036"/>
                    <a:gd name="connsiteY62" fmla="*/ 237173 h 753427"/>
                    <a:gd name="connsiteX63" fmla="*/ 245295 w 642036"/>
                    <a:gd name="connsiteY63" fmla="*/ 408623 h 753427"/>
                    <a:gd name="connsiteX64" fmla="*/ 264345 w 642036"/>
                    <a:gd name="connsiteY64" fmla="*/ 370523 h 753427"/>
                    <a:gd name="connsiteX65" fmla="*/ 264345 w 642036"/>
                    <a:gd name="connsiteY65" fmla="*/ 369570 h 753427"/>
                    <a:gd name="connsiteX66" fmla="*/ 378645 w 642036"/>
                    <a:gd name="connsiteY66" fmla="*/ 369570 h 753427"/>
                    <a:gd name="connsiteX67" fmla="*/ 378645 w 642036"/>
                    <a:gd name="connsiteY67" fmla="*/ 370523 h 753427"/>
                    <a:gd name="connsiteX68" fmla="*/ 396742 w 642036"/>
                    <a:gd name="connsiteY68" fmla="*/ 408623 h 753427"/>
                    <a:gd name="connsiteX69" fmla="*/ 320542 w 642036"/>
                    <a:gd name="connsiteY69" fmla="*/ 419100 h 753427"/>
                    <a:gd name="connsiteX70" fmla="*/ 245295 w 642036"/>
                    <a:gd name="connsiteY70" fmla="*/ 408623 h 7534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</a:cxnLst>
                  <a:rect l="l" t="t" r="r" b="b"/>
                  <a:pathLst>
                    <a:path w="642036" h="753427">
                      <a:moveTo>
                        <a:pt x="456750" y="434340"/>
                      </a:moveTo>
                      <a:cubicBezTo>
                        <a:pt x="496755" y="448628"/>
                        <a:pt x="534855" y="464820"/>
                        <a:pt x="566287" y="490538"/>
                      </a:cubicBezTo>
                      <a:cubicBezTo>
                        <a:pt x="579622" y="501015"/>
                        <a:pt x="587242" y="516255"/>
                        <a:pt x="587242" y="533400"/>
                      </a:cubicBezTo>
                      <a:lnTo>
                        <a:pt x="604387" y="681038"/>
                      </a:lnTo>
                      <a:cubicBezTo>
                        <a:pt x="605340" y="687705"/>
                        <a:pt x="602482" y="694373"/>
                        <a:pt x="596767" y="698183"/>
                      </a:cubicBezTo>
                      <a:lnTo>
                        <a:pt x="596767" y="698183"/>
                      </a:lnTo>
                      <a:cubicBezTo>
                        <a:pt x="580575" y="708660"/>
                        <a:pt x="563430" y="717233"/>
                        <a:pt x="545332" y="722948"/>
                      </a:cubicBezTo>
                      <a:lnTo>
                        <a:pt x="545332" y="753428"/>
                      </a:lnTo>
                      <a:lnTo>
                        <a:pt x="571050" y="753428"/>
                      </a:lnTo>
                      <a:cubicBezTo>
                        <a:pt x="587242" y="746760"/>
                        <a:pt x="603435" y="739140"/>
                        <a:pt x="617722" y="729615"/>
                      </a:cubicBezTo>
                      <a:lnTo>
                        <a:pt x="617722" y="729615"/>
                      </a:lnTo>
                      <a:cubicBezTo>
                        <a:pt x="634867" y="718185"/>
                        <a:pt x="644392" y="697230"/>
                        <a:pt x="641535" y="676275"/>
                      </a:cubicBezTo>
                      <a:lnTo>
                        <a:pt x="626295" y="532448"/>
                      </a:lnTo>
                      <a:cubicBezTo>
                        <a:pt x="625342" y="504825"/>
                        <a:pt x="612960" y="479108"/>
                        <a:pt x="591052" y="461963"/>
                      </a:cubicBezTo>
                      <a:cubicBezTo>
                        <a:pt x="555810" y="432435"/>
                        <a:pt x="513900" y="414338"/>
                        <a:pt x="470085" y="399098"/>
                      </a:cubicBezTo>
                      <a:lnTo>
                        <a:pt x="423412" y="380048"/>
                      </a:lnTo>
                      <a:cubicBezTo>
                        <a:pt x="419602" y="378143"/>
                        <a:pt x="417697" y="375285"/>
                        <a:pt x="417697" y="371475"/>
                      </a:cubicBezTo>
                      <a:lnTo>
                        <a:pt x="417697" y="348615"/>
                      </a:lnTo>
                      <a:cubicBezTo>
                        <a:pt x="453892" y="320040"/>
                        <a:pt x="474847" y="276225"/>
                        <a:pt x="474847" y="229552"/>
                      </a:cubicBezTo>
                      <a:lnTo>
                        <a:pt x="474847" y="195263"/>
                      </a:lnTo>
                      <a:cubicBezTo>
                        <a:pt x="480562" y="199073"/>
                        <a:pt x="487230" y="200025"/>
                        <a:pt x="493897" y="200978"/>
                      </a:cubicBezTo>
                      <a:lnTo>
                        <a:pt x="477705" y="153353"/>
                      </a:lnTo>
                      <a:cubicBezTo>
                        <a:pt x="475800" y="146685"/>
                        <a:pt x="473895" y="140018"/>
                        <a:pt x="472942" y="133350"/>
                      </a:cubicBezTo>
                      <a:cubicBezTo>
                        <a:pt x="465322" y="79057"/>
                        <a:pt x="432937" y="40958"/>
                        <a:pt x="388170" y="17145"/>
                      </a:cubicBezTo>
                      <a:cubicBezTo>
                        <a:pt x="384360" y="15240"/>
                        <a:pt x="379597" y="15240"/>
                        <a:pt x="375787" y="18097"/>
                      </a:cubicBezTo>
                      <a:lnTo>
                        <a:pt x="367215" y="24765"/>
                      </a:lnTo>
                      <a:lnTo>
                        <a:pt x="357690" y="11430"/>
                      </a:lnTo>
                      <a:cubicBezTo>
                        <a:pt x="354832" y="7620"/>
                        <a:pt x="351022" y="3810"/>
                        <a:pt x="346260" y="2858"/>
                      </a:cubicBezTo>
                      <a:cubicBezTo>
                        <a:pt x="337687" y="953"/>
                        <a:pt x="329115" y="0"/>
                        <a:pt x="320542" y="0"/>
                      </a:cubicBezTo>
                      <a:cubicBezTo>
                        <a:pt x="245295" y="0"/>
                        <a:pt x="182430" y="59055"/>
                        <a:pt x="169095" y="136208"/>
                      </a:cubicBezTo>
                      <a:lnTo>
                        <a:pt x="169095" y="142875"/>
                      </a:lnTo>
                      <a:lnTo>
                        <a:pt x="169095" y="142875"/>
                      </a:lnTo>
                      <a:lnTo>
                        <a:pt x="169095" y="159068"/>
                      </a:lnTo>
                      <a:cubicBezTo>
                        <a:pt x="169095" y="180023"/>
                        <a:pt x="165285" y="200025"/>
                        <a:pt x="156712" y="219075"/>
                      </a:cubicBezTo>
                      <a:lnTo>
                        <a:pt x="140520" y="257175"/>
                      </a:lnTo>
                      <a:cubicBezTo>
                        <a:pt x="140520" y="257175"/>
                        <a:pt x="151950" y="254318"/>
                        <a:pt x="171000" y="248602"/>
                      </a:cubicBezTo>
                      <a:cubicBezTo>
                        <a:pt x="175762" y="287655"/>
                        <a:pt x="195765" y="322898"/>
                        <a:pt x="226245" y="346710"/>
                      </a:cubicBezTo>
                      <a:lnTo>
                        <a:pt x="226245" y="370523"/>
                      </a:lnTo>
                      <a:cubicBezTo>
                        <a:pt x="226245" y="374333"/>
                        <a:pt x="224340" y="378143"/>
                        <a:pt x="220530" y="379095"/>
                      </a:cubicBezTo>
                      <a:lnTo>
                        <a:pt x="173857" y="398145"/>
                      </a:lnTo>
                      <a:cubicBezTo>
                        <a:pt x="130042" y="413385"/>
                        <a:pt x="88132" y="431483"/>
                        <a:pt x="52890" y="461010"/>
                      </a:cubicBezTo>
                      <a:cubicBezTo>
                        <a:pt x="30982" y="478155"/>
                        <a:pt x="17647" y="503873"/>
                        <a:pt x="16695" y="531495"/>
                      </a:cubicBezTo>
                      <a:lnTo>
                        <a:pt x="502" y="676275"/>
                      </a:lnTo>
                      <a:cubicBezTo>
                        <a:pt x="-2355" y="697230"/>
                        <a:pt x="7170" y="718185"/>
                        <a:pt x="24315" y="729615"/>
                      </a:cubicBezTo>
                      <a:cubicBezTo>
                        <a:pt x="38602" y="739140"/>
                        <a:pt x="54795" y="746760"/>
                        <a:pt x="70987" y="753428"/>
                      </a:cubicBezTo>
                      <a:lnTo>
                        <a:pt x="97657" y="753428"/>
                      </a:lnTo>
                      <a:lnTo>
                        <a:pt x="97657" y="723900"/>
                      </a:lnTo>
                      <a:cubicBezTo>
                        <a:pt x="79560" y="717233"/>
                        <a:pt x="62415" y="709613"/>
                        <a:pt x="46222" y="699135"/>
                      </a:cubicBezTo>
                      <a:cubicBezTo>
                        <a:pt x="40507" y="695325"/>
                        <a:pt x="37650" y="688658"/>
                        <a:pt x="38602" y="681990"/>
                      </a:cubicBezTo>
                      <a:lnTo>
                        <a:pt x="54795" y="535305"/>
                      </a:lnTo>
                      <a:lnTo>
                        <a:pt x="54795" y="533400"/>
                      </a:lnTo>
                      <a:cubicBezTo>
                        <a:pt x="54795" y="516255"/>
                        <a:pt x="63367" y="501015"/>
                        <a:pt x="76702" y="490538"/>
                      </a:cubicBezTo>
                      <a:cubicBezTo>
                        <a:pt x="108135" y="464820"/>
                        <a:pt x="146235" y="448628"/>
                        <a:pt x="186240" y="434340"/>
                      </a:cubicBezTo>
                      <a:lnTo>
                        <a:pt x="201480" y="429578"/>
                      </a:lnTo>
                      <a:cubicBezTo>
                        <a:pt x="229102" y="446723"/>
                        <a:pt x="272917" y="457200"/>
                        <a:pt x="321495" y="457200"/>
                      </a:cubicBezTo>
                      <a:cubicBezTo>
                        <a:pt x="370072" y="457200"/>
                        <a:pt x="413887" y="446723"/>
                        <a:pt x="442462" y="429578"/>
                      </a:cubicBezTo>
                      <a:lnTo>
                        <a:pt x="456750" y="434340"/>
                      </a:lnTo>
                      <a:close/>
                      <a:moveTo>
                        <a:pt x="207195" y="237173"/>
                      </a:moveTo>
                      <a:cubicBezTo>
                        <a:pt x="271965" y="215265"/>
                        <a:pt x="365310" y="177165"/>
                        <a:pt x="407220" y="123825"/>
                      </a:cubicBezTo>
                      <a:cubicBezTo>
                        <a:pt x="415792" y="137160"/>
                        <a:pt x="425317" y="149543"/>
                        <a:pt x="435795" y="161925"/>
                      </a:cubicBezTo>
                      <a:lnTo>
                        <a:pt x="435795" y="228600"/>
                      </a:lnTo>
                      <a:cubicBezTo>
                        <a:pt x="435795" y="291465"/>
                        <a:pt x="384360" y="342900"/>
                        <a:pt x="321495" y="342900"/>
                      </a:cubicBezTo>
                      <a:cubicBezTo>
                        <a:pt x="261487" y="342900"/>
                        <a:pt x="211957" y="297180"/>
                        <a:pt x="207195" y="237173"/>
                      </a:cubicBezTo>
                      <a:close/>
                      <a:moveTo>
                        <a:pt x="245295" y="408623"/>
                      </a:moveTo>
                      <a:cubicBezTo>
                        <a:pt x="256725" y="400050"/>
                        <a:pt x="264345" y="385763"/>
                        <a:pt x="264345" y="370523"/>
                      </a:cubicBezTo>
                      <a:lnTo>
                        <a:pt x="264345" y="369570"/>
                      </a:lnTo>
                      <a:cubicBezTo>
                        <a:pt x="300540" y="384810"/>
                        <a:pt x="342450" y="384810"/>
                        <a:pt x="378645" y="369570"/>
                      </a:cubicBezTo>
                      <a:lnTo>
                        <a:pt x="378645" y="370523"/>
                      </a:lnTo>
                      <a:cubicBezTo>
                        <a:pt x="378645" y="384810"/>
                        <a:pt x="385312" y="399098"/>
                        <a:pt x="396742" y="408623"/>
                      </a:cubicBezTo>
                      <a:cubicBezTo>
                        <a:pt x="371977" y="416243"/>
                        <a:pt x="346260" y="420053"/>
                        <a:pt x="320542" y="419100"/>
                      </a:cubicBezTo>
                      <a:cubicBezTo>
                        <a:pt x="295777" y="419100"/>
                        <a:pt x="270060" y="415290"/>
                        <a:pt x="245295" y="408623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828754" hangingPunct="1">
                    <a:lnSpc>
                      <a:spcPct val="100000"/>
                    </a:lnSpc>
                    <a:defRPr/>
                  </a:pPr>
                  <a:endParaRPr lang="en-US" sz="3600" b="0" kern="1200" cap="none" spc="0">
                    <a:latin typeface="Calibri" panose="020F0502020204030204"/>
                  </a:endParaRPr>
                </a:p>
              </p:txBody>
            </p:sp>
            <p:sp>
              <p:nvSpPr>
                <p:cNvPr id="198" name="Freeform: Shape 197">
                  <a:extLst>
                    <a:ext uri="{FF2B5EF4-FFF2-40B4-BE49-F238E27FC236}">
                      <a16:creationId xmlns:a16="http://schemas.microsoft.com/office/drawing/2014/main" id="{4011D951-A4FC-482E-B3BD-9B1631120393}"/>
                    </a:ext>
                  </a:extLst>
                </p:cNvPr>
                <p:cNvSpPr/>
                <p:nvPr/>
              </p:nvSpPr>
              <p:spPr>
                <a:xfrm>
                  <a:off x="6406349" y="3449327"/>
                  <a:ext cx="555307" cy="297180"/>
                </a:xfrm>
                <a:custGeom>
                  <a:avLst/>
                  <a:gdLst>
                    <a:gd name="connsiteX0" fmla="*/ 482918 w 555307"/>
                    <a:gd name="connsiteY0" fmla="*/ 23813 h 297180"/>
                    <a:gd name="connsiteX1" fmla="*/ 459105 w 555307"/>
                    <a:gd name="connsiteY1" fmla="*/ 0 h 297180"/>
                    <a:gd name="connsiteX2" fmla="*/ 459105 w 555307"/>
                    <a:gd name="connsiteY2" fmla="*/ 0 h 297180"/>
                    <a:gd name="connsiteX3" fmla="*/ 96203 w 555307"/>
                    <a:gd name="connsiteY3" fmla="*/ 0 h 297180"/>
                    <a:gd name="connsiteX4" fmla="*/ 72390 w 555307"/>
                    <a:gd name="connsiteY4" fmla="*/ 23813 h 297180"/>
                    <a:gd name="connsiteX5" fmla="*/ 72390 w 555307"/>
                    <a:gd name="connsiteY5" fmla="*/ 23813 h 297180"/>
                    <a:gd name="connsiteX6" fmla="*/ 72390 w 555307"/>
                    <a:gd name="connsiteY6" fmla="*/ 260985 h 297180"/>
                    <a:gd name="connsiteX7" fmla="*/ 0 w 555307"/>
                    <a:gd name="connsiteY7" fmla="*/ 260985 h 297180"/>
                    <a:gd name="connsiteX8" fmla="*/ 0 w 555307"/>
                    <a:gd name="connsiteY8" fmla="*/ 273368 h 297180"/>
                    <a:gd name="connsiteX9" fmla="*/ 23813 w 555307"/>
                    <a:gd name="connsiteY9" fmla="*/ 297180 h 297180"/>
                    <a:gd name="connsiteX10" fmla="*/ 531495 w 555307"/>
                    <a:gd name="connsiteY10" fmla="*/ 297180 h 297180"/>
                    <a:gd name="connsiteX11" fmla="*/ 555308 w 555307"/>
                    <a:gd name="connsiteY11" fmla="*/ 273368 h 297180"/>
                    <a:gd name="connsiteX12" fmla="*/ 555308 w 555307"/>
                    <a:gd name="connsiteY12" fmla="*/ 260985 h 297180"/>
                    <a:gd name="connsiteX13" fmla="*/ 482918 w 555307"/>
                    <a:gd name="connsiteY13" fmla="*/ 260985 h 297180"/>
                    <a:gd name="connsiteX14" fmla="*/ 482918 w 555307"/>
                    <a:gd name="connsiteY14" fmla="*/ 23813 h 297180"/>
                    <a:gd name="connsiteX15" fmla="*/ 227648 w 555307"/>
                    <a:gd name="connsiteY15" fmla="*/ 180975 h 297180"/>
                    <a:gd name="connsiteX16" fmla="*/ 214313 w 555307"/>
                    <a:gd name="connsiteY16" fmla="*/ 194310 h 297180"/>
                    <a:gd name="connsiteX17" fmla="*/ 160973 w 555307"/>
                    <a:gd name="connsiteY17" fmla="*/ 140970 h 297180"/>
                    <a:gd name="connsiteX18" fmla="*/ 214313 w 555307"/>
                    <a:gd name="connsiteY18" fmla="*/ 87630 h 297180"/>
                    <a:gd name="connsiteX19" fmla="*/ 227648 w 555307"/>
                    <a:gd name="connsiteY19" fmla="*/ 100965 h 297180"/>
                    <a:gd name="connsiteX20" fmla="*/ 187642 w 555307"/>
                    <a:gd name="connsiteY20" fmla="*/ 140970 h 297180"/>
                    <a:gd name="connsiteX21" fmla="*/ 227648 w 555307"/>
                    <a:gd name="connsiteY21" fmla="*/ 180975 h 297180"/>
                    <a:gd name="connsiteX22" fmla="*/ 263843 w 555307"/>
                    <a:gd name="connsiteY22" fmla="*/ 200978 h 297180"/>
                    <a:gd name="connsiteX23" fmla="*/ 246698 w 555307"/>
                    <a:gd name="connsiteY23" fmla="*/ 193358 h 297180"/>
                    <a:gd name="connsiteX24" fmla="*/ 291465 w 555307"/>
                    <a:gd name="connsiteY24" fmla="*/ 85725 h 297180"/>
                    <a:gd name="connsiteX25" fmla="*/ 308610 w 555307"/>
                    <a:gd name="connsiteY25" fmla="*/ 93345 h 297180"/>
                    <a:gd name="connsiteX26" fmla="*/ 263843 w 555307"/>
                    <a:gd name="connsiteY26" fmla="*/ 200978 h 297180"/>
                    <a:gd name="connsiteX27" fmla="*/ 340043 w 555307"/>
                    <a:gd name="connsiteY27" fmla="*/ 195263 h 297180"/>
                    <a:gd name="connsiteX28" fmla="*/ 326708 w 555307"/>
                    <a:gd name="connsiteY28" fmla="*/ 181928 h 297180"/>
                    <a:gd name="connsiteX29" fmla="*/ 366713 w 555307"/>
                    <a:gd name="connsiteY29" fmla="*/ 141922 h 297180"/>
                    <a:gd name="connsiteX30" fmla="*/ 326708 w 555307"/>
                    <a:gd name="connsiteY30" fmla="*/ 101918 h 297180"/>
                    <a:gd name="connsiteX31" fmla="*/ 340043 w 555307"/>
                    <a:gd name="connsiteY31" fmla="*/ 88582 h 297180"/>
                    <a:gd name="connsiteX32" fmla="*/ 393383 w 555307"/>
                    <a:gd name="connsiteY32" fmla="*/ 141922 h 297180"/>
                    <a:gd name="connsiteX33" fmla="*/ 340043 w 555307"/>
                    <a:gd name="connsiteY33" fmla="*/ 195263 h 2971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</a:cxnLst>
                  <a:rect l="l" t="t" r="r" b="b"/>
                  <a:pathLst>
                    <a:path w="555307" h="297180">
                      <a:moveTo>
                        <a:pt x="482918" y="23813"/>
                      </a:moveTo>
                      <a:cubicBezTo>
                        <a:pt x="482918" y="10478"/>
                        <a:pt x="472440" y="0"/>
                        <a:pt x="459105" y="0"/>
                      </a:cubicBezTo>
                      <a:lnTo>
                        <a:pt x="459105" y="0"/>
                      </a:lnTo>
                      <a:lnTo>
                        <a:pt x="96203" y="0"/>
                      </a:lnTo>
                      <a:cubicBezTo>
                        <a:pt x="82868" y="0"/>
                        <a:pt x="72390" y="10478"/>
                        <a:pt x="72390" y="23813"/>
                      </a:cubicBezTo>
                      <a:lnTo>
                        <a:pt x="72390" y="23813"/>
                      </a:lnTo>
                      <a:lnTo>
                        <a:pt x="72390" y="260985"/>
                      </a:lnTo>
                      <a:lnTo>
                        <a:pt x="0" y="260985"/>
                      </a:lnTo>
                      <a:lnTo>
                        <a:pt x="0" y="273368"/>
                      </a:lnTo>
                      <a:cubicBezTo>
                        <a:pt x="0" y="286703"/>
                        <a:pt x="10478" y="297180"/>
                        <a:pt x="23813" y="297180"/>
                      </a:cubicBezTo>
                      <a:lnTo>
                        <a:pt x="531495" y="297180"/>
                      </a:lnTo>
                      <a:cubicBezTo>
                        <a:pt x="544830" y="297180"/>
                        <a:pt x="555308" y="286703"/>
                        <a:pt x="555308" y="273368"/>
                      </a:cubicBezTo>
                      <a:lnTo>
                        <a:pt x="555308" y="260985"/>
                      </a:lnTo>
                      <a:lnTo>
                        <a:pt x="482918" y="260985"/>
                      </a:lnTo>
                      <a:lnTo>
                        <a:pt x="482918" y="23813"/>
                      </a:lnTo>
                      <a:close/>
                      <a:moveTo>
                        <a:pt x="227648" y="180975"/>
                      </a:moveTo>
                      <a:lnTo>
                        <a:pt x="214313" y="194310"/>
                      </a:lnTo>
                      <a:lnTo>
                        <a:pt x="160973" y="140970"/>
                      </a:lnTo>
                      <a:lnTo>
                        <a:pt x="214313" y="87630"/>
                      </a:lnTo>
                      <a:lnTo>
                        <a:pt x="227648" y="100965"/>
                      </a:lnTo>
                      <a:lnTo>
                        <a:pt x="187642" y="140970"/>
                      </a:lnTo>
                      <a:lnTo>
                        <a:pt x="227648" y="180975"/>
                      </a:lnTo>
                      <a:close/>
                      <a:moveTo>
                        <a:pt x="263843" y="200978"/>
                      </a:moveTo>
                      <a:lnTo>
                        <a:pt x="246698" y="193358"/>
                      </a:lnTo>
                      <a:lnTo>
                        <a:pt x="291465" y="85725"/>
                      </a:lnTo>
                      <a:lnTo>
                        <a:pt x="308610" y="93345"/>
                      </a:lnTo>
                      <a:lnTo>
                        <a:pt x="263843" y="200978"/>
                      </a:lnTo>
                      <a:close/>
                      <a:moveTo>
                        <a:pt x="340043" y="195263"/>
                      </a:moveTo>
                      <a:lnTo>
                        <a:pt x="326708" y="181928"/>
                      </a:lnTo>
                      <a:lnTo>
                        <a:pt x="366713" y="141922"/>
                      </a:lnTo>
                      <a:lnTo>
                        <a:pt x="326708" y="101918"/>
                      </a:lnTo>
                      <a:lnTo>
                        <a:pt x="340043" y="88582"/>
                      </a:lnTo>
                      <a:lnTo>
                        <a:pt x="393383" y="141922"/>
                      </a:lnTo>
                      <a:lnTo>
                        <a:pt x="340043" y="195263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828754" hangingPunct="1">
                    <a:lnSpc>
                      <a:spcPct val="100000"/>
                    </a:lnSpc>
                    <a:defRPr/>
                  </a:pPr>
                  <a:endParaRPr lang="en-US" sz="3600" b="0" kern="1200" cap="none" spc="0">
                    <a:latin typeface="Calibri" panose="020F0502020204030204"/>
                  </a:endParaRPr>
                </a:p>
              </p:txBody>
            </p:sp>
          </p:grpSp>
          <p:sp>
            <p:nvSpPr>
              <p:cNvPr id="188" name="Rectangle 187">
                <a:extLst>
                  <a:ext uri="{FF2B5EF4-FFF2-40B4-BE49-F238E27FC236}">
                    <a16:creationId xmlns:a16="http://schemas.microsoft.com/office/drawing/2014/main" id="{FBF9B922-CBF0-44C7-B350-A617237B117D}"/>
                  </a:ext>
                </a:extLst>
              </p:cNvPr>
              <p:cNvSpPr/>
              <p:nvPr/>
            </p:nvSpPr>
            <p:spPr>
              <a:xfrm>
                <a:off x="6500813" y="3495675"/>
                <a:ext cx="366712" cy="176213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828754" hangingPunct="1">
                  <a:lnSpc>
                    <a:spcPct val="100000"/>
                  </a:lnSpc>
                  <a:defRPr/>
                </a:pPr>
                <a:endParaRPr lang="en-US" sz="3600" b="0" kern="1200" cap="none" spc="0">
                  <a:solidFill>
                    <a:srgbClr val="FFFFFF"/>
                  </a:solidFill>
                  <a:latin typeface="Calibri" panose="020F0502020204030204"/>
                </a:endParaRPr>
              </a:p>
            </p:txBody>
          </p:sp>
          <p:sp>
            <p:nvSpPr>
              <p:cNvPr id="189" name="TextBox 188">
                <a:extLst>
                  <a:ext uri="{FF2B5EF4-FFF2-40B4-BE49-F238E27FC236}">
                    <a16:creationId xmlns:a16="http://schemas.microsoft.com/office/drawing/2014/main" id="{8DD916CE-F3F0-4D0D-BC3D-36F2143101C8}"/>
                  </a:ext>
                </a:extLst>
              </p:cNvPr>
              <p:cNvSpPr txBox="1"/>
              <p:nvPr/>
            </p:nvSpPr>
            <p:spPr>
              <a:xfrm>
                <a:off x="6393917" y="3463584"/>
                <a:ext cx="552449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1828754" hangingPunct="1">
                  <a:lnSpc>
                    <a:spcPct val="100000"/>
                  </a:lnSpc>
                  <a:defRPr/>
                </a:pPr>
                <a:r>
                  <a:rPr lang="en-US" sz="2000" b="0" kern="1200" cap="none" spc="0">
                    <a:solidFill>
                      <a:srgbClr val="000000"/>
                    </a:solidFill>
                    <a:latin typeface="Calibri" panose="020F0502020204030204"/>
                  </a:rPr>
                  <a:t>.NET</a:t>
                </a:r>
              </a:p>
            </p:txBody>
          </p:sp>
        </p:grpSp>
      </p:grpSp>
      <p:grpSp>
        <p:nvGrpSpPr>
          <p:cNvPr id="260" name="Group 259">
            <a:extLst>
              <a:ext uri="{FF2B5EF4-FFF2-40B4-BE49-F238E27FC236}">
                <a16:creationId xmlns:a16="http://schemas.microsoft.com/office/drawing/2014/main" id="{4E40759A-407C-403D-8EBB-57ED57103B35}"/>
              </a:ext>
            </a:extLst>
          </p:cNvPr>
          <p:cNvGrpSpPr/>
          <p:nvPr/>
        </p:nvGrpSpPr>
        <p:grpSpPr>
          <a:xfrm>
            <a:off x="14082921" y="10134014"/>
            <a:ext cx="7433418" cy="4270374"/>
            <a:chOff x="172779" y="4792016"/>
            <a:chExt cx="3716709" cy="2135187"/>
          </a:xfrm>
        </p:grpSpPr>
        <p:grpSp>
          <p:nvGrpSpPr>
            <p:cNvPr id="261" name="Group 260">
              <a:extLst>
                <a:ext uri="{FF2B5EF4-FFF2-40B4-BE49-F238E27FC236}">
                  <a16:creationId xmlns:a16="http://schemas.microsoft.com/office/drawing/2014/main" id="{64C48453-2690-45D5-8443-97D452C3BDDA}"/>
                </a:ext>
              </a:extLst>
            </p:cNvPr>
            <p:cNvGrpSpPr/>
            <p:nvPr/>
          </p:nvGrpSpPr>
          <p:grpSpPr>
            <a:xfrm>
              <a:off x="2428374" y="5073357"/>
              <a:ext cx="642036" cy="809624"/>
              <a:chOff x="6362032" y="2936883"/>
              <a:chExt cx="642036" cy="809624"/>
            </a:xfrm>
          </p:grpSpPr>
          <p:grpSp>
            <p:nvGrpSpPr>
              <p:cNvPr id="309" name="Graphic 70" descr="Programmer male with solid fill">
                <a:extLst>
                  <a:ext uri="{FF2B5EF4-FFF2-40B4-BE49-F238E27FC236}">
                    <a16:creationId xmlns:a16="http://schemas.microsoft.com/office/drawing/2014/main" id="{F8208566-C789-45E4-962F-EE928D8C5FA3}"/>
                  </a:ext>
                </a:extLst>
              </p:cNvPr>
              <p:cNvGrpSpPr/>
              <p:nvPr/>
            </p:nvGrpSpPr>
            <p:grpSpPr>
              <a:xfrm>
                <a:off x="6362032" y="2936883"/>
                <a:ext cx="642036" cy="809624"/>
                <a:chOff x="6362032" y="2936883"/>
                <a:chExt cx="642036" cy="809624"/>
              </a:xfrm>
              <a:solidFill>
                <a:schemeClr val="tx1"/>
              </a:solidFill>
            </p:grpSpPr>
            <p:sp>
              <p:nvSpPr>
                <p:cNvPr id="312" name="Freeform: Shape 311">
                  <a:extLst>
                    <a:ext uri="{FF2B5EF4-FFF2-40B4-BE49-F238E27FC236}">
                      <a16:creationId xmlns:a16="http://schemas.microsoft.com/office/drawing/2014/main" id="{A390C9B5-97E0-4F59-80D0-C83E8CC3EECD}"/>
                    </a:ext>
                  </a:extLst>
                </p:cNvPr>
                <p:cNvSpPr/>
                <p:nvPr/>
              </p:nvSpPr>
              <p:spPr>
                <a:xfrm>
                  <a:off x="6362032" y="2936883"/>
                  <a:ext cx="642036" cy="753427"/>
                </a:xfrm>
                <a:custGeom>
                  <a:avLst/>
                  <a:gdLst>
                    <a:gd name="connsiteX0" fmla="*/ 456750 w 642036"/>
                    <a:gd name="connsiteY0" fmla="*/ 434340 h 753427"/>
                    <a:gd name="connsiteX1" fmla="*/ 566287 w 642036"/>
                    <a:gd name="connsiteY1" fmla="*/ 490538 h 753427"/>
                    <a:gd name="connsiteX2" fmla="*/ 587242 w 642036"/>
                    <a:gd name="connsiteY2" fmla="*/ 533400 h 753427"/>
                    <a:gd name="connsiteX3" fmla="*/ 604387 w 642036"/>
                    <a:gd name="connsiteY3" fmla="*/ 681038 h 753427"/>
                    <a:gd name="connsiteX4" fmla="*/ 596767 w 642036"/>
                    <a:gd name="connsiteY4" fmla="*/ 698183 h 753427"/>
                    <a:gd name="connsiteX5" fmla="*/ 596767 w 642036"/>
                    <a:gd name="connsiteY5" fmla="*/ 698183 h 753427"/>
                    <a:gd name="connsiteX6" fmla="*/ 545332 w 642036"/>
                    <a:gd name="connsiteY6" fmla="*/ 722948 h 753427"/>
                    <a:gd name="connsiteX7" fmla="*/ 545332 w 642036"/>
                    <a:gd name="connsiteY7" fmla="*/ 753428 h 753427"/>
                    <a:gd name="connsiteX8" fmla="*/ 571050 w 642036"/>
                    <a:gd name="connsiteY8" fmla="*/ 753428 h 753427"/>
                    <a:gd name="connsiteX9" fmla="*/ 617722 w 642036"/>
                    <a:gd name="connsiteY9" fmla="*/ 729615 h 753427"/>
                    <a:gd name="connsiteX10" fmla="*/ 617722 w 642036"/>
                    <a:gd name="connsiteY10" fmla="*/ 729615 h 753427"/>
                    <a:gd name="connsiteX11" fmla="*/ 641535 w 642036"/>
                    <a:gd name="connsiteY11" fmla="*/ 676275 h 753427"/>
                    <a:gd name="connsiteX12" fmla="*/ 626295 w 642036"/>
                    <a:gd name="connsiteY12" fmla="*/ 532448 h 753427"/>
                    <a:gd name="connsiteX13" fmla="*/ 591052 w 642036"/>
                    <a:gd name="connsiteY13" fmla="*/ 461963 h 753427"/>
                    <a:gd name="connsiteX14" fmla="*/ 470085 w 642036"/>
                    <a:gd name="connsiteY14" fmla="*/ 399098 h 753427"/>
                    <a:gd name="connsiteX15" fmla="*/ 423412 w 642036"/>
                    <a:gd name="connsiteY15" fmla="*/ 380048 h 753427"/>
                    <a:gd name="connsiteX16" fmla="*/ 417697 w 642036"/>
                    <a:gd name="connsiteY16" fmla="*/ 371475 h 753427"/>
                    <a:gd name="connsiteX17" fmla="*/ 417697 w 642036"/>
                    <a:gd name="connsiteY17" fmla="*/ 348615 h 753427"/>
                    <a:gd name="connsiteX18" fmla="*/ 474847 w 642036"/>
                    <a:gd name="connsiteY18" fmla="*/ 229552 h 753427"/>
                    <a:gd name="connsiteX19" fmla="*/ 474847 w 642036"/>
                    <a:gd name="connsiteY19" fmla="*/ 195263 h 753427"/>
                    <a:gd name="connsiteX20" fmla="*/ 493897 w 642036"/>
                    <a:gd name="connsiteY20" fmla="*/ 200978 h 753427"/>
                    <a:gd name="connsiteX21" fmla="*/ 477705 w 642036"/>
                    <a:gd name="connsiteY21" fmla="*/ 153353 h 753427"/>
                    <a:gd name="connsiteX22" fmla="*/ 472942 w 642036"/>
                    <a:gd name="connsiteY22" fmla="*/ 133350 h 753427"/>
                    <a:gd name="connsiteX23" fmla="*/ 388170 w 642036"/>
                    <a:gd name="connsiteY23" fmla="*/ 17145 h 753427"/>
                    <a:gd name="connsiteX24" fmla="*/ 375787 w 642036"/>
                    <a:gd name="connsiteY24" fmla="*/ 18097 h 753427"/>
                    <a:gd name="connsiteX25" fmla="*/ 367215 w 642036"/>
                    <a:gd name="connsiteY25" fmla="*/ 24765 h 753427"/>
                    <a:gd name="connsiteX26" fmla="*/ 357690 w 642036"/>
                    <a:gd name="connsiteY26" fmla="*/ 11430 h 753427"/>
                    <a:gd name="connsiteX27" fmla="*/ 346260 w 642036"/>
                    <a:gd name="connsiteY27" fmla="*/ 2858 h 753427"/>
                    <a:gd name="connsiteX28" fmla="*/ 320542 w 642036"/>
                    <a:gd name="connsiteY28" fmla="*/ 0 h 753427"/>
                    <a:gd name="connsiteX29" fmla="*/ 169095 w 642036"/>
                    <a:gd name="connsiteY29" fmla="*/ 136208 h 753427"/>
                    <a:gd name="connsiteX30" fmla="*/ 169095 w 642036"/>
                    <a:gd name="connsiteY30" fmla="*/ 142875 h 753427"/>
                    <a:gd name="connsiteX31" fmla="*/ 169095 w 642036"/>
                    <a:gd name="connsiteY31" fmla="*/ 142875 h 753427"/>
                    <a:gd name="connsiteX32" fmla="*/ 169095 w 642036"/>
                    <a:gd name="connsiteY32" fmla="*/ 159068 h 753427"/>
                    <a:gd name="connsiteX33" fmla="*/ 156712 w 642036"/>
                    <a:gd name="connsiteY33" fmla="*/ 219075 h 753427"/>
                    <a:gd name="connsiteX34" fmla="*/ 140520 w 642036"/>
                    <a:gd name="connsiteY34" fmla="*/ 257175 h 753427"/>
                    <a:gd name="connsiteX35" fmla="*/ 171000 w 642036"/>
                    <a:gd name="connsiteY35" fmla="*/ 248602 h 753427"/>
                    <a:gd name="connsiteX36" fmla="*/ 226245 w 642036"/>
                    <a:gd name="connsiteY36" fmla="*/ 346710 h 753427"/>
                    <a:gd name="connsiteX37" fmla="*/ 226245 w 642036"/>
                    <a:gd name="connsiteY37" fmla="*/ 370523 h 753427"/>
                    <a:gd name="connsiteX38" fmla="*/ 220530 w 642036"/>
                    <a:gd name="connsiteY38" fmla="*/ 379095 h 753427"/>
                    <a:gd name="connsiteX39" fmla="*/ 173857 w 642036"/>
                    <a:gd name="connsiteY39" fmla="*/ 398145 h 753427"/>
                    <a:gd name="connsiteX40" fmla="*/ 52890 w 642036"/>
                    <a:gd name="connsiteY40" fmla="*/ 461010 h 753427"/>
                    <a:gd name="connsiteX41" fmla="*/ 16695 w 642036"/>
                    <a:gd name="connsiteY41" fmla="*/ 531495 h 753427"/>
                    <a:gd name="connsiteX42" fmla="*/ 502 w 642036"/>
                    <a:gd name="connsiteY42" fmla="*/ 676275 h 753427"/>
                    <a:gd name="connsiteX43" fmla="*/ 24315 w 642036"/>
                    <a:gd name="connsiteY43" fmla="*/ 729615 h 753427"/>
                    <a:gd name="connsiteX44" fmla="*/ 70987 w 642036"/>
                    <a:gd name="connsiteY44" fmla="*/ 753428 h 753427"/>
                    <a:gd name="connsiteX45" fmla="*/ 97657 w 642036"/>
                    <a:gd name="connsiteY45" fmla="*/ 753428 h 753427"/>
                    <a:gd name="connsiteX46" fmla="*/ 97657 w 642036"/>
                    <a:gd name="connsiteY46" fmla="*/ 723900 h 753427"/>
                    <a:gd name="connsiteX47" fmla="*/ 46222 w 642036"/>
                    <a:gd name="connsiteY47" fmla="*/ 699135 h 753427"/>
                    <a:gd name="connsiteX48" fmla="*/ 38602 w 642036"/>
                    <a:gd name="connsiteY48" fmla="*/ 681990 h 753427"/>
                    <a:gd name="connsiteX49" fmla="*/ 54795 w 642036"/>
                    <a:gd name="connsiteY49" fmla="*/ 535305 h 753427"/>
                    <a:gd name="connsiteX50" fmla="*/ 54795 w 642036"/>
                    <a:gd name="connsiteY50" fmla="*/ 533400 h 753427"/>
                    <a:gd name="connsiteX51" fmla="*/ 76702 w 642036"/>
                    <a:gd name="connsiteY51" fmla="*/ 490538 h 753427"/>
                    <a:gd name="connsiteX52" fmla="*/ 186240 w 642036"/>
                    <a:gd name="connsiteY52" fmla="*/ 434340 h 753427"/>
                    <a:gd name="connsiteX53" fmla="*/ 201480 w 642036"/>
                    <a:gd name="connsiteY53" fmla="*/ 429578 h 753427"/>
                    <a:gd name="connsiteX54" fmla="*/ 321495 w 642036"/>
                    <a:gd name="connsiteY54" fmla="*/ 457200 h 753427"/>
                    <a:gd name="connsiteX55" fmla="*/ 442462 w 642036"/>
                    <a:gd name="connsiteY55" fmla="*/ 429578 h 753427"/>
                    <a:gd name="connsiteX56" fmla="*/ 456750 w 642036"/>
                    <a:gd name="connsiteY56" fmla="*/ 434340 h 753427"/>
                    <a:gd name="connsiteX57" fmla="*/ 207195 w 642036"/>
                    <a:gd name="connsiteY57" fmla="*/ 237173 h 753427"/>
                    <a:gd name="connsiteX58" fmla="*/ 407220 w 642036"/>
                    <a:gd name="connsiteY58" fmla="*/ 123825 h 753427"/>
                    <a:gd name="connsiteX59" fmla="*/ 435795 w 642036"/>
                    <a:gd name="connsiteY59" fmla="*/ 161925 h 753427"/>
                    <a:gd name="connsiteX60" fmla="*/ 435795 w 642036"/>
                    <a:gd name="connsiteY60" fmla="*/ 228600 h 753427"/>
                    <a:gd name="connsiteX61" fmla="*/ 321495 w 642036"/>
                    <a:gd name="connsiteY61" fmla="*/ 342900 h 753427"/>
                    <a:gd name="connsiteX62" fmla="*/ 207195 w 642036"/>
                    <a:gd name="connsiteY62" fmla="*/ 237173 h 753427"/>
                    <a:gd name="connsiteX63" fmla="*/ 245295 w 642036"/>
                    <a:gd name="connsiteY63" fmla="*/ 408623 h 753427"/>
                    <a:gd name="connsiteX64" fmla="*/ 264345 w 642036"/>
                    <a:gd name="connsiteY64" fmla="*/ 370523 h 753427"/>
                    <a:gd name="connsiteX65" fmla="*/ 264345 w 642036"/>
                    <a:gd name="connsiteY65" fmla="*/ 369570 h 753427"/>
                    <a:gd name="connsiteX66" fmla="*/ 378645 w 642036"/>
                    <a:gd name="connsiteY66" fmla="*/ 369570 h 753427"/>
                    <a:gd name="connsiteX67" fmla="*/ 378645 w 642036"/>
                    <a:gd name="connsiteY67" fmla="*/ 370523 h 753427"/>
                    <a:gd name="connsiteX68" fmla="*/ 396742 w 642036"/>
                    <a:gd name="connsiteY68" fmla="*/ 408623 h 753427"/>
                    <a:gd name="connsiteX69" fmla="*/ 320542 w 642036"/>
                    <a:gd name="connsiteY69" fmla="*/ 419100 h 753427"/>
                    <a:gd name="connsiteX70" fmla="*/ 245295 w 642036"/>
                    <a:gd name="connsiteY70" fmla="*/ 408623 h 7534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</a:cxnLst>
                  <a:rect l="l" t="t" r="r" b="b"/>
                  <a:pathLst>
                    <a:path w="642036" h="753427">
                      <a:moveTo>
                        <a:pt x="456750" y="434340"/>
                      </a:moveTo>
                      <a:cubicBezTo>
                        <a:pt x="496755" y="448628"/>
                        <a:pt x="534855" y="464820"/>
                        <a:pt x="566287" y="490538"/>
                      </a:cubicBezTo>
                      <a:cubicBezTo>
                        <a:pt x="579622" y="501015"/>
                        <a:pt x="587242" y="516255"/>
                        <a:pt x="587242" y="533400"/>
                      </a:cubicBezTo>
                      <a:lnTo>
                        <a:pt x="604387" y="681038"/>
                      </a:lnTo>
                      <a:cubicBezTo>
                        <a:pt x="605340" y="687705"/>
                        <a:pt x="602482" y="694373"/>
                        <a:pt x="596767" y="698183"/>
                      </a:cubicBezTo>
                      <a:lnTo>
                        <a:pt x="596767" y="698183"/>
                      </a:lnTo>
                      <a:cubicBezTo>
                        <a:pt x="580575" y="708660"/>
                        <a:pt x="563430" y="717233"/>
                        <a:pt x="545332" y="722948"/>
                      </a:cubicBezTo>
                      <a:lnTo>
                        <a:pt x="545332" y="753428"/>
                      </a:lnTo>
                      <a:lnTo>
                        <a:pt x="571050" y="753428"/>
                      </a:lnTo>
                      <a:cubicBezTo>
                        <a:pt x="587242" y="746760"/>
                        <a:pt x="603435" y="739140"/>
                        <a:pt x="617722" y="729615"/>
                      </a:cubicBezTo>
                      <a:lnTo>
                        <a:pt x="617722" y="729615"/>
                      </a:lnTo>
                      <a:cubicBezTo>
                        <a:pt x="634867" y="718185"/>
                        <a:pt x="644392" y="697230"/>
                        <a:pt x="641535" y="676275"/>
                      </a:cubicBezTo>
                      <a:lnTo>
                        <a:pt x="626295" y="532448"/>
                      </a:lnTo>
                      <a:cubicBezTo>
                        <a:pt x="625342" y="504825"/>
                        <a:pt x="612960" y="479108"/>
                        <a:pt x="591052" y="461963"/>
                      </a:cubicBezTo>
                      <a:cubicBezTo>
                        <a:pt x="555810" y="432435"/>
                        <a:pt x="513900" y="414338"/>
                        <a:pt x="470085" y="399098"/>
                      </a:cubicBezTo>
                      <a:lnTo>
                        <a:pt x="423412" y="380048"/>
                      </a:lnTo>
                      <a:cubicBezTo>
                        <a:pt x="419602" y="378143"/>
                        <a:pt x="417697" y="375285"/>
                        <a:pt x="417697" y="371475"/>
                      </a:cubicBezTo>
                      <a:lnTo>
                        <a:pt x="417697" y="348615"/>
                      </a:lnTo>
                      <a:cubicBezTo>
                        <a:pt x="453892" y="320040"/>
                        <a:pt x="474847" y="276225"/>
                        <a:pt x="474847" y="229552"/>
                      </a:cubicBezTo>
                      <a:lnTo>
                        <a:pt x="474847" y="195263"/>
                      </a:lnTo>
                      <a:cubicBezTo>
                        <a:pt x="480562" y="199073"/>
                        <a:pt x="487230" y="200025"/>
                        <a:pt x="493897" y="200978"/>
                      </a:cubicBezTo>
                      <a:lnTo>
                        <a:pt x="477705" y="153353"/>
                      </a:lnTo>
                      <a:cubicBezTo>
                        <a:pt x="475800" y="146685"/>
                        <a:pt x="473895" y="140018"/>
                        <a:pt x="472942" y="133350"/>
                      </a:cubicBezTo>
                      <a:cubicBezTo>
                        <a:pt x="465322" y="79057"/>
                        <a:pt x="432937" y="40958"/>
                        <a:pt x="388170" y="17145"/>
                      </a:cubicBezTo>
                      <a:cubicBezTo>
                        <a:pt x="384360" y="15240"/>
                        <a:pt x="379597" y="15240"/>
                        <a:pt x="375787" y="18097"/>
                      </a:cubicBezTo>
                      <a:lnTo>
                        <a:pt x="367215" y="24765"/>
                      </a:lnTo>
                      <a:lnTo>
                        <a:pt x="357690" y="11430"/>
                      </a:lnTo>
                      <a:cubicBezTo>
                        <a:pt x="354832" y="7620"/>
                        <a:pt x="351022" y="3810"/>
                        <a:pt x="346260" y="2858"/>
                      </a:cubicBezTo>
                      <a:cubicBezTo>
                        <a:pt x="337687" y="953"/>
                        <a:pt x="329115" y="0"/>
                        <a:pt x="320542" y="0"/>
                      </a:cubicBezTo>
                      <a:cubicBezTo>
                        <a:pt x="245295" y="0"/>
                        <a:pt x="182430" y="59055"/>
                        <a:pt x="169095" y="136208"/>
                      </a:cubicBezTo>
                      <a:lnTo>
                        <a:pt x="169095" y="142875"/>
                      </a:lnTo>
                      <a:lnTo>
                        <a:pt x="169095" y="142875"/>
                      </a:lnTo>
                      <a:lnTo>
                        <a:pt x="169095" y="159068"/>
                      </a:lnTo>
                      <a:cubicBezTo>
                        <a:pt x="169095" y="180023"/>
                        <a:pt x="165285" y="200025"/>
                        <a:pt x="156712" y="219075"/>
                      </a:cubicBezTo>
                      <a:lnTo>
                        <a:pt x="140520" y="257175"/>
                      </a:lnTo>
                      <a:cubicBezTo>
                        <a:pt x="140520" y="257175"/>
                        <a:pt x="151950" y="254318"/>
                        <a:pt x="171000" y="248602"/>
                      </a:cubicBezTo>
                      <a:cubicBezTo>
                        <a:pt x="175762" y="287655"/>
                        <a:pt x="195765" y="322898"/>
                        <a:pt x="226245" y="346710"/>
                      </a:cubicBezTo>
                      <a:lnTo>
                        <a:pt x="226245" y="370523"/>
                      </a:lnTo>
                      <a:cubicBezTo>
                        <a:pt x="226245" y="374333"/>
                        <a:pt x="224340" y="378143"/>
                        <a:pt x="220530" y="379095"/>
                      </a:cubicBezTo>
                      <a:lnTo>
                        <a:pt x="173857" y="398145"/>
                      </a:lnTo>
                      <a:cubicBezTo>
                        <a:pt x="130042" y="413385"/>
                        <a:pt x="88132" y="431483"/>
                        <a:pt x="52890" y="461010"/>
                      </a:cubicBezTo>
                      <a:cubicBezTo>
                        <a:pt x="30982" y="478155"/>
                        <a:pt x="17647" y="503873"/>
                        <a:pt x="16695" y="531495"/>
                      </a:cubicBezTo>
                      <a:lnTo>
                        <a:pt x="502" y="676275"/>
                      </a:lnTo>
                      <a:cubicBezTo>
                        <a:pt x="-2355" y="697230"/>
                        <a:pt x="7170" y="718185"/>
                        <a:pt x="24315" y="729615"/>
                      </a:cubicBezTo>
                      <a:cubicBezTo>
                        <a:pt x="38602" y="739140"/>
                        <a:pt x="54795" y="746760"/>
                        <a:pt x="70987" y="753428"/>
                      </a:cubicBezTo>
                      <a:lnTo>
                        <a:pt x="97657" y="753428"/>
                      </a:lnTo>
                      <a:lnTo>
                        <a:pt x="97657" y="723900"/>
                      </a:lnTo>
                      <a:cubicBezTo>
                        <a:pt x="79560" y="717233"/>
                        <a:pt x="62415" y="709613"/>
                        <a:pt x="46222" y="699135"/>
                      </a:cubicBezTo>
                      <a:cubicBezTo>
                        <a:pt x="40507" y="695325"/>
                        <a:pt x="37650" y="688658"/>
                        <a:pt x="38602" y="681990"/>
                      </a:cubicBezTo>
                      <a:lnTo>
                        <a:pt x="54795" y="535305"/>
                      </a:lnTo>
                      <a:lnTo>
                        <a:pt x="54795" y="533400"/>
                      </a:lnTo>
                      <a:cubicBezTo>
                        <a:pt x="54795" y="516255"/>
                        <a:pt x="63367" y="501015"/>
                        <a:pt x="76702" y="490538"/>
                      </a:cubicBezTo>
                      <a:cubicBezTo>
                        <a:pt x="108135" y="464820"/>
                        <a:pt x="146235" y="448628"/>
                        <a:pt x="186240" y="434340"/>
                      </a:cubicBezTo>
                      <a:lnTo>
                        <a:pt x="201480" y="429578"/>
                      </a:lnTo>
                      <a:cubicBezTo>
                        <a:pt x="229102" y="446723"/>
                        <a:pt x="272917" y="457200"/>
                        <a:pt x="321495" y="457200"/>
                      </a:cubicBezTo>
                      <a:cubicBezTo>
                        <a:pt x="370072" y="457200"/>
                        <a:pt x="413887" y="446723"/>
                        <a:pt x="442462" y="429578"/>
                      </a:cubicBezTo>
                      <a:lnTo>
                        <a:pt x="456750" y="434340"/>
                      </a:lnTo>
                      <a:close/>
                      <a:moveTo>
                        <a:pt x="207195" y="237173"/>
                      </a:moveTo>
                      <a:cubicBezTo>
                        <a:pt x="271965" y="215265"/>
                        <a:pt x="365310" y="177165"/>
                        <a:pt x="407220" y="123825"/>
                      </a:cubicBezTo>
                      <a:cubicBezTo>
                        <a:pt x="415792" y="137160"/>
                        <a:pt x="425317" y="149543"/>
                        <a:pt x="435795" y="161925"/>
                      </a:cubicBezTo>
                      <a:lnTo>
                        <a:pt x="435795" y="228600"/>
                      </a:lnTo>
                      <a:cubicBezTo>
                        <a:pt x="435795" y="291465"/>
                        <a:pt x="384360" y="342900"/>
                        <a:pt x="321495" y="342900"/>
                      </a:cubicBezTo>
                      <a:cubicBezTo>
                        <a:pt x="261487" y="342900"/>
                        <a:pt x="211957" y="297180"/>
                        <a:pt x="207195" y="237173"/>
                      </a:cubicBezTo>
                      <a:close/>
                      <a:moveTo>
                        <a:pt x="245295" y="408623"/>
                      </a:moveTo>
                      <a:cubicBezTo>
                        <a:pt x="256725" y="400050"/>
                        <a:pt x="264345" y="385763"/>
                        <a:pt x="264345" y="370523"/>
                      </a:cubicBezTo>
                      <a:lnTo>
                        <a:pt x="264345" y="369570"/>
                      </a:lnTo>
                      <a:cubicBezTo>
                        <a:pt x="300540" y="384810"/>
                        <a:pt x="342450" y="384810"/>
                        <a:pt x="378645" y="369570"/>
                      </a:cubicBezTo>
                      <a:lnTo>
                        <a:pt x="378645" y="370523"/>
                      </a:lnTo>
                      <a:cubicBezTo>
                        <a:pt x="378645" y="384810"/>
                        <a:pt x="385312" y="399098"/>
                        <a:pt x="396742" y="408623"/>
                      </a:cubicBezTo>
                      <a:cubicBezTo>
                        <a:pt x="371977" y="416243"/>
                        <a:pt x="346260" y="420053"/>
                        <a:pt x="320542" y="419100"/>
                      </a:cubicBezTo>
                      <a:cubicBezTo>
                        <a:pt x="295777" y="419100"/>
                        <a:pt x="270060" y="415290"/>
                        <a:pt x="245295" y="408623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828754" hangingPunct="1">
                    <a:lnSpc>
                      <a:spcPct val="100000"/>
                    </a:lnSpc>
                    <a:defRPr/>
                  </a:pPr>
                  <a:endParaRPr lang="en-US" sz="3600" b="0" kern="1200" cap="none" spc="0">
                    <a:latin typeface="Calibri" panose="020F0502020204030204"/>
                  </a:endParaRPr>
                </a:p>
              </p:txBody>
            </p:sp>
            <p:sp>
              <p:nvSpPr>
                <p:cNvPr id="313" name="Freeform: Shape 312">
                  <a:extLst>
                    <a:ext uri="{FF2B5EF4-FFF2-40B4-BE49-F238E27FC236}">
                      <a16:creationId xmlns:a16="http://schemas.microsoft.com/office/drawing/2014/main" id="{DD97CAA8-3226-4795-9446-8A4BAD5C066B}"/>
                    </a:ext>
                  </a:extLst>
                </p:cNvPr>
                <p:cNvSpPr/>
                <p:nvPr/>
              </p:nvSpPr>
              <p:spPr>
                <a:xfrm>
                  <a:off x="6406349" y="3449327"/>
                  <a:ext cx="555307" cy="297180"/>
                </a:xfrm>
                <a:custGeom>
                  <a:avLst/>
                  <a:gdLst>
                    <a:gd name="connsiteX0" fmla="*/ 482918 w 555307"/>
                    <a:gd name="connsiteY0" fmla="*/ 23813 h 297180"/>
                    <a:gd name="connsiteX1" fmla="*/ 459105 w 555307"/>
                    <a:gd name="connsiteY1" fmla="*/ 0 h 297180"/>
                    <a:gd name="connsiteX2" fmla="*/ 459105 w 555307"/>
                    <a:gd name="connsiteY2" fmla="*/ 0 h 297180"/>
                    <a:gd name="connsiteX3" fmla="*/ 96203 w 555307"/>
                    <a:gd name="connsiteY3" fmla="*/ 0 h 297180"/>
                    <a:gd name="connsiteX4" fmla="*/ 72390 w 555307"/>
                    <a:gd name="connsiteY4" fmla="*/ 23813 h 297180"/>
                    <a:gd name="connsiteX5" fmla="*/ 72390 w 555307"/>
                    <a:gd name="connsiteY5" fmla="*/ 23813 h 297180"/>
                    <a:gd name="connsiteX6" fmla="*/ 72390 w 555307"/>
                    <a:gd name="connsiteY6" fmla="*/ 260985 h 297180"/>
                    <a:gd name="connsiteX7" fmla="*/ 0 w 555307"/>
                    <a:gd name="connsiteY7" fmla="*/ 260985 h 297180"/>
                    <a:gd name="connsiteX8" fmla="*/ 0 w 555307"/>
                    <a:gd name="connsiteY8" fmla="*/ 273368 h 297180"/>
                    <a:gd name="connsiteX9" fmla="*/ 23813 w 555307"/>
                    <a:gd name="connsiteY9" fmla="*/ 297180 h 297180"/>
                    <a:gd name="connsiteX10" fmla="*/ 531495 w 555307"/>
                    <a:gd name="connsiteY10" fmla="*/ 297180 h 297180"/>
                    <a:gd name="connsiteX11" fmla="*/ 555308 w 555307"/>
                    <a:gd name="connsiteY11" fmla="*/ 273368 h 297180"/>
                    <a:gd name="connsiteX12" fmla="*/ 555308 w 555307"/>
                    <a:gd name="connsiteY12" fmla="*/ 260985 h 297180"/>
                    <a:gd name="connsiteX13" fmla="*/ 482918 w 555307"/>
                    <a:gd name="connsiteY13" fmla="*/ 260985 h 297180"/>
                    <a:gd name="connsiteX14" fmla="*/ 482918 w 555307"/>
                    <a:gd name="connsiteY14" fmla="*/ 23813 h 297180"/>
                    <a:gd name="connsiteX15" fmla="*/ 227648 w 555307"/>
                    <a:gd name="connsiteY15" fmla="*/ 180975 h 297180"/>
                    <a:gd name="connsiteX16" fmla="*/ 214313 w 555307"/>
                    <a:gd name="connsiteY16" fmla="*/ 194310 h 297180"/>
                    <a:gd name="connsiteX17" fmla="*/ 160973 w 555307"/>
                    <a:gd name="connsiteY17" fmla="*/ 140970 h 297180"/>
                    <a:gd name="connsiteX18" fmla="*/ 214313 w 555307"/>
                    <a:gd name="connsiteY18" fmla="*/ 87630 h 297180"/>
                    <a:gd name="connsiteX19" fmla="*/ 227648 w 555307"/>
                    <a:gd name="connsiteY19" fmla="*/ 100965 h 297180"/>
                    <a:gd name="connsiteX20" fmla="*/ 187642 w 555307"/>
                    <a:gd name="connsiteY20" fmla="*/ 140970 h 297180"/>
                    <a:gd name="connsiteX21" fmla="*/ 227648 w 555307"/>
                    <a:gd name="connsiteY21" fmla="*/ 180975 h 297180"/>
                    <a:gd name="connsiteX22" fmla="*/ 263843 w 555307"/>
                    <a:gd name="connsiteY22" fmla="*/ 200978 h 297180"/>
                    <a:gd name="connsiteX23" fmla="*/ 246698 w 555307"/>
                    <a:gd name="connsiteY23" fmla="*/ 193358 h 297180"/>
                    <a:gd name="connsiteX24" fmla="*/ 291465 w 555307"/>
                    <a:gd name="connsiteY24" fmla="*/ 85725 h 297180"/>
                    <a:gd name="connsiteX25" fmla="*/ 308610 w 555307"/>
                    <a:gd name="connsiteY25" fmla="*/ 93345 h 297180"/>
                    <a:gd name="connsiteX26" fmla="*/ 263843 w 555307"/>
                    <a:gd name="connsiteY26" fmla="*/ 200978 h 297180"/>
                    <a:gd name="connsiteX27" fmla="*/ 340043 w 555307"/>
                    <a:gd name="connsiteY27" fmla="*/ 195263 h 297180"/>
                    <a:gd name="connsiteX28" fmla="*/ 326708 w 555307"/>
                    <a:gd name="connsiteY28" fmla="*/ 181928 h 297180"/>
                    <a:gd name="connsiteX29" fmla="*/ 366713 w 555307"/>
                    <a:gd name="connsiteY29" fmla="*/ 141922 h 297180"/>
                    <a:gd name="connsiteX30" fmla="*/ 326708 w 555307"/>
                    <a:gd name="connsiteY30" fmla="*/ 101918 h 297180"/>
                    <a:gd name="connsiteX31" fmla="*/ 340043 w 555307"/>
                    <a:gd name="connsiteY31" fmla="*/ 88582 h 297180"/>
                    <a:gd name="connsiteX32" fmla="*/ 393383 w 555307"/>
                    <a:gd name="connsiteY32" fmla="*/ 141922 h 297180"/>
                    <a:gd name="connsiteX33" fmla="*/ 340043 w 555307"/>
                    <a:gd name="connsiteY33" fmla="*/ 195263 h 2971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</a:cxnLst>
                  <a:rect l="l" t="t" r="r" b="b"/>
                  <a:pathLst>
                    <a:path w="555307" h="297180">
                      <a:moveTo>
                        <a:pt x="482918" y="23813"/>
                      </a:moveTo>
                      <a:cubicBezTo>
                        <a:pt x="482918" y="10478"/>
                        <a:pt x="472440" y="0"/>
                        <a:pt x="459105" y="0"/>
                      </a:cubicBezTo>
                      <a:lnTo>
                        <a:pt x="459105" y="0"/>
                      </a:lnTo>
                      <a:lnTo>
                        <a:pt x="96203" y="0"/>
                      </a:lnTo>
                      <a:cubicBezTo>
                        <a:pt x="82868" y="0"/>
                        <a:pt x="72390" y="10478"/>
                        <a:pt x="72390" y="23813"/>
                      </a:cubicBezTo>
                      <a:lnTo>
                        <a:pt x="72390" y="23813"/>
                      </a:lnTo>
                      <a:lnTo>
                        <a:pt x="72390" y="260985"/>
                      </a:lnTo>
                      <a:lnTo>
                        <a:pt x="0" y="260985"/>
                      </a:lnTo>
                      <a:lnTo>
                        <a:pt x="0" y="273368"/>
                      </a:lnTo>
                      <a:cubicBezTo>
                        <a:pt x="0" y="286703"/>
                        <a:pt x="10478" y="297180"/>
                        <a:pt x="23813" y="297180"/>
                      </a:cubicBezTo>
                      <a:lnTo>
                        <a:pt x="531495" y="297180"/>
                      </a:lnTo>
                      <a:cubicBezTo>
                        <a:pt x="544830" y="297180"/>
                        <a:pt x="555308" y="286703"/>
                        <a:pt x="555308" y="273368"/>
                      </a:cubicBezTo>
                      <a:lnTo>
                        <a:pt x="555308" y="260985"/>
                      </a:lnTo>
                      <a:lnTo>
                        <a:pt x="482918" y="260985"/>
                      </a:lnTo>
                      <a:lnTo>
                        <a:pt x="482918" y="23813"/>
                      </a:lnTo>
                      <a:close/>
                      <a:moveTo>
                        <a:pt x="227648" y="180975"/>
                      </a:moveTo>
                      <a:lnTo>
                        <a:pt x="214313" y="194310"/>
                      </a:lnTo>
                      <a:lnTo>
                        <a:pt x="160973" y="140970"/>
                      </a:lnTo>
                      <a:lnTo>
                        <a:pt x="214313" y="87630"/>
                      </a:lnTo>
                      <a:lnTo>
                        <a:pt x="227648" y="100965"/>
                      </a:lnTo>
                      <a:lnTo>
                        <a:pt x="187642" y="140970"/>
                      </a:lnTo>
                      <a:lnTo>
                        <a:pt x="227648" y="180975"/>
                      </a:lnTo>
                      <a:close/>
                      <a:moveTo>
                        <a:pt x="263843" y="200978"/>
                      </a:moveTo>
                      <a:lnTo>
                        <a:pt x="246698" y="193358"/>
                      </a:lnTo>
                      <a:lnTo>
                        <a:pt x="291465" y="85725"/>
                      </a:lnTo>
                      <a:lnTo>
                        <a:pt x="308610" y="93345"/>
                      </a:lnTo>
                      <a:lnTo>
                        <a:pt x="263843" y="200978"/>
                      </a:lnTo>
                      <a:close/>
                      <a:moveTo>
                        <a:pt x="340043" y="195263"/>
                      </a:moveTo>
                      <a:lnTo>
                        <a:pt x="326708" y="181928"/>
                      </a:lnTo>
                      <a:lnTo>
                        <a:pt x="366713" y="141922"/>
                      </a:lnTo>
                      <a:lnTo>
                        <a:pt x="326708" y="101918"/>
                      </a:lnTo>
                      <a:lnTo>
                        <a:pt x="340043" y="88582"/>
                      </a:lnTo>
                      <a:lnTo>
                        <a:pt x="393383" y="141922"/>
                      </a:lnTo>
                      <a:lnTo>
                        <a:pt x="340043" y="195263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828754" hangingPunct="1">
                    <a:lnSpc>
                      <a:spcPct val="100000"/>
                    </a:lnSpc>
                    <a:defRPr/>
                  </a:pPr>
                  <a:endParaRPr lang="en-US" sz="3600" b="0" kern="1200" cap="none" spc="0">
                    <a:latin typeface="Calibri" panose="020F0502020204030204"/>
                  </a:endParaRPr>
                </a:p>
              </p:txBody>
            </p:sp>
          </p:grpSp>
          <p:sp>
            <p:nvSpPr>
              <p:cNvPr id="310" name="Rectangle 309">
                <a:extLst>
                  <a:ext uri="{FF2B5EF4-FFF2-40B4-BE49-F238E27FC236}">
                    <a16:creationId xmlns:a16="http://schemas.microsoft.com/office/drawing/2014/main" id="{4F248534-2206-4C85-93BC-DB2FDEBA6F2A}"/>
                  </a:ext>
                </a:extLst>
              </p:cNvPr>
              <p:cNvSpPr/>
              <p:nvPr/>
            </p:nvSpPr>
            <p:spPr>
              <a:xfrm>
                <a:off x="6500813" y="3495675"/>
                <a:ext cx="366712" cy="176213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828754" hangingPunct="1">
                  <a:lnSpc>
                    <a:spcPct val="100000"/>
                  </a:lnSpc>
                  <a:defRPr/>
                </a:pPr>
                <a:endParaRPr lang="en-US" sz="3600" b="0" kern="1200" cap="none" spc="0">
                  <a:solidFill>
                    <a:srgbClr val="FFFFFF"/>
                  </a:solidFill>
                  <a:latin typeface="Calibri" panose="020F0502020204030204"/>
                </a:endParaRPr>
              </a:p>
            </p:txBody>
          </p:sp>
          <p:sp>
            <p:nvSpPr>
              <p:cNvPr id="311" name="TextBox 310">
                <a:extLst>
                  <a:ext uri="{FF2B5EF4-FFF2-40B4-BE49-F238E27FC236}">
                    <a16:creationId xmlns:a16="http://schemas.microsoft.com/office/drawing/2014/main" id="{F7DFD2D3-D270-4AAA-8C1E-00867E26975D}"/>
                  </a:ext>
                </a:extLst>
              </p:cNvPr>
              <p:cNvSpPr txBox="1"/>
              <p:nvPr/>
            </p:nvSpPr>
            <p:spPr>
              <a:xfrm>
                <a:off x="6393917" y="3463584"/>
                <a:ext cx="552449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1828754" hangingPunct="1">
                  <a:lnSpc>
                    <a:spcPct val="100000"/>
                  </a:lnSpc>
                  <a:defRPr/>
                </a:pPr>
                <a:r>
                  <a:rPr lang="en-US" sz="2000" b="0" kern="1200" cap="none" spc="0">
                    <a:solidFill>
                      <a:srgbClr val="000000"/>
                    </a:solidFill>
                    <a:latin typeface="Calibri" panose="020F0502020204030204"/>
                  </a:rPr>
                  <a:t>.NET</a:t>
                </a:r>
              </a:p>
            </p:txBody>
          </p:sp>
        </p:grpSp>
        <p:grpSp>
          <p:nvGrpSpPr>
            <p:cNvPr id="262" name="Group 261">
              <a:extLst>
                <a:ext uri="{FF2B5EF4-FFF2-40B4-BE49-F238E27FC236}">
                  <a16:creationId xmlns:a16="http://schemas.microsoft.com/office/drawing/2014/main" id="{AEF11554-5060-40A2-B764-667E70068DC9}"/>
                </a:ext>
              </a:extLst>
            </p:cNvPr>
            <p:cNvGrpSpPr/>
            <p:nvPr/>
          </p:nvGrpSpPr>
          <p:grpSpPr>
            <a:xfrm>
              <a:off x="1499193" y="5742099"/>
              <a:ext cx="914400" cy="914400"/>
              <a:chOff x="6212942" y="1808483"/>
              <a:chExt cx="914400" cy="914400"/>
            </a:xfrm>
          </p:grpSpPr>
          <p:pic>
            <p:nvPicPr>
              <p:cNvPr id="306" name="Graphic 305" descr="Programmer female with solid fill">
                <a:extLst>
                  <a:ext uri="{FF2B5EF4-FFF2-40B4-BE49-F238E27FC236}">
                    <a16:creationId xmlns:a16="http://schemas.microsoft.com/office/drawing/2014/main" id="{67AD66C0-3378-4A3F-AE4D-CB0717E28E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6212942" y="1808483"/>
                <a:ext cx="914400" cy="914400"/>
              </a:xfrm>
              <a:prstGeom prst="rect">
                <a:avLst/>
              </a:prstGeom>
            </p:spPr>
          </p:pic>
          <p:sp>
            <p:nvSpPr>
              <p:cNvPr id="307" name="Rectangle 306">
                <a:extLst>
                  <a:ext uri="{FF2B5EF4-FFF2-40B4-BE49-F238E27FC236}">
                    <a16:creationId xmlns:a16="http://schemas.microsoft.com/office/drawing/2014/main" id="{5AFC9DBD-A628-45FC-AEB6-1D36868B4B48}"/>
                  </a:ext>
                </a:extLst>
              </p:cNvPr>
              <p:cNvSpPr/>
              <p:nvPr/>
            </p:nvSpPr>
            <p:spPr>
              <a:xfrm>
                <a:off x="6486178" y="2457813"/>
                <a:ext cx="366712" cy="176213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828754" hangingPunct="1">
                  <a:lnSpc>
                    <a:spcPct val="100000"/>
                  </a:lnSpc>
                  <a:defRPr/>
                </a:pPr>
                <a:endParaRPr lang="en-US" sz="3600" b="0" kern="1200" cap="none" spc="0">
                  <a:solidFill>
                    <a:srgbClr val="FFFFFF"/>
                  </a:solidFill>
                  <a:latin typeface="Calibri" panose="020F0502020204030204"/>
                </a:endParaRPr>
              </a:p>
            </p:txBody>
          </p:sp>
          <p:sp>
            <p:nvSpPr>
              <p:cNvPr id="308" name="TextBox 307">
                <a:extLst>
                  <a:ext uri="{FF2B5EF4-FFF2-40B4-BE49-F238E27FC236}">
                    <a16:creationId xmlns:a16="http://schemas.microsoft.com/office/drawing/2014/main" id="{A0F35A1E-8BAD-473C-83DD-6C5C9BEE887C}"/>
                  </a:ext>
                </a:extLst>
              </p:cNvPr>
              <p:cNvSpPr txBox="1"/>
              <p:nvPr/>
            </p:nvSpPr>
            <p:spPr>
              <a:xfrm>
                <a:off x="6392439" y="2427311"/>
                <a:ext cx="552449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1828754" hangingPunct="1">
                  <a:lnSpc>
                    <a:spcPct val="100000"/>
                  </a:lnSpc>
                  <a:defRPr/>
                </a:pPr>
                <a:r>
                  <a:rPr lang="en-US" sz="2000" b="0" kern="1200" cap="none" spc="0">
                    <a:solidFill>
                      <a:srgbClr val="000000"/>
                    </a:solidFill>
                    <a:latin typeface="Calibri" panose="020F0502020204030204"/>
                  </a:rPr>
                  <a:t>.NET</a:t>
                </a:r>
              </a:p>
            </p:txBody>
          </p:sp>
        </p:grpSp>
        <p:grpSp>
          <p:nvGrpSpPr>
            <p:cNvPr id="263" name="Group 262">
              <a:extLst>
                <a:ext uri="{FF2B5EF4-FFF2-40B4-BE49-F238E27FC236}">
                  <a16:creationId xmlns:a16="http://schemas.microsoft.com/office/drawing/2014/main" id="{9888433E-8A19-41B9-92E2-DFEA2161BC05}"/>
                </a:ext>
              </a:extLst>
            </p:cNvPr>
            <p:cNvGrpSpPr/>
            <p:nvPr/>
          </p:nvGrpSpPr>
          <p:grpSpPr>
            <a:xfrm>
              <a:off x="3265112" y="4910635"/>
              <a:ext cx="624376" cy="809620"/>
              <a:chOff x="7832116" y="1894212"/>
              <a:chExt cx="624376" cy="809620"/>
            </a:xfrm>
          </p:grpSpPr>
          <p:sp>
            <p:nvSpPr>
              <p:cNvPr id="302" name="TextBox 301">
                <a:extLst>
                  <a:ext uri="{FF2B5EF4-FFF2-40B4-BE49-F238E27FC236}">
                    <a16:creationId xmlns:a16="http://schemas.microsoft.com/office/drawing/2014/main" id="{1325F412-B63D-4E63-9223-398A893685C0}"/>
                  </a:ext>
                </a:extLst>
              </p:cNvPr>
              <p:cNvSpPr txBox="1"/>
              <p:nvPr/>
            </p:nvSpPr>
            <p:spPr>
              <a:xfrm>
                <a:off x="7868079" y="2420980"/>
                <a:ext cx="552449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1828754" hangingPunct="1">
                  <a:lnSpc>
                    <a:spcPct val="100000"/>
                  </a:lnSpc>
                  <a:defRPr/>
                </a:pPr>
                <a:r>
                  <a:rPr lang="en-US" sz="2000" b="0" kern="1200" cap="none" spc="0">
                    <a:latin typeface="Calibri" panose="020F0502020204030204"/>
                  </a:rPr>
                  <a:t>.NET</a:t>
                </a:r>
              </a:p>
            </p:txBody>
          </p:sp>
          <p:grpSp>
            <p:nvGrpSpPr>
              <p:cNvPr id="303" name="Graphic 72" descr="Programmer male outline">
                <a:extLst>
                  <a:ext uri="{FF2B5EF4-FFF2-40B4-BE49-F238E27FC236}">
                    <a16:creationId xmlns:a16="http://schemas.microsoft.com/office/drawing/2014/main" id="{BEB5C872-CD1E-4C36-959D-7762BFBFA55D}"/>
                  </a:ext>
                </a:extLst>
              </p:cNvPr>
              <p:cNvGrpSpPr/>
              <p:nvPr/>
            </p:nvGrpSpPr>
            <p:grpSpPr>
              <a:xfrm>
                <a:off x="7832116" y="1894212"/>
                <a:ext cx="624376" cy="809620"/>
                <a:chOff x="7832116" y="1894212"/>
                <a:chExt cx="624376" cy="809620"/>
              </a:xfrm>
              <a:solidFill>
                <a:schemeClr val="tx1"/>
              </a:solidFill>
            </p:grpSpPr>
            <p:sp>
              <p:nvSpPr>
                <p:cNvPr id="304" name="Freeform: Shape 303">
                  <a:extLst>
                    <a:ext uri="{FF2B5EF4-FFF2-40B4-BE49-F238E27FC236}">
                      <a16:creationId xmlns:a16="http://schemas.microsoft.com/office/drawing/2014/main" id="{873DB6AB-0768-4190-AD49-07A281E3B6E8}"/>
                    </a:ext>
                  </a:extLst>
                </p:cNvPr>
                <p:cNvSpPr/>
                <p:nvPr/>
              </p:nvSpPr>
              <p:spPr>
                <a:xfrm>
                  <a:off x="7832116" y="1894212"/>
                  <a:ext cx="624376" cy="742817"/>
                </a:xfrm>
                <a:custGeom>
                  <a:avLst/>
                  <a:gdLst>
                    <a:gd name="connsiteX0" fmla="*/ 451419 w 624376"/>
                    <a:gd name="connsiteY0" fmla="*/ 425953 h 742817"/>
                    <a:gd name="connsiteX1" fmla="*/ 563440 w 624376"/>
                    <a:gd name="connsiteY1" fmla="*/ 483763 h 742817"/>
                    <a:gd name="connsiteX2" fmla="*/ 588364 w 624376"/>
                    <a:gd name="connsiteY2" fmla="*/ 533615 h 742817"/>
                    <a:gd name="connsiteX3" fmla="*/ 605088 w 624376"/>
                    <a:gd name="connsiteY3" fmla="*/ 670717 h 742817"/>
                    <a:gd name="connsiteX4" fmla="*/ 593288 w 624376"/>
                    <a:gd name="connsiteY4" fmla="*/ 697264 h 742817"/>
                    <a:gd name="connsiteX5" fmla="*/ 540821 w 624376"/>
                    <a:gd name="connsiteY5" fmla="*/ 722719 h 742817"/>
                    <a:gd name="connsiteX6" fmla="*/ 540821 w 624376"/>
                    <a:gd name="connsiteY6" fmla="*/ 742802 h 742817"/>
                    <a:gd name="connsiteX7" fmla="*/ 603921 w 624376"/>
                    <a:gd name="connsiteY7" fmla="*/ 713068 h 742817"/>
                    <a:gd name="connsiteX8" fmla="*/ 624007 w 624376"/>
                    <a:gd name="connsiteY8" fmla="*/ 668475 h 742817"/>
                    <a:gd name="connsiteX9" fmla="*/ 607399 w 624376"/>
                    <a:gd name="connsiteY9" fmla="*/ 532729 h 742817"/>
                    <a:gd name="connsiteX10" fmla="*/ 575346 w 624376"/>
                    <a:gd name="connsiteY10" fmla="*/ 468900 h 742817"/>
                    <a:gd name="connsiteX11" fmla="*/ 456611 w 624376"/>
                    <a:gd name="connsiteY11" fmla="*/ 407601 h 742817"/>
                    <a:gd name="connsiteX12" fmla="*/ 409728 w 624376"/>
                    <a:gd name="connsiteY12" fmla="*/ 388361 h 742817"/>
                    <a:gd name="connsiteX13" fmla="*/ 397910 w 624376"/>
                    <a:gd name="connsiteY13" fmla="*/ 370736 h 742817"/>
                    <a:gd name="connsiteX14" fmla="*/ 397910 w 624376"/>
                    <a:gd name="connsiteY14" fmla="*/ 342660 h 742817"/>
                    <a:gd name="connsiteX15" fmla="*/ 455079 w 624376"/>
                    <a:gd name="connsiteY15" fmla="*/ 228618 h 742817"/>
                    <a:gd name="connsiteX16" fmla="*/ 455079 w 624376"/>
                    <a:gd name="connsiteY16" fmla="*/ 201007 h 742817"/>
                    <a:gd name="connsiteX17" fmla="*/ 470613 w 624376"/>
                    <a:gd name="connsiteY17" fmla="*/ 204257 h 742817"/>
                    <a:gd name="connsiteX18" fmla="*/ 480138 w 624376"/>
                    <a:gd name="connsiteY18" fmla="*/ 194732 h 742817"/>
                    <a:gd name="connsiteX19" fmla="*/ 479650 w 624376"/>
                    <a:gd name="connsiteY19" fmla="*/ 191723 h 742817"/>
                    <a:gd name="connsiteX20" fmla="*/ 470004 w 624376"/>
                    <a:gd name="connsiteY20" fmla="*/ 162767 h 742817"/>
                    <a:gd name="connsiteX21" fmla="*/ 459918 w 624376"/>
                    <a:gd name="connsiteY21" fmla="*/ 122439 h 742817"/>
                    <a:gd name="connsiteX22" fmla="*/ 377965 w 624376"/>
                    <a:gd name="connsiteY22" fmla="*/ 16771 h 742817"/>
                    <a:gd name="connsiteX23" fmla="*/ 356803 w 624376"/>
                    <a:gd name="connsiteY23" fmla="*/ 18329 h 742817"/>
                    <a:gd name="connsiteX24" fmla="*/ 353929 w 624376"/>
                    <a:gd name="connsiteY24" fmla="*/ 14065 h 742817"/>
                    <a:gd name="connsiteX25" fmla="*/ 336814 w 624376"/>
                    <a:gd name="connsiteY25" fmla="*/ 2428 h 742817"/>
                    <a:gd name="connsiteX26" fmla="*/ 167761 w 624376"/>
                    <a:gd name="connsiteY26" fmla="*/ 109514 h 742817"/>
                    <a:gd name="connsiteX27" fmla="*/ 161474 w 624376"/>
                    <a:gd name="connsiteY27" fmla="*/ 149519 h 742817"/>
                    <a:gd name="connsiteX28" fmla="*/ 161385 w 624376"/>
                    <a:gd name="connsiteY28" fmla="*/ 163751 h 742817"/>
                    <a:gd name="connsiteX29" fmla="*/ 153311 w 624376"/>
                    <a:gd name="connsiteY29" fmla="*/ 202479 h 742817"/>
                    <a:gd name="connsiteX30" fmla="*/ 135572 w 624376"/>
                    <a:gd name="connsiteY30" fmla="*/ 243892 h 742817"/>
                    <a:gd name="connsiteX31" fmla="*/ 140573 w 624376"/>
                    <a:gd name="connsiteY31" fmla="*/ 256400 h 742817"/>
                    <a:gd name="connsiteX32" fmla="*/ 144325 w 624376"/>
                    <a:gd name="connsiteY32" fmla="*/ 257170 h 742817"/>
                    <a:gd name="connsiteX33" fmla="*/ 146529 w 624376"/>
                    <a:gd name="connsiteY33" fmla="*/ 256910 h 742817"/>
                    <a:gd name="connsiteX34" fmla="*/ 171073 w 624376"/>
                    <a:gd name="connsiteY34" fmla="*/ 250394 h 742817"/>
                    <a:gd name="connsiteX35" fmla="*/ 226414 w 624376"/>
                    <a:gd name="connsiteY35" fmla="*/ 342605 h 742817"/>
                    <a:gd name="connsiteX36" fmla="*/ 226414 w 624376"/>
                    <a:gd name="connsiteY36" fmla="*/ 370736 h 742817"/>
                    <a:gd name="connsiteX37" fmla="*/ 214595 w 624376"/>
                    <a:gd name="connsiteY37" fmla="*/ 388357 h 742817"/>
                    <a:gd name="connsiteX38" fmla="*/ 167396 w 624376"/>
                    <a:gd name="connsiteY38" fmla="*/ 407731 h 742817"/>
                    <a:gd name="connsiteX39" fmla="*/ 49177 w 624376"/>
                    <a:gd name="connsiteY39" fmla="*/ 468770 h 742817"/>
                    <a:gd name="connsiteX40" fmla="*/ 16961 w 624376"/>
                    <a:gd name="connsiteY40" fmla="*/ 532729 h 742817"/>
                    <a:gd name="connsiteX41" fmla="*/ 361 w 624376"/>
                    <a:gd name="connsiteY41" fmla="*/ 668546 h 742817"/>
                    <a:gd name="connsiteX42" fmla="*/ 20468 w 624376"/>
                    <a:gd name="connsiteY42" fmla="*/ 713073 h 742817"/>
                    <a:gd name="connsiteX43" fmla="*/ 83619 w 624376"/>
                    <a:gd name="connsiteY43" fmla="*/ 742818 h 742817"/>
                    <a:gd name="connsiteX44" fmla="*/ 83619 w 624376"/>
                    <a:gd name="connsiteY44" fmla="*/ 722734 h 742817"/>
                    <a:gd name="connsiteX45" fmla="*/ 31097 w 624376"/>
                    <a:gd name="connsiteY45" fmla="*/ 697264 h 742817"/>
                    <a:gd name="connsiteX46" fmla="*/ 19279 w 624376"/>
                    <a:gd name="connsiteY46" fmla="*/ 670785 h 742817"/>
                    <a:gd name="connsiteX47" fmla="*/ 35924 w 624376"/>
                    <a:gd name="connsiteY47" fmla="*/ 534577 h 742817"/>
                    <a:gd name="connsiteX48" fmla="*/ 35994 w 624376"/>
                    <a:gd name="connsiteY48" fmla="*/ 533625 h 742817"/>
                    <a:gd name="connsiteX49" fmla="*/ 61076 w 624376"/>
                    <a:gd name="connsiteY49" fmla="*/ 483647 h 742817"/>
                    <a:gd name="connsiteX50" fmla="*/ 172899 w 624376"/>
                    <a:gd name="connsiteY50" fmla="*/ 425978 h 742817"/>
                    <a:gd name="connsiteX51" fmla="*/ 192711 w 624376"/>
                    <a:gd name="connsiteY51" fmla="*/ 419032 h 742817"/>
                    <a:gd name="connsiteX52" fmla="*/ 312187 w 624376"/>
                    <a:gd name="connsiteY52" fmla="*/ 447703 h 742817"/>
                    <a:gd name="connsiteX53" fmla="*/ 431640 w 624376"/>
                    <a:gd name="connsiteY53" fmla="*/ 419032 h 742817"/>
                    <a:gd name="connsiteX54" fmla="*/ 170821 w 624376"/>
                    <a:gd name="connsiteY54" fmla="*/ 209987 h 742817"/>
                    <a:gd name="connsiteX55" fmla="*/ 180441 w 624376"/>
                    <a:gd name="connsiteY55" fmla="*/ 163869 h 742817"/>
                    <a:gd name="connsiteX56" fmla="*/ 180530 w 624376"/>
                    <a:gd name="connsiteY56" fmla="*/ 149642 h 742817"/>
                    <a:gd name="connsiteX57" fmla="*/ 185873 w 624376"/>
                    <a:gd name="connsiteY57" fmla="*/ 115430 h 742817"/>
                    <a:gd name="connsiteX58" fmla="*/ 311082 w 624376"/>
                    <a:gd name="connsiteY58" fmla="*/ 19045 h 742817"/>
                    <a:gd name="connsiteX59" fmla="*/ 333304 w 624376"/>
                    <a:gd name="connsiteY59" fmla="*/ 21152 h 742817"/>
                    <a:gd name="connsiteX60" fmla="*/ 338128 w 624376"/>
                    <a:gd name="connsiteY60" fmla="*/ 24701 h 742817"/>
                    <a:gd name="connsiteX61" fmla="*/ 346625 w 624376"/>
                    <a:gd name="connsiteY61" fmla="*/ 37314 h 742817"/>
                    <a:gd name="connsiteX62" fmla="*/ 359845 w 624376"/>
                    <a:gd name="connsiteY62" fmla="*/ 39895 h 742817"/>
                    <a:gd name="connsiteX63" fmla="*/ 360275 w 624376"/>
                    <a:gd name="connsiteY63" fmla="*/ 39588 h 742817"/>
                    <a:gd name="connsiteX64" fmla="*/ 367944 w 624376"/>
                    <a:gd name="connsiteY64" fmla="*/ 33789 h 742817"/>
                    <a:gd name="connsiteX65" fmla="*/ 369047 w 624376"/>
                    <a:gd name="connsiteY65" fmla="*/ 33599 h 742817"/>
                    <a:gd name="connsiteX66" fmla="*/ 441223 w 624376"/>
                    <a:gd name="connsiteY66" fmla="*/ 126109 h 742817"/>
                    <a:gd name="connsiteX67" fmla="*/ 441228 w 624376"/>
                    <a:gd name="connsiteY67" fmla="*/ 126109 h 742817"/>
                    <a:gd name="connsiteX68" fmla="*/ 451929 w 624376"/>
                    <a:gd name="connsiteY68" fmla="*/ 168791 h 742817"/>
                    <a:gd name="connsiteX69" fmla="*/ 455827 w 624376"/>
                    <a:gd name="connsiteY69" fmla="*/ 180492 h 742817"/>
                    <a:gd name="connsiteX70" fmla="*/ 399248 w 624376"/>
                    <a:gd name="connsiteY70" fmla="*/ 119151 h 742817"/>
                    <a:gd name="connsiteX71" fmla="*/ 391663 w 624376"/>
                    <a:gd name="connsiteY71" fmla="*/ 114695 h 742817"/>
                    <a:gd name="connsiteX72" fmla="*/ 383662 w 624376"/>
                    <a:gd name="connsiteY72" fmla="*/ 118361 h 742817"/>
                    <a:gd name="connsiteX73" fmla="*/ 160780 w 624376"/>
                    <a:gd name="connsiteY73" fmla="*/ 233427 h 742817"/>
                    <a:gd name="connsiteX74" fmla="*/ 189585 w 624376"/>
                    <a:gd name="connsiteY74" fmla="*/ 244913 h 742817"/>
                    <a:gd name="connsiteX75" fmla="*/ 390248 w 624376"/>
                    <a:gd name="connsiteY75" fmla="*/ 139968 h 742817"/>
                    <a:gd name="connsiteX76" fmla="*/ 436032 w 624376"/>
                    <a:gd name="connsiteY76" fmla="*/ 190069 h 742817"/>
                    <a:gd name="connsiteX77" fmla="*/ 436032 w 624376"/>
                    <a:gd name="connsiteY77" fmla="*/ 228616 h 742817"/>
                    <a:gd name="connsiteX78" fmla="*/ 312348 w 624376"/>
                    <a:gd name="connsiteY78" fmla="*/ 352446 h 742817"/>
                    <a:gd name="connsiteX79" fmla="*/ 189585 w 624376"/>
                    <a:gd name="connsiteY79" fmla="*/ 244911 h 742817"/>
                    <a:gd name="connsiteX80" fmla="*/ 312194 w 624376"/>
                    <a:gd name="connsiteY80" fmla="*/ 428643 h 742817"/>
                    <a:gd name="connsiteX81" fmla="*/ 213881 w 624376"/>
                    <a:gd name="connsiteY81" fmla="*/ 409240 h 742817"/>
                    <a:gd name="connsiteX82" fmla="*/ 221822 w 624376"/>
                    <a:gd name="connsiteY82" fmla="*/ 405979 h 742817"/>
                    <a:gd name="connsiteX83" fmla="*/ 245459 w 624376"/>
                    <a:gd name="connsiteY83" fmla="*/ 370737 h 742817"/>
                    <a:gd name="connsiteX84" fmla="*/ 245459 w 624376"/>
                    <a:gd name="connsiteY84" fmla="*/ 354754 h 742817"/>
                    <a:gd name="connsiteX85" fmla="*/ 378860 w 624376"/>
                    <a:gd name="connsiteY85" fmla="*/ 354897 h 742817"/>
                    <a:gd name="connsiteX86" fmla="*/ 378860 w 624376"/>
                    <a:gd name="connsiteY86" fmla="*/ 370738 h 742817"/>
                    <a:gd name="connsiteX87" fmla="*/ 402492 w 624376"/>
                    <a:gd name="connsiteY87" fmla="*/ 405980 h 742817"/>
                    <a:gd name="connsiteX88" fmla="*/ 410461 w 624376"/>
                    <a:gd name="connsiteY88" fmla="*/ 409252 h 742817"/>
                    <a:gd name="connsiteX89" fmla="*/ 312194 w 624376"/>
                    <a:gd name="connsiteY89" fmla="*/ 428643 h 7428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</a:cxnLst>
                  <a:rect l="l" t="t" r="r" b="b"/>
                  <a:pathLst>
                    <a:path w="624376" h="742817">
                      <a:moveTo>
                        <a:pt x="451419" y="425953"/>
                      </a:moveTo>
                      <a:cubicBezTo>
                        <a:pt x="492458" y="440680"/>
                        <a:pt x="531289" y="457461"/>
                        <a:pt x="563440" y="483763"/>
                      </a:cubicBezTo>
                      <a:cubicBezTo>
                        <a:pt x="578838" y="495773"/>
                        <a:pt x="587996" y="514090"/>
                        <a:pt x="588364" y="533615"/>
                      </a:cubicBezTo>
                      <a:lnTo>
                        <a:pt x="605088" y="670717"/>
                      </a:lnTo>
                      <a:cubicBezTo>
                        <a:pt x="606438" y="681078"/>
                        <a:pt x="601883" y="691325"/>
                        <a:pt x="593288" y="697264"/>
                      </a:cubicBezTo>
                      <a:cubicBezTo>
                        <a:pt x="576901" y="707854"/>
                        <a:pt x="559282" y="716403"/>
                        <a:pt x="540821" y="722719"/>
                      </a:cubicBezTo>
                      <a:lnTo>
                        <a:pt x="540821" y="742802"/>
                      </a:lnTo>
                      <a:cubicBezTo>
                        <a:pt x="563053" y="735663"/>
                        <a:pt x="584263" y="725669"/>
                        <a:pt x="603921" y="713068"/>
                      </a:cubicBezTo>
                      <a:cubicBezTo>
                        <a:pt x="618452" y="703150"/>
                        <a:pt x="626208" y="685931"/>
                        <a:pt x="624007" y="668475"/>
                      </a:cubicBezTo>
                      <a:lnTo>
                        <a:pt x="607399" y="532729"/>
                      </a:lnTo>
                      <a:cubicBezTo>
                        <a:pt x="606792" y="507731"/>
                        <a:pt x="595033" y="484316"/>
                        <a:pt x="575346" y="468900"/>
                      </a:cubicBezTo>
                      <a:cubicBezTo>
                        <a:pt x="540791" y="440629"/>
                        <a:pt x="499763" y="423021"/>
                        <a:pt x="456611" y="407601"/>
                      </a:cubicBezTo>
                      <a:lnTo>
                        <a:pt x="409728" y="388361"/>
                      </a:lnTo>
                      <a:cubicBezTo>
                        <a:pt x="402565" y="385443"/>
                        <a:pt x="397889" y="378470"/>
                        <a:pt x="397910" y="370736"/>
                      </a:cubicBezTo>
                      <a:lnTo>
                        <a:pt x="397910" y="342660"/>
                      </a:lnTo>
                      <a:cubicBezTo>
                        <a:pt x="433857" y="315765"/>
                        <a:pt x="455038" y="273512"/>
                        <a:pt x="455079" y="228618"/>
                      </a:cubicBezTo>
                      <a:lnTo>
                        <a:pt x="455079" y="201007"/>
                      </a:lnTo>
                      <a:cubicBezTo>
                        <a:pt x="460011" y="203042"/>
                        <a:pt x="465279" y="204144"/>
                        <a:pt x="470613" y="204257"/>
                      </a:cubicBezTo>
                      <a:cubicBezTo>
                        <a:pt x="475873" y="204257"/>
                        <a:pt x="480138" y="199993"/>
                        <a:pt x="480138" y="194732"/>
                      </a:cubicBezTo>
                      <a:cubicBezTo>
                        <a:pt x="480138" y="193709"/>
                        <a:pt x="479973" y="192694"/>
                        <a:pt x="479650" y="191723"/>
                      </a:cubicBezTo>
                      <a:lnTo>
                        <a:pt x="470004" y="162767"/>
                      </a:lnTo>
                      <a:cubicBezTo>
                        <a:pt x="465796" y="149550"/>
                        <a:pt x="462427" y="136081"/>
                        <a:pt x="459918" y="122439"/>
                      </a:cubicBezTo>
                      <a:cubicBezTo>
                        <a:pt x="450524" y="76386"/>
                        <a:pt x="420232" y="37328"/>
                        <a:pt x="377965" y="16771"/>
                      </a:cubicBezTo>
                      <a:cubicBezTo>
                        <a:pt x="371186" y="13238"/>
                        <a:pt x="362992" y="13842"/>
                        <a:pt x="356803" y="18329"/>
                      </a:cubicBezTo>
                      <a:lnTo>
                        <a:pt x="353929" y="14065"/>
                      </a:lnTo>
                      <a:cubicBezTo>
                        <a:pt x="350028" y="8035"/>
                        <a:pt x="343856" y="3838"/>
                        <a:pt x="336814" y="2428"/>
                      </a:cubicBezTo>
                      <a:cubicBezTo>
                        <a:pt x="263085" y="-11435"/>
                        <a:pt x="191987" y="35370"/>
                        <a:pt x="167761" y="109514"/>
                      </a:cubicBezTo>
                      <a:cubicBezTo>
                        <a:pt x="163610" y="122444"/>
                        <a:pt x="161488" y="135939"/>
                        <a:pt x="161474" y="149519"/>
                      </a:cubicBezTo>
                      <a:lnTo>
                        <a:pt x="161385" y="163751"/>
                      </a:lnTo>
                      <a:cubicBezTo>
                        <a:pt x="161318" y="177071"/>
                        <a:pt x="158573" y="190242"/>
                        <a:pt x="153311" y="202479"/>
                      </a:cubicBezTo>
                      <a:lnTo>
                        <a:pt x="135572" y="243892"/>
                      </a:lnTo>
                      <a:cubicBezTo>
                        <a:pt x="133499" y="248727"/>
                        <a:pt x="135738" y="254327"/>
                        <a:pt x="140573" y="256400"/>
                      </a:cubicBezTo>
                      <a:cubicBezTo>
                        <a:pt x="141759" y="256908"/>
                        <a:pt x="143036" y="257170"/>
                        <a:pt x="144325" y="257170"/>
                      </a:cubicBezTo>
                      <a:cubicBezTo>
                        <a:pt x="145067" y="257171"/>
                        <a:pt x="145807" y="257084"/>
                        <a:pt x="146529" y="256910"/>
                      </a:cubicBezTo>
                      <a:cubicBezTo>
                        <a:pt x="148122" y="256529"/>
                        <a:pt x="157183" y="254339"/>
                        <a:pt x="171073" y="250394"/>
                      </a:cubicBezTo>
                      <a:cubicBezTo>
                        <a:pt x="176797" y="287169"/>
                        <a:pt x="196654" y="320255"/>
                        <a:pt x="226414" y="342605"/>
                      </a:cubicBezTo>
                      <a:lnTo>
                        <a:pt x="226414" y="370736"/>
                      </a:lnTo>
                      <a:cubicBezTo>
                        <a:pt x="226433" y="378469"/>
                        <a:pt x="221757" y="385441"/>
                        <a:pt x="214595" y="388357"/>
                      </a:cubicBezTo>
                      <a:lnTo>
                        <a:pt x="167396" y="407731"/>
                      </a:lnTo>
                      <a:cubicBezTo>
                        <a:pt x="124379" y="423120"/>
                        <a:pt x="83502" y="440687"/>
                        <a:pt x="49177" y="468770"/>
                      </a:cubicBezTo>
                      <a:cubicBezTo>
                        <a:pt x="29408" y="484194"/>
                        <a:pt x="17587" y="507663"/>
                        <a:pt x="16961" y="532729"/>
                      </a:cubicBezTo>
                      <a:lnTo>
                        <a:pt x="361" y="668546"/>
                      </a:lnTo>
                      <a:cubicBezTo>
                        <a:pt x="-1814" y="685984"/>
                        <a:pt x="5948" y="703174"/>
                        <a:pt x="20468" y="713073"/>
                      </a:cubicBezTo>
                      <a:cubicBezTo>
                        <a:pt x="40143" y="725677"/>
                        <a:pt x="61370" y="735676"/>
                        <a:pt x="83619" y="742818"/>
                      </a:cubicBezTo>
                      <a:lnTo>
                        <a:pt x="83619" y="722734"/>
                      </a:lnTo>
                      <a:cubicBezTo>
                        <a:pt x="65139" y="716415"/>
                        <a:pt x="47501" y="707862"/>
                        <a:pt x="31097" y="697264"/>
                      </a:cubicBezTo>
                      <a:cubicBezTo>
                        <a:pt x="22514" y="691345"/>
                        <a:pt x="17954" y="681127"/>
                        <a:pt x="19279" y="670785"/>
                      </a:cubicBezTo>
                      <a:lnTo>
                        <a:pt x="35924" y="534577"/>
                      </a:lnTo>
                      <a:lnTo>
                        <a:pt x="35994" y="533625"/>
                      </a:lnTo>
                      <a:cubicBezTo>
                        <a:pt x="36378" y="514033"/>
                        <a:pt x="45597" y="495664"/>
                        <a:pt x="61076" y="483647"/>
                      </a:cubicBezTo>
                      <a:cubicBezTo>
                        <a:pt x="93087" y="457453"/>
                        <a:pt x="131876" y="440700"/>
                        <a:pt x="172899" y="425978"/>
                      </a:cubicBezTo>
                      <a:lnTo>
                        <a:pt x="192711" y="419032"/>
                      </a:lnTo>
                      <a:cubicBezTo>
                        <a:pt x="218481" y="436803"/>
                        <a:pt x="263515" y="447703"/>
                        <a:pt x="312187" y="447703"/>
                      </a:cubicBezTo>
                      <a:cubicBezTo>
                        <a:pt x="360840" y="447703"/>
                        <a:pt x="405870" y="436806"/>
                        <a:pt x="431640" y="419032"/>
                      </a:cubicBezTo>
                      <a:close/>
                      <a:moveTo>
                        <a:pt x="170821" y="209987"/>
                      </a:moveTo>
                      <a:cubicBezTo>
                        <a:pt x="177089" y="195416"/>
                        <a:pt x="180361" y="179732"/>
                        <a:pt x="180441" y="163869"/>
                      </a:cubicBezTo>
                      <a:lnTo>
                        <a:pt x="180530" y="149642"/>
                      </a:lnTo>
                      <a:cubicBezTo>
                        <a:pt x="180530" y="138030"/>
                        <a:pt x="182333" y="126488"/>
                        <a:pt x="185873" y="115430"/>
                      </a:cubicBezTo>
                      <a:cubicBezTo>
                        <a:pt x="204703" y="57778"/>
                        <a:pt x="255026" y="19045"/>
                        <a:pt x="311082" y="19045"/>
                      </a:cubicBezTo>
                      <a:cubicBezTo>
                        <a:pt x="318538" y="19059"/>
                        <a:pt x="325978" y="19763"/>
                        <a:pt x="333304" y="21152"/>
                      </a:cubicBezTo>
                      <a:cubicBezTo>
                        <a:pt x="335317" y="21654"/>
                        <a:pt x="337049" y="22930"/>
                        <a:pt x="338128" y="24701"/>
                      </a:cubicBezTo>
                      <a:lnTo>
                        <a:pt x="346625" y="37314"/>
                      </a:lnTo>
                      <a:cubicBezTo>
                        <a:pt x="349563" y="41678"/>
                        <a:pt x="355482" y="42833"/>
                        <a:pt x="359845" y="39895"/>
                      </a:cubicBezTo>
                      <a:cubicBezTo>
                        <a:pt x="359991" y="39796"/>
                        <a:pt x="360135" y="39694"/>
                        <a:pt x="360275" y="39588"/>
                      </a:cubicBezTo>
                      <a:lnTo>
                        <a:pt x="367944" y="33789"/>
                      </a:lnTo>
                      <a:cubicBezTo>
                        <a:pt x="368249" y="33529"/>
                        <a:pt x="368671" y="33456"/>
                        <a:pt x="369047" y="33599"/>
                      </a:cubicBezTo>
                      <a:cubicBezTo>
                        <a:pt x="406349" y="51326"/>
                        <a:pt x="433101" y="85615"/>
                        <a:pt x="441223" y="126109"/>
                      </a:cubicBezTo>
                      <a:lnTo>
                        <a:pt x="441228" y="126109"/>
                      </a:lnTo>
                      <a:cubicBezTo>
                        <a:pt x="443887" y="140549"/>
                        <a:pt x="447462" y="154804"/>
                        <a:pt x="451929" y="168791"/>
                      </a:cubicBezTo>
                      <a:lnTo>
                        <a:pt x="455827" y="180492"/>
                      </a:lnTo>
                      <a:cubicBezTo>
                        <a:pt x="435675" y="169079"/>
                        <a:pt x="411951" y="139401"/>
                        <a:pt x="399248" y="119151"/>
                      </a:cubicBezTo>
                      <a:cubicBezTo>
                        <a:pt x="397599" y="116517"/>
                        <a:pt x="394767" y="114854"/>
                        <a:pt x="391663" y="114695"/>
                      </a:cubicBezTo>
                      <a:cubicBezTo>
                        <a:pt x="388553" y="114515"/>
                        <a:pt x="385556" y="115888"/>
                        <a:pt x="383662" y="118361"/>
                      </a:cubicBezTo>
                      <a:cubicBezTo>
                        <a:pt x="336011" y="179622"/>
                        <a:pt x="208772" y="219977"/>
                        <a:pt x="160780" y="233427"/>
                      </a:cubicBezTo>
                      <a:close/>
                      <a:moveTo>
                        <a:pt x="189585" y="244913"/>
                      </a:moveTo>
                      <a:cubicBezTo>
                        <a:pt x="245602" y="227688"/>
                        <a:pt x="341740" y="192222"/>
                        <a:pt x="390248" y="139968"/>
                      </a:cubicBezTo>
                      <a:cubicBezTo>
                        <a:pt x="402976" y="158819"/>
                        <a:pt x="418401" y="175699"/>
                        <a:pt x="436032" y="190069"/>
                      </a:cubicBezTo>
                      <a:lnTo>
                        <a:pt x="436032" y="228616"/>
                      </a:lnTo>
                      <a:cubicBezTo>
                        <a:pt x="436072" y="296966"/>
                        <a:pt x="380697" y="352406"/>
                        <a:pt x="312348" y="352446"/>
                      </a:cubicBezTo>
                      <a:cubicBezTo>
                        <a:pt x="250240" y="352483"/>
                        <a:pt x="197726" y="306482"/>
                        <a:pt x="189585" y="244911"/>
                      </a:cubicBezTo>
                      <a:close/>
                      <a:moveTo>
                        <a:pt x="312194" y="428643"/>
                      </a:moveTo>
                      <a:cubicBezTo>
                        <a:pt x="278395" y="429476"/>
                        <a:pt x="244828" y="422851"/>
                        <a:pt x="213881" y="409240"/>
                      </a:cubicBezTo>
                      <a:lnTo>
                        <a:pt x="221822" y="405979"/>
                      </a:lnTo>
                      <a:cubicBezTo>
                        <a:pt x="236143" y="400142"/>
                        <a:pt x="245493" y="386202"/>
                        <a:pt x="245459" y="370737"/>
                      </a:cubicBezTo>
                      <a:lnTo>
                        <a:pt x="245459" y="354754"/>
                      </a:lnTo>
                      <a:cubicBezTo>
                        <a:pt x="287125" y="377024"/>
                        <a:pt x="337146" y="377078"/>
                        <a:pt x="378860" y="354897"/>
                      </a:cubicBezTo>
                      <a:lnTo>
                        <a:pt x="378860" y="370738"/>
                      </a:lnTo>
                      <a:cubicBezTo>
                        <a:pt x="378827" y="386201"/>
                        <a:pt x="388174" y="400141"/>
                        <a:pt x="402492" y="405980"/>
                      </a:cubicBezTo>
                      <a:lnTo>
                        <a:pt x="410461" y="409252"/>
                      </a:lnTo>
                      <a:cubicBezTo>
                        <a:pt x="379527" y="422854"/>
                        <a:pt x="345976" y="429475"/>
                        <a:pt x="312194" y="428643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828754" hangingPunct="1">
                    <a:lnSpc>
                      <a:spcPct val="100000"/>
                    </a:lnSpc>
                    <a:defRPr/>
                  </a:pPr>
                  <a:endParaRPr lang="en-US" sz="3600" b="0" kern="1200" cap="none" spc="0">
                    <a:latin typeface="Calibri" panose="020F0502020204030204"/>
                  </a:endParaRPr>
                </a:p>
              </p:txBody>
            </p:sp>
            <p:sp>
              <p:nvSpPr>
                <p:cNvPr id="305" name="Freeform: Shape 304">
                  <a:extLst>
                    <a:ext uri="{FF2B5EF4-FFF2-40B4-BE49-F238E27FC236}">
                      <a16:creationId xmlns:a16="http://schemas.microsoft.com/office/drawing/2014/main" id="{38E41281-F286-490E-BBE8-EC8ECF108827}"/>
                    </a:ext>
                  </a:extLst>
                </p:cNvPr>
                <p:cNvSpPr/>
                <p:nvPr/>
              </p:nvSpPr>
              <p:spPr>
                <a:xfrm>
                  <a:off x="7868115" y="2399032"/>
                  <a:ext cx="552448" cy="304800"/>
                </a:xfrm>
                <a:custGeom>
                  <a:avLst/>
                  <a:gdLst>
                    <a:gd name="connsiteX0" fmla="*/ 485773 w 552448"/>
                    <a:gd name="connsiteY0" fmla="*/ 33719 h 304800"/>
                    <a:gd name="connsiteX1" fmla="*/ 451865 w 552448"/>
                    <a:gd name="connsiteY1" fmla="*/ 0 h 304800"/>
                    <a:gd name="connsiteX2" fmla="*/ 451771 w 552448"/>
                    <a:gd name="connsiteY2" fmla="*/ 0 h 304800"/>
                    <a:gd name="connsiteX3" fmla="*/ 100394 w 552448"/>
                    <a:gd name="connsiteY3" fmla="*/ 0 h 304800"/>
                    <a:gd name="connsiteX4" fmla="*/ 66675 w 552448"/>
                    <a:gd name="connsiteY4" fmla="*/ 33719 h 304800"/>
                    <a:gd name="connsiteX5" fmla="*/ 66675 w 552448"/>
                    <a:gd name="connsiteY5" fmla="*/ 249460 h 304800"/>
                    <a:gd name="connsiteX6" fmla="*/ 0 w 552448"/>
                    <a:gd name="connsiteY6" fmla="*/ 249460 h 304800"/>
                    <a:gd name="connsiteX7" fmla="*/ 0 w 552448"/>
                    <a:gd name="connsiteY7" fmla="*/ 271120 h 304800"/>
                    <a:gd name="connsiteX8" fmla="*/ 33718 w 552448"/>
                    <a:gd name="connsiteY8" fmla="*/ 304800 h 304800"/>
                    <a:gd name="connsiteX9" fmla="*/ 518767 w 552448"/>
                    <a:gd name="connsiteY9" fmla="*/ 304800 h 304800"/>
                    <a:gd name="connsiteX10" fmla="*/ 552448 w 552448"/>
                    <a:gd name="connsiteY10" fmla="*/ 271082 h 304800"/>
                    <a:gd name="connsiteX11" fmla="*/ 552448 w 552448"/>
                    <a:gd name="connsiteY11" fmla="*/ 249460 h 304800"/>
                    <a:gd name="connsiteX12" fmla="*/ 485773 w 552448"/>
                    <a:gd name="connsiteY12" fmla="*/ 249460 h 304800"/>
                    <a:gd name="connsiteX13" fmla="*/ 533398 w 552448"/>
                    <a:gd name="connsiteY13" fmla="*/ 268510 h 304800"/>
                    <a:gd name="connsiteX14" fmla="*/ 533398 w 552448"/>
                    <a:gd name="connsiteY14" fmla="*/ 271045 h 304800"/>
                    <a:gd name="connsiteX15" fmla="*/ 518730 w 552448"/>
                    <a:gd name="connsiteY15" fmla="*/ 285750 h 304800"/>
                    <a:gd name="connsiteX16" fmla="*/ 33755 w 552448"/>
                    <a:gd name="connsiteY16" fmla="*/ 285750 h 304800"/>
                    <a:gd name="connsiteX17" fmla="*/ 19048 w 552448"/>
                    <a:gd name="connsiteY17" fmla="*/ 271082 h 304800"/>
                    <a:gd name="connsiteX18" fmla="*/ 19048 w 552448"/>
                    <a:gd name="connsiteY18" fmla="*/ 268510 h 304800"/>
                    <a:gd name="connsiteX19" fmla="*/ 85723 w 552448"/>
                    <a:gd name="connsiteY19" fmla="*/ 268510 h 304800"/>
                    <a:gd name="connsiteX20" fmla="*/ 85723 w 552448"/>
                    <a:gd name="connsiteY20" fmla="*/ 33719 h 304800"/>
                    <a:gd name="connsiteX21" fmla="*/ 100392 w 552448"/>
                    <a:gd name="connsiteY21" fmla="*/ 19050 h 304800"/>
                    <a:gd name="connsiteX22" fmla="*/ 452055 w 552448"/>
                    <a:gd name="connsiteY22" fmla="*/ 19050 h 304800"/>
                    <a:gd name="connsiteX23" fmla="*/ 466723 w 552448"/>
                    <a:gd name="connsiteY23" fmla="*/ 33719 h 304800"/>
                    <a:gd name="connsiteX24" fmla="*/ 466723 w 552448"/>
                    <a:gd name="connsiteY24" fmla="*/ 268510 h 304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552448" h="304800">
                      <a:moveTo>
                        <a:pt x="485773" y="33719"/>
                      </a:moveTo>
                      <a:cubicBezTo>
                        <a:pt x="485721" y="15044"/>
                        <a:pt x="470540" y="-52"/>
                        <a:pt x="451865" y="0"/>
                      </a:cubicBezTo>
                      <a:cubicBezTo>
                        <a:pt x="451834" y="0"/>
                        <a:pt x="451802" y="0"/>
                        <a:pt x="451771" y="0"/>
                      </a:cubicBezTo>
                      <a:lnTo>
                        <a:pt x="100394" y="0"/>
                      </a:lnTo>
                      <a:cubicBezTo>
                        <a:pt x="81780" y="20"/>
                        <a:pt x="66695" y="15105"/>
                        <a:pt x="66675" y="33719"/>
                      </a:cubicBezTo>
                      <a:lnTo>
                        <a:pt x="66675" y="249460"/>
                      </a:lnTo>
                      <a:lnTo>
                        <a:pt x="0" y="249460"/>
                      </a:lnTo>
                      <a:lnTo>
                        <a:pt x="0" y="271120"/>
                      </a:lnTo>
                      <a:cubicBezTo>
                        <a:pt x="125" y="289683"/>
                        <a:pt x="15153" y="304695"/>
                        <a:pt x="33718" y="304800"/>
                      </a:cubicBezTo>
                      <a:lnTo>
                        <a:pt x="518767" y="304800"/>
                      </a:lnTo>
                      <a:cubicBezTo>
                        <a:pt x="537331" y="304675"/>
                        <a:pt x="552344" y="289646"/>
                        <a:pt x="552448" y="271082"/>
                      </a:cubicBezTo>
                      <a:lnTo>
                        <a:pt x="552448" y="249460"/>
                      </a:lnTo>
                      <a:lnTo>
                        <a:pt x="485773" y="249460"/>
                      </a:lnTo>
                      <a:close/>
                      <a:moveTo>
                        <a:pt x="533398" y="268510"/>
                      </a:moveTo>
                      <a:lnTo>
                        <a:pt x="533398" y="271045"/>
                      </a:lnTo>
                      <a:cubicBezTo>
                        <a:pt x="533349" y="279132"/>
                        <a:pt x="526816" y="285681"/>
                        <a:pt x="518730" y="285750"/>
                      </a:cubicBezTo>
                      <a:lnTo>
                        <a:pt x="33755" y="285750"/>
                      </a:lnTo>
                      <a:cubicBezTo>
                        <a:pt x="25668" y="285701"/>
                        <a:pt x="19119" y="279168"/>
                        <a:pt x="19048" y="271082"/>
                      </a:cubicBezTo>
                      <a:lnTo>
                        <a:pt x="19048" y="268510"/>
                      </a:lnTo>
                      <a:lnTo>
                        <a:pt x="85723" y="268510"/>
                      </a:lnTo>
                      <a:lnTo>
                        <a:pt x="85723" y="33719"/>
                      </a:lnTo>
                      <a:cubicBezTo>
                        <a:pt x="85733" y="25621"/>
                        <a:pt x="92294" y="19060"/>
                        <a:pt x="100392" y="19050"/>
                      </a:cubicBezTo>
                      <a:lnTo>
                        <a:pt x="452055" y="19050"/>
                      </a:lnTo>
                      <a:cubicBezTo>
                        <a:pt x="460152" y="19060"/>
                        <a:pt x="466714" y="25621"/>
                        <a:pt x="466723" y="33719"/>
                      </a:cubicBezTo>
                      <a:lnTo>
                        <a:pt x="466723" y="26851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828754" hangingPunct="1">
                    <a:lnSpc>
                      <a:spcPct val="100000"/>
                    </a:lnSpc>
                    <a:defRPr/>
                  </a:pPr>
                  <a:endParaRPr lang="en-US" sz="3600" b="0" kern="1200" cap="none" spc="0">
                    <a:latin typeface="Calibri" panose="020F0502020204030204"/>
                  </a:endParaRPr>
                </a:p>
              </p:txBody>
            </p:sp>
          </p:grpSp>
        </p:grpSp>
        <p:grpSp>
          <p:nvGrpSpPr>
            <p:cNvPr id="264" name="Group 263">
              <a:extLst>
                <a:ext uri="{FF2B5EF4-FFF2-40B4-BE49-F238E27FC236}">
                  <a16:creationId xmlns:a16="http://schemas.microsoft.com/office/drawing/2014/main" id="{2428AC13-D60A-4513-BBD8-69D6A953F5DD}"/>
                </a:ext>
              </a:extLst>
            </p:cNvPr>
            <p:cNvGrpSpPr/>
            <p:nvPr/>
          </p:nvGrpSpPr>
          <p:grpSpPr>
            <a:xfrm>
              <a:off x="2468027" y="6107825"/>
              <a:ext cx="605216" cy="809632"/>
              <a:chOff x="7631025" y="3554286"/>
              <a:chExt cx="605216" cy="809632"/>
            </a:xfrm>
          </p:grpSpPr>
          <p:grpSp>
            <p:nvGrpSpPr>
              <p:cNvPr id="298" name="Graphic 69" descr="Programmer female outline">
                <a:extLst>
                  <a:ext uri="{FF2B5EF4-FFF2-40B4-BE49-F238E27FC236}">
                    <a16:creationId xmlns:a16="http://schemas.microsoft.com/office/drawing/2014/main" id="{3E0B8DB5-3251-444A-9681-30A4AC8C60D2}"/>
                  </a:ext>
                </a:extLst>
              </p:cNvPr>
              <p:cNvGrpSpPr/>
              <p:nvPr/>
            </p:nvGrpSpPr>
            <p:grpSpPr>
              <a:xfrm>
                <a:off x="7631025" y="3554286"/>
                <a:ext cx="605216" cy="809632"/>
                <a:chOff x="7631025" y="3554286"/>
                <a:chExt cx="605216" cy="809632"/>
              </a:xfrm>
              <a:solidFill>
                <a:schemeClr val="tx1"/>
              </a:solidFill>
            </p:grpSpPr>
            <p:sp>
              <p:nvSpPr>
                <p:cNvPr id="300" name="Freeform: Shape 299">
                  <a:extLst>
                    <a:ext uri="{FF2B5EF4-FFF2-40B4-BE49-F238E27FC236}">
                      <a16:creationId xmlns:a16="http://schemas.microsoft.com/office/drawing/2014/main" id="{04D60557-DE81-4E80-8344-6C49279FCB55}"/>
                    </a:ext>
                  </a:extLst>
                </p:cNvPr>
                <p:cNvSpPr/>
                <p:nvPr/>
              </p:nvSpPr>
              <p:spPr>
                <a:xfrm>
                  <a:off x="7631025" y="3554286"/>
                  <a:ext cx="605216" cy="736499"/>
                </a:xfrm>
                <a:custGeom>
                  <a:avLst/>
                  <a:gdLst>
                    <a:gd name="connsiteX0" fmla="*/ 421934 w 605216"/>
                    <a:gd name="connsiteY0" fmla="*/ 419107 h 736499"/>
                    <a:gd name="connsiteX1" fmla="*/ 544016 w 605216"/>
                    <a:gd name="connsiteY1" fmla="*/ 483544 h 736499"/>
                    <a:gd name="connsiteX2" fmla="*/ 569267 w 605216"/>
                    <a:gd name="connsiteY2" fmla="*/ 533626 h 736499"/>
                    <a:gd name="connsiteX3" fmla="*/ 586002 w 605216"/>
                    <a:gd name="connsiteY3" fmla="*/ 667195 h 736499"/>
                    <a:gd name="connsiteX4" fmla="*/ 574334 w 605216"/>
                    <a:gd name="connsiteY4" fmla="*/ 693742 h 736499"/>
                    <a:gd name="connsiteX5" fmla="*/ 531167 w 605216"/>
                    <a:gd name="connsiteY5" fmla="*/ 715973 h 736499"/>
                    <a:gd name="connsiteX6" fmla="*/ 531167 w 605216"/>
                    <a:gd name="connsiteY6" fmla="*/ 736499 h 736499"/>
                    <a:gd name="connsiteX7" fmla="*/ 584993 w 605216"/>
                    <a:gd name="connsiteY7" fmla="*/ 709477 h 736499"/>
                    <a:gd name="connsiteX8" fmla="*/ 604833 w 605216"/>
                    <a:gd name="connsiteY8" fmla="*/ 664900 h 736499"/>
                    <a:gd name="connsiteX9" fmla="*/ 588317 w 605216"/>
                    <a:gd name="connsiteY9" fmla="*/ 532721 h 736499"/>
                    <a:gd name="connsiteX10" fmla="*/ 556399 w 605216"/>
                    <a:gd name="connsiteY10" fmla="*/ 469018 h 736499"/>
                    <a:gd name="connsiteX11" fmla="*/ 472055 w 605216"/>
                    <a:gd name="connsiteY11" fmla="*/ 418783 h 736499"/>
                    <a:gd name="connsiteX12" fmla="*/ 474055 w 605216"/>
                    <a:gd name="connsiteY12" fmla="*/ 177353 h 736499"/>
                    <a:gd name="connsiteX13" fmla="*/ 468397 w 605216"/>
                    <a:gd name="connsiteY13" fmla="*/ 129119 h 736499"/>
                    <a:gd name="connsiteX14" fmla="*/ 377471 w 605216"/>
                    <a:gd name="connsiteY14" fmla="*/ 17838 h 736499"/>
                    <a:gd name="connsiteX15" fmla="*/ 354878 w 605216"/>
                    <a:gd name="connsiteY15" fmla="*/ 19743 h 736499"/>
                    <a:gd name="connsiteX16" fmla="*/ 353811 w 605216"/>
                    <a:gd name="connsiteY16" fmla="*/ 20505 h 736499"/>
                    <a:gd name="connsiteX17" fmla="*/ 349592 w 605216"/>
                    <a:gd name="connsiteY17" fmla="*/ 14609 h 736499"/>
                    <a:gd name="connsiteX18" fmla="*/ 330799 w 605216"/>
                    <a:gd name="connsiteY18" fmla="*/ 2550 h 736499"/>
                    <a:gd name="connsiteX19" fmla="*/ 190562 w 605216"/>
                    <a:gd name="connsiteY19" fmla="*/ 41279 h 736499"/>
                    <a:gd name="connsiteX20" fmla="*/ 131688 w 605216"/>
                    <a:gd name="connsiteY20" fmla="*/ 174953 h 736499"/>
                    <a:gd name="connsiteX21" fmla="*/ 133212 w 605216"/>
                    <a:gd name="connsiteY21" fmla="*/ 418793 h 736499"/>
                    <a:gd name="connsiteX22" fmla="*/ 48792 w 605216"/>
                    <a:gd name="connsiteY22" fmla="*/ 469066 h 736499"/>
                    <a:gd name="connsiteX23" fmla="*/ 16864 w 605216"/>
                    <a:gd name="connsiteY23" fmla="*/ 532769 h 736499"/>
                    <a:gd name="connsiteX24" fmla="*/ 367 w 605216"/>
                    <a:gd name="connsiteY24" fmla="*/ 665014 h 736499"/>
                    <a:gd name="connsiteX25" fmla="*/ 20227 w 605216"/>
                    <a:gd name="connsiteY25" fmla="*/ 709467 h 736499"/>
                    <a:gd name="connsiteX26" fmla="*/ 73967 w 605216"/>
                    <a:gd name="connsiteY26" fmla="*/ 736490 h 736499"/>
                    <a:gd name="connsiteX27" fmla="*/ 73967 w 605216"/>
                    <a:gd name="connsiteY27" fmla="*/ 715954 h 736499"/>
                    <a:gd name="connsiteX28" fmla="*/ 30923 w 605216"/>
                    <a:gd name="connsiteY28" fmla="*/ 693732 h 736499"/>
                    <a:gd name="connsiteX29" fmla="*/ 19246 w 605216"/>
                    <a:gd name="connsiteY29" fmla="*/ 667291 h 736499"/>
                    <a:gd name="connsiteX30" fmla="*/ 35867 w 605216"/>
                    <a:gd name="connsiteY30" fmla="*/ 534607 h 736499"/>
                    <a:gd name="connsiteX31" fmla="*/ 35943 w 605216"/>
                    <a:gd name="connsiteY31" fmla="*/ 533655 h 736499"/>
                    <a:gd name="connsiteX32" fmla="*/ 61156 w 605216"/>
                    <a:gd name="connsiteY32" fmla="*/ 483572 h 736499"/>
                    <a:gd name="connsiteX33" fmla="*/ 183200 w 605216"/>
                    <a:gd name="connsiteY33" fmla="*/ 419107 h 736499"/>
                    <a:gd name="connsiteX34" fmla="*/ 302567 w 605216"/>
                    <a:gd name="connsiteY34" fmla="*/ 447682 h 736499"/>
                    <a:gd name="connsiteX35" fmla="*/ 421934 w 605216"/>
                    <a:gd name="connsiteY35" fmla="*/ 419107 h 736499"/>
                    <a:gd name="connsiteX36" fmla="*/ 175313 w 605216"/>
                    <a:gd name="connsiteY36" fmla="*/ 401781 h 736499"/>
                    <a:gd name="connsiteX37" fmla="*/ 152215 w 605216"/>
                    <a:gd name="connsiteY37" fmla="*/ 410706 h 736499"/>
                    <a:gd name="connsiteX38" fmla="*/ 150738 w 605216"/>
                    <a:gd name="connsiteY38" fmla="*/ 174829 h 736499"/>
                    <a:gd name="connsiteX39" fmla="*/ 202916 w 605216"/>
                    <a:gd name="connsiteY39" fmla="*/ 55767 h 736499"/>
                    <a:gd name="connsiteX40" fmla="*/ 327446 w 605216"/>
                    <a:gd name="connsiteY40" fmla="*/ 21334 h 736499"/>
                    <a:gd name="connsiteX41" fmla="*/ 334056 w 605216"/>
                    <a:gd name="connsiteY41" fmla="*/ 25715 h 736499"/>
                    <a:gd name="connsiteX42" fmla="*/ 343801 w 605216"/>
                    <a:gd name="connsiteY42" fmla="*/ 39336 h 736499"/>
                    <a:gd name="connsiteX43" fmla="*/ 357069 w 605216"/>
                    <a:gd name="connsiteY43" fmla="*/ 41555 h 736499"/>
                    <a:gd name="connsiteX44" fmla="*/ 365879 w 605216"/>
                    <a:gd name="connsiteY44" fmla="*/ 35278 h 736499"/>
                    <a:gd name="connsiteX45" fmla="*/ 368927 w 605216"/>
                    <a:gd name="connsiteY45" fmla="*/ 34897 h 736499"/>
                    <a:gd name="connsiteX46" fmla="*/ 449966 w 605216"/>
                    <a:gd name="connsiteY46" fmla="*/ 134148 h 736499"/>
                    <a:gd name="connsiteX47" fmla="*/ 454967 w 605216"/>
                    <a:gd name="connsiteY47" fmla="*/ 177267 h 736499"/>
                    <a:gd name="connsiteX48" fmla="*/ 453062 w 605216"/>
                    <a:gd name="connsiteY48" fmla="*/ 410754 h 736499"/>
                    <a:gd name="connsiteX49" fmla="*/ 430621 w 605216"/>
                    <a:gd name="connsiteY49" fmla="*/ 402067 h 736499"/>
                    <a:gd name="connsiteX50" fmla="*/ 400141 w 605216"/>
                    <a:gd name="connsiteY50" fmla="*/ 389561 h 736499"/>
                    <a:gd name="connsiteX51" fmla="*/ 388292 w 605216"/>
                    <a:gd name="connsiteY51" fmla="*/ 371939 h 736499"/>
                    <a:gd name="connsiteX52" fmla="*/ 388292 w 605216"/>
                    <a:gd name="connsiteY52" fmla="*/ 340145 h 736499"/>
                    <a:gd name="connsiteX53" fmla="*/ 435917 w 605216"/>
                    <a:gd name="connsiteY53" fmla="*/ 238132 h 736499"/>
                    <a:gd name="connsiteX54" fmla="*/ 435917 w 605216"/>
                    <a:gd name="connsiteY54" fmla="*/ 190507 h 736499"/>
                    <a:gd name="connsiteX55" fmla="*/ 407342 w 605216"/>
                    <a:gd name="connsiteY55" fmla="*/ 161932 h 736499"/>
                    <a:gd name="connsiteX56" fmla="*/ 197792 w 605216"/>
                    <a:gd name="connsiteY56" fmla="*/ 161932 h 736499"/>
                    <a:gd name="connsiteX57" fmla="*/ 169217 w 605216"/>
                    <a:gd name="connsiteY57" fmla="*/ 190507 h 736499"/>
                    <a:gd name="connsiteX58" fmla="*/ 169217 w 605216"/>
                    <a:gd name="connsiteY58" fmla="*/ 238132 h 736499"/>
                    <a:gd name="connsiteX59" fmla="*/ 216766 w 605216"/>
                    <a:gd name="connsiteY59" fmla="*/ 340050 h 736499"/>
                    <a:gd name="connsiteX60" fmla="*/ 216766 w 605216"/>
                    <a:gd name="connsiteY60" fmla="*/ 371901 h 736499"/>
                    <a:gd name="connsiteX61" fmla="*/ 204974 w 605216"/>
                    <a:gd name="connsiteY61" fmla="*/ 389580 h 736499"/>
                    <a:gd name="connsiteX62" fmla="*/ 188267 w 605216"/>
                    <a:gd name="connsiteY62" fmla="*/ 238132 h 736499"/>
                    <a:gd name="connsiteX63" fmla="*/ 188267 w 605216"/>
                    <a:gd name="connsiteY63" fmla="*/ 190507 h 736499"/>
                    <a:gd name="connsiteX64" fmla="*/ 197792 w 605216"/>
                    <a:gd name="connsiteY64" fmla="*/ 180982 h 736499"/>
                    <a:gd name="connsiteX65" fmla="*/ 407342 w 605216"/>
                    <a:gd name="connsiteY65" fmla="*/ 180982 h 736499"/>
                    <a:gd name="connsiteX66" fmla="*/ 416867 w 605216"/>
                    <a:gd name="connsiteY66" fmla="*/ 190507 h 736499"/>
                    <a:gd name="connsiteX67" fmla="*/ 416867 w 605216"/>
                    <a:gd name="connsiteY67" fmla="*/ 238132 h 736499"/>
                    <a:gd name="connsiteX68" fmla="*/ 302567 w 605216"/>
                    <a:gd name="connsiteY68" fmla="*/ 352432 h 736499"/>
                    <a:gd name="connsiteX69" fmla="*/ 188267 w 605216"/>
                    <a:gd name="connsiteY69" fmla="*/ 238132 h 736499"/>
                    <a:gd name="connsiteX70" fmla="*/ 302567 w 605216"/>
                    <a:gd name="connsiteY70" fmla="*/ 428632 h 736499"/>
                    <a:gd name="connsiteX71" fmla="*/ 205564 w 605216"/>
                    <a:gd name="connsiteY71" fmla="*/ 409887 h 736499"/>
                    <a:gd name="connsiteX72" fmla="*/ 212232 w 605216"/>
                    <a:gd name="connsiteY72" fmla="*/ 407163 h 736499"/>
                    <a:gd name="connsiteX73" fmla="*/ 235892 w 605216"/>
                    <a:gd name="connsiteY73" fmla="*/ 371930 h 736499"/>
                    <a:gd name="connsiteX74" fmla="*/ 235892 w 605216"/>
                    <a:gd name="connsiteY74" fmla="*/ 353385 h 736499"/>
                    <a:gd name="connsiteX75" fmla="*/ 369242 w 605216"/>
                    <a:gd name="connsiteY75" fmla="*/ 353451 h 736499"/>
                    <a:gd name="connsiteX76" fmla="*/ 369242 w 605216"/>
                    <a:gd name="connsiteY76" fmla="*/ 371930 h 736499"/>
                    <a:gd name="connsiteX77" fmla="*/ 392873 w 605216"/>
                    <a:gd name="connsiteY77" fmla="*/ 407172 h 736499"/>
                    <a:gd name="connsiteX78" fmla="*/ 399541 w 605216"/>
                    <a:gd name="connsiteY78" fmla="*/ 409906 h 736499"/>
                    <a:gd name="connsiteX79" fmla="*/ 302567 w 605216"/>
                    <a:gd name="connsiteY79" fmla="*/ 428632 h 7364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</a:cxnLst>
                  <a:rect l="l" t="t" r="r" b="b"/>
                  <a:pathLst>
                    <a:path w="605216" h="736499">
                      <a:moveTo>
                        <a:pt x="421934" y="419107"/>
                      </a:moveTo>
                      <a:cubicBezTo>
                        <a:pt x="475636" y="439110"/>
                        <a:pt x="516879" y="460474"/>
                        <a:pt x="544016" y="483544"/>
                      </a:cubicBezTo>
                      <a:cubicBezTo>
                        <a:pt x="559293" y="495790"/>
                        <a:pt x="568506" y="514062"/>
                        <a:pt x="569267" y="533626"/>
                      </a:cubicBezTo>
                      <a:lnTo>
                        <a:pt x="586002" y="667195"/>
                      </a:lnTo>
                      <a:cubicBezTo>
                        <a:pt x="587371" y="677528"/>
                        <a:pt x="582872" y="687764"/>
                        <a:pt x="574334" y="693742"/>
                      </a:cubicBezTo>
                      <a:cubicBezTo>
                        <a:pt x="560779" y="702670"/>
                        <a:pt x="546308" y="710124"/>
                        <a:pt x="531167" y="715973"/>
                      </a:cubicBezTo>
                      <a:lnTo>
                        <a:pt x="531167" y="736499"/>
                      </a:lnTo>
                      <a:cubicBezTo>
                        <a:pt x="550108" y="729639"/>
                        <a:pt x="568175" y="720569"/>
                        <a:pt x="584993" y="709477"/>
                      </a:cubicBezTo>
                      <a:cubicBezTo>
                        <a:pt x="599414" y="699491"/>
                        <a:pt x="607067" y="682298"/>
                        <a:pt x="604833" y="664900"/>
                      </a:cubicBezTo>
                      <a:lnTo>
                        <a:pt x="588317" y="532721"/>
                      </a:lnTo>
                      <a:cubicBezTo>
                        <a:pt x="587181" y="507925"/>
                        <a:pt x="575580" y="484774"/>
                        <a:pt x="556399" y="469018"/>
                      </a:cubicBezTo>
                      <a:cubicBezTo>
                        <a:pt x="530822" y="448339"/>
                        <a:pt x="502419" y="431423"/>
                        <a:pt x="472055" y="418783"/>
                      </a:cubicBezTo>
                      <a:cubicBezTo>
                        <a:pt x="472312" y="392390"/>
                        <a:pt x="473788" y="238427"/>
                        <a:pt x="474055" y="177353"/>
                      </a:cubicBezTo>
                      <a:cubicBezTo>
                        <a:pt x="474371" y="161092"/>
                        <a:pt x="472467" y="144864"/>
                        <a:pt x="468397" y="129119"/>
                      </a:cubicBezTo>
                      <a:cubicBezTo>
                        <a:pt x="455310" y="80774"/>
                        <a:pt x="422238" y="40298"/>
                        <a:pt x="377471" y="17838"/>
                      </a:cubicBezTo>
                      <a:cubicBezTo>
                        <a:pt x="370169" y="14239"/>
                        <a:pt x="361475" y="14972"/>
                        <a:pt x="354878" y="19743"/>
                      </a:cubicBezTo>
                      <a:lnTo>
                        <a:pt x="353811" y="20505"/>
                      </a:lnTo>
                      <a:lnTo>
                        <a:pt x="349592" y="14609"/>
                      </a:lnTo>
                      <a:cubicBezTo>
                        <a:pt x="345161" y="8271"/>
                        <a:pt x="338407" y="3938"/>
                        <a:pt x="330799" y="2550"/>
                      </a:cubicBezTo>
                      <a:cubicBezTo>
                        <a:pt x="280610" y="-6248"/>
                        <a:pt x="229123" y="7971"/>
                        <a:pt x="190562" y="41279"/>
                      </a:cubicBezTo>
                      <a:cubicBezTo>
                        <a:pt x="152215" y="74997"/>
                        <a:pt x="130677" y="123901"/>
                        <a:pt x="131688" y="174953"/>
                      </a:cubicBezTo>
                      <a:lnTo>
                        <a:pt x="133212" y="418793"/>
                      </a:lnTo>
                      <a:cubicBezTo>
                        <a:pt x="102817" y="431435"/>
                        <a:pt x="74388" y="448364"/>
                        <a:pt x="48792" y="469066"/>
                      </a:cubicBezTo>
                      <a:cubicBezTo>
                        <a:pt x="29607" y="484819"/>
                        <a:pt x="18004" y="507971"/>
                        <a:pt x="16864" y="532769"/>
                      </a:cubicBezTo>
                      <a:lnTo>
                        <a:pt x="367" y="665014"/>
                      </a:lnTo>
                      <a:cubicBezTo>
                        <a:pt x="-1814" y="682374"/>
                        <a:pt x="5840" y="699508"/>
                        <a:pt x="20227" y="709467"/>
                      </a:cubicBezTo>
                      <a:cubicBezTo>
                        <a:pt x="37017" y="720554"/>
                        <a:pt x="55055" y="729623"/>
                        <a:pt x="73967" y="736490"/>
                      </a:cubicBezTo>
                      <a:lnTo>
                        <a:pt x="73967" y="715954"/>
                      </a:lnTo>
                      <a:cubicBezTo>
                        <a:pt x="58870" y="710099"/>
                        <a:pt x="44439" y="702649"/>
                        <a:pt x="30923" y="693732"/>
                      </a:cubicBezTo>
                      <a:cubicBezTo>
                        <a:pt x="22414" y="687778"/>
                        <a:pt x="17915" y="677591"/>
                        <a:pt x="19246" y="667291"/>
                      </a:cubicBezTo>
                      <a:lnTo>
                        <a:pt x="35867" y="534607"/>
                      </a:lnTo>
                      <a:lnTo>
                        <a:pt x="35943" y="533655"/>
                      </a:lnTo>
                      <a:cubicBezTo>
                        <a:pt x="36695" y="514096"/>
                        <a:pt x="45893" y="495825"/>
                        <a:pt x="61156" y="483572"/>
                      </a:cubicBezTo>
                      <a:cubicBezTo>
                        <a:pt x="88731" y="460065"/>
                        <a:pt x="128088" y="439386"/>
                        <a:pt x="183200" y="419107"/>
                      </a:cubicBezTo>
                      <a:cubicBezTo>
                        <a:pt x="208993" y="436833"/>
                        <a:pt x="253989" y="447682"/>
                        <a:pt x="302567" y="447682"/>
                      </a:cubicBezTo>
                      <a:cubicBezTo>
                        <a:pt x="351144" y="447682"/>
                        <a:pt x="396140" y="436833"/>
                        <a:pt x="421934" y="419107"/>
                      </a:cubicBezTo>
                      <a:close/>
                      <a:moveTo>
                        <a:pt x="175313" y="401781"/>
                      </a:moveTo>
                      <a:cubicBezTo>
                        <a:pt x="167280" y="404741"/>
                        <a:pt x="159580" y="407715"/>
                        <a:pt x="152215" y="410706"/>
                      </a:cubicBezTo>
                      <a:lnTo>
                        <a:pt x="150738" y="174829"/>
                      </a:lnTo>
                      <a:cubicBezTo>
                        <a:pt x="149762" y="129397"/>
                        <a:pt x="168850" y="85842"/>
                        <a:pt x="202916" y="55767"/>
                      </a:cubicBezTo>
                      <a:cubicBezTo>
                        <a:pt x="237142" y="26158"/>
                        <a:pt x="282871" y="13514"/>
                        <a:pt x="327446" y="21334"/>
                      </a:cubicBezTo>
                      <a:cubicBezTo>
                        <a:pt x="330133" y="21885"/>
                        <a:pt x="332502" y="23455"/>
                        <a:pt x="334056" y="25715"/>
                      </a:cubicBezTo>
                      <a:lnTo>
                        <a:pt x="343801" y="39336"/>
                      </a:lnTo>
                      <a:cubicBezTo>
                        <a:pt x="346855" y="43606"/>
                        <a:pt x="352790" y="44599"/>
                        <a:pt x="357069" y="41555"/>
                      </a:cubicBezTo>
                      <a:lnTo>
                        <a:pt x="365879" y="35278"/>
                      </a:lnTo>
                      <a:cubicBezTo>
                        <a:pt x="366754" y="34615"/>
                        <a:pt x="367917" y="34470"/>
                        <a:pt x="368927" y="34897"/>
                      </a:cubicBezTo>
                      <a:cubicBezTo>
                        <a:pt x="408834" y="54940"/>
                        <a:pt x="438310" y="91039"/>
                        <a:pt x="449966" y="134148"/>
                      </a:cubicBezTo>
                      <a:cubicBezTo>
                        <a:pt x="453587" y="148227"/>
                        <a:pt x="455270" y="162733"/>
                        <a:pt x="454967" y="177267"/>
                      </a:cubicBezTo>
                      <a:cubicBezTo>
                        <a:pt x="454719" y="233770"/>
                        <a:pt x="453433" y="369920"/>
                        <a:pt x="453062" y="410754"/>
                      </a:cubicBezTo>
                      <a:cubicBezTo>
                        <a:pt x="445880" y="407846"/>
                        <a:pt x="438400" y="404950"/>
                        <a:pt x="430621" y="402067"/>
                      </a:cubicBezTo>
                      <a:lnTo>
                        <a:pt x="400141" y="389561"/>
                      </a:lnTo>
                      <a:cubicBezTo>
                        <a:pt x="392980" y="386637"/>
                        <a:pt x="388299" y="379674"/>
                        <a:pt x="388292" y="371939"/>
                      </a:cubicBezTo>
                      <a:lnTo>
                        <a:pt x="388292" y="340145"/>
                      </a:lnTo>
                      <a:cubicBezTo>
                        <a:pt x="418478" y="314862"/>
                        <a:pt x="435918" y="277508"/>
                        <a:pt x="435917" y="238132"/>
                      </a:cubicBezTo>
                      <a:lnTo>
                        <a:pt x="435917" y="190507"/>
                      </a:lnTo>
                      <a:cubicBezTo>
                        <a:pt x="435917" y="174725"/>
                        <a:pt x="423124" y="161932"/>
                        <a:pt x="407342" y="161932"/>
                      </a:cubicBezTo>
                      <a:lnTo>
                        <a:pt x="197792" y="161932"/>
                      </a:lnTo>
                      <a:cubicBezTo>
                        <a:pt x="182010" y="161932"/>
                        <a:pt x="169217" y="174725"/>
                        <a:pt x="169217" y="190507"/>
                      </a:cubicBezTo>
                      <a:lnTo>
                        <a:pt x="169217" y="238132"/>
                      </a:lnTo>
                      <a:cubicBezTo>
                        <a:pt x="169222" y="277463"/>
                        <a:pt x="186629" y="314776"/>
                        <a:pt x="216766" y="340050"/>
                      </a:cubicBezTo>
                      <a:lnTo>
                        <a:pt x="216766" y="371901"/>
                      </a:lnTo>
                      <a:cubicBezTo>
                        <a:pt x="216792" y="379642"/>
                        <a:pt x="212132" y="386630"/>
                        <a:pt x="204974" y="389580"/>
                      </a:cubicBezTo>
                      <a:close/>
                      <a:moveTo>
                        <a:pt x="188267" y="238132"/>
                      </a:moveTo>
                      <a:lnTo>
                        <a:pt x="188267" y="190507"/>
                      </a:lnTo>
                      <a:cubicBezTo>
                        <a:pt x="188267" y="185247"/>
                        <a:pt x="192531" y="180982"/>
                        <a:pt x="197792" y="180982"/>
                      </a:cubicBezTo>
                      <a:lnTo>
                        <a:pt x="407342" y="180982"/>
                      </a:lnTo>
                      <a:cubicBezTo>
                        <a:pt x="412602" y="180982"/>
                        <a:pt x="416867" y="185247"/>
                        <a:pt x="416867" y="190507"/>
                      </a:cubicBezTo>
                      <a:lnTo>
                        <a:pt x="416867" y="238132"/>
                      </a:lnTo>
                      <a:cubicBezTo>
                        <a:pt x="416867" y="301258"/>
                        <a:pt x="365693" y="352432"/>
                        <a:pt x="302567" y="352432"/>
                      </a:cubicBezTo>
                      <a:cubicBezTo>
                        <a:pt x="239441" y="352432"/>
                        <a:pt x="188267" y="301258"/>
                        <a:pt x="188267" y="238132"/>
                      </a:cubicBezTo>
                      <a:close/>
                      <a:moveTo>
                        <a:pt x="302567" y="428632"/>
                      </a:moveTo>
                      <a:cubicBezTo>
                        <a:pt x="269264" y="429399"/>
                        <a:pt x="236184" y="423006"/>
                        <a:pt x="205564" y="409887"/>
                      </a:cubicBezTo>
                      <a:lnTo>
                        <a:pt x="212232" y="407163"/>
                      </a:lnTo>
                      <a:cubicBezTo>
                        <a:pt x="226555" y="401330"/>
                        <a:pt x="235913" y="387396"/>
                        <a:pt x="235892" y="371930"/>
                      </a:cubicBezTo>
                      <a:lnTo>
                        <a:pt x="235892" y="353385"/>
                      </a:lnTo>
                      <a:cubicBezTo>
                        <a:pt x="277075" y="377460"/>
                        <a:pt x="328034" y="377486"/>
                        <a:pt x="369242" y="353451"/>
                      </a:cubicBezTo>
                      <a:lnTo>
                        <a:pt x="369242" y="371930"/>
                      </a:lnTo>
                      <a:cubicBezTo>
                        <a:pt x="369214" y="387392"/>
                        <a:pt x="378559" y="401328"/>
                        <a:pt x="392873" y="407172"/>
                      </a:cubicBezTo>
                      <a:lnTo>
                        <a:pt x="399541" y="409906"/>
                      </a:lnTo>
                      <a:cubicBezTo>
                        <a:pt x="368929" y="423018"/>
                        <a:pt x="335860" y="429405"/>
                        <a:pt x="302567" y="428632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828754" hangingPunct="1">
                    <a:lnSpc>
                      <a:spcPct val="100000"/>
                    </a:lnSpc>
                    <a:defRPr/>
                  </a:pPr>
                  <a:endParaRPr lang="en-US" sz="3600" b="0" kern="1200" cap="none" spc="0">
                    <a:latin typeface="Calibri" panose="020F0502020204030204"/>
                  </a:endParaRPr>
                </a:p>
              </p:txBody>
            </p:sp>
            <p:sp>
              <p:nvSpPr>
                <p:cNvPr id="301" name="Freeform: Shape 300">
                  <a:extLst>
                    <a:ext uri="{FF2B5EF4-FFF2-40B4-BE49-F238E27FC236}">
                      <a16:creationId xmlns:a16="http://schemas.microsoft.com/office/drawing/2014/main" id="{9F8CA75D-F867-4C28-8FAD-67CFEDF18387}"/>
                    </a:ext>
                  </a:extLst>
                </p:cNvPr>
                <p:cNvSpPr/>
                <p:nvPr/>
              </p:nvSpPr>
              <p:spPr>
                <a:xfrm>
                  <a:off x="7657367" y="4059118"/>
                  <a:ext cx="552450" cy="304800"/>
                </a:xfrm>
                <a:custGeom>
                  <a:avLst/>
                  <a:gdLst>
                    <a:gd name="connsiteX0" fmla="*/ 485775 w 552450"/>
                    <a:gd name="connsiteY0" fmla="*/ 33719 h 304800"/>
                    <a:gd name="connsiteX1" fmla="*/ 451866 w 552450"/>
                    <a:gd name="connsiteY1" fmla="*/ 0 h 304800"/>
                    <a:gd name="connsiteX2" fmla="*/ 451809 w 552450"/>
                    <a:gd name="connsiteY2" fmla="*/ 0 h 304800"/>
                    <a:gd name="connsiteX3" fmla="*/ 100432 w 552450"/>
                    <a:gd name="connsiteY3" fmla="*/ 0 h 304800"/>
                    <a:gd name="connsiteX4" fmla="*/ 66675 w 552450"/>
                    <a:gd name="connsiteY4" fmla="*/ 33719 h 304800"/>
                    <a:gd name="connsiteX5" fmla="*/ 66675 w 552450"/>
                    <a:gd name="connsiteY5" fmla="*/ 249460 h 304800"/>
                    <a:gd name="connsiteX6" fmla="*/ 0 w 552450"/>
                    <a:gd name="connsiteY6" fmla="*/ 249460 h 304800"/>
                    <a:gd name="connsiteX7" fmla="*/ 0 w 552450"/>
                    <a:gd name="connsiteY7" fmla="*/ 271120 h 304800"/>
                    <a:gd name="connsiteX8" fmla="*/ 33757 w 552450"/>
                    <a:gd name="connsiteY8" fmla="*/ 304800 h 304800"/>
                    <a:gd name="connsiteX9" fmla="*/ 518808 w 552450"/>
                    <a:gd name="connsiteY9" fmla="*/ 304800 h 304800"/>
                    <a:gd name="connsiteX10" fmla="*/ 552450 w 552450"/>
                    <a:gd name="connsiteY10" fmla="*/ 271082 h 304800"/>
                    <a:gd name="connsiteX11" fmla="*/ 552450 w 552450"/>
                    <a:gd name="connsiteY11" fmla="*/ 249460 h 304800"/>
                    <a:gd name="connsiteX12" fmla="*/ 485775 w 552450"/>
                    <a:gd name="connsiteY12" fmla="*/ 249460 h 304800"/>
                    <a:gd name="connsiteX13" fmla="*/ 533400 w 552450"/>
                    <a:gd name="connsiteY13" fmla="*/ 268510 h 304800"/>
                    <a:gd name="connsiteX14" fmla="*/ 533400 w 552450"/>
                    <a:gd name="connsiteY14" fmla="*/ 271044 h 304800"/>
                    <a:gd name="connsiteX15" fmla="*/ 518770 w 552450"/>
                    <a:gd name="connsiteY15" fmla="*/ 285750 h 304800"/>
                    <a:gd name="connsiteX16" fmla="*/ 33795 w 552450"/>
                    <a:gd name="connsiteY16" fmla="*/ 285750 h 304800"/>
                    <a:gd name="connsiteX17" fmla="*/ 19050 w 552450"/>
                    <a:gd name="connsiteY17" fmla="*/ 271082 h 304800"/>
                    <a:gd name="connsiteX18" fmla="*/ 19050 w 552450"/>
                    <a:gd name="connsiteY18" fmla="*/ 268510 h 304800"/>
                    <a:gd name="connsiteX19" fmla="*/ 85725 w 552450"/>
                    <a:gd name="connsiteY19" fmla="*/ 268510 h 304800"/>
                    <a:gd name="connsiteX20" fmla="*/ 85725 w 552450"/>
                    <a:gd name="connsiteY20" fmla="*/ 33719 h 304800"/>
                    <a:gd name="connsiteX21" fmla="*/ 100432 w 552450"/>
                    <a:gd name="connsiteY21" fmla="*/ 19050 h 304800"/>
                    <a:gd name="connsiteX22" fmla="*/ 452095 w 552450"/>
                    <a:gd name="connsiteY22" fmla="*/ 19050 h 304800"/>
                    <a:gd name="connsiteX23" fmla="*/ 466725 w 552450"/>
                    <a:gd name="connsiteY23" fmla="*/ 33719 h 304800"/>
                    <a:gd name="connsiteX24" fmla="*/ 466725 w 552450"/>
                    <a:gd name="connsiteY24" fmla="*/ 268510 h 304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552450" h="304800">
                      <a:moveTo>
                        <a:pt x="485775" y="33719"/>
                      </a:moveTo>
                      <a:cubicBezTo>
                        <a:pt x="485723" y="15044"/>
                        <a:pt x="470542" y="-52"/>
                        <a:pt x="451866" y="0"/>
                      </a:cubicBezTo>
                      <a:cubicBezTo>
                        <a:pt x="451847" y="0"/>
                        <a:pt x="451828" y="0"/>
                        <a:pt x="451809" y="0"/>
                      </a:cubicBezTo>
                      <a:lnTo>
                        <a:pt x="100432" y="0"/>
                      </a:lnTo>
                      <a:cubicBezTo>
                        <a:pt x="81804" y="0"/>
                        <a:pt x="66696" y="15091"/>
                        <a:pt x="66675" y="33719"/>
                      </a:cubicBezTo>
                      <a:lnTo>
                        <a:pt x="66675" y="249460"/>
                      </a:lnTo>
                      <a:lnTo>
                        <a:pt x="0" y="249460"/>
                      </a:lnTo>
                      <a:lnTo>
                        <a:pt x="0" y="271120"/>
                      </a:lnTo>
                      <a:cubicBezTo>
                        <a:pt x="125" y="289698"/>
                        <a:pt x="15177" y="304717"/>
                        <a:pt x="33757" y="304800"/>
                      </a:cubicBezTo>
                      <a:lnTo>
                        <a:pt x="518808" y="304800"/>
                      </a:lnTo>
                      <a:cubicBezTo>
                        <a:pt x="537357" y="304654"/>
                        <a:pt x="552346" y="289631"/>
                        <a:pt x="552450" y="271082"/>
                      </a:cubicBezTo>
                      <a:lnTo>
                        <a:pt x="552450" y="249460"/>
                      </a:lnTo>
                      <a:lnTo>
                        <a:pt x="485775" y="249460"/>
                      </a:lnTo>
                      <a:close/>
                      <a:moveTo>
                        <a:pt x="533400" y="268510"/>
                      </a:moveTo>
                      <a:lnTo>
                        <a:pt x="533400" y="271044"/>
                      </a:lnTo>
                      <a:cubicBezTo>
                        <a:pt x="533349" y="279115"/>
                        <a:pt x="526840" y="285657"/>
                        <a:pt x="518770" y="285750"/>
                      </a:cubicBezTo>
                      <a:lnTo>
                        <a:pt x="33795" y="285750"/>
                      </a:lnTo>
                      <a:cubicBezTo>
                        <a:pt x="25692" y="285724"/>
                        <a:pt x="19118" y="279185"/>
                        <a:pt x="19050" y="271082"/>
                      </a:cubicBezTo>
                      <a:lnTo>
                        <a:pt x="19050" y="268510"/>
                      </a:lnTo>
                      <a:lnTo>
                        <a:pt x="85725" y="268510"/>
                      </a:lnTo>
                      <a:lnTo>
                        <a:pt x="85725" y="33719"/>
                      </a:lnTo>
                      <a:cubicBezTo>
                        <a:pt x="85735" y="25607"/>
                        <a:pt x="92320" y="19040"/>
                        <a:pt x="100432" y="19050"/>
                      </a:cubicBezTo>
                      <a:lnTo>
                        <a:pt x="452095" y="19050"/>
                      </a:lnTo>
                      <a:cubicBezTo>
                        <a:pt x="460177" y="19082"/>
                        <a:pt x="466715" y="25637"/>
                        <a:pt x="466725" y="33719"/>
                      </a:cubicBezTo>
                      <a:lnTo>
                        <a:pt x="466725" y="26851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828754" hangingPunct="1">
                    <a:lnSpc>
                      <a:spcPct val="100000"/>
                    </a:lnSpc>
                    <a:defRPr/>
                  </a:pPr>
                  <a:endParaRPr lang="en-US" sz="3600" b="0" kern="1200" cap="none" spc="0">
                    <a:latin typeface="Calibri" panose="020F0502020204030204"/>
                  </a:endParaRPr>
                </a:p>
              </p:txBody>
            </p:sp>
          </p:grpSp>
          <p:sp>
            <p:nvSpPr>
              <p:cNvPr id="299" name="TextBox 298">
                <a:extLst>
                  <a:ext uri="{FF2B5EF4-FFF2-40B4-BE49-F238E27FC236}">
                    <a16:creationId xmlns:a16="http://schemas.microsoft.com/office/drawing/2014/main" id="{2500A939-3122-4394-8E07-764CC860B1F0}"/>
                  </a:ext>
                </a:extLst>
              </p:cNvPr>
              <p:cNvSpPr txBox="1"/>
              <p:nvPr/>
            </p:nvSpPr>
            <p:spPr>
              <a:xfrm>
                <a:off x="7657368" y="4096521"/>
                <a:ext cx="552449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1828754" hangingPunct="1">
                  <a:lnSpc>
                    <a:spcPct val="100000"/>
                  </a:lnSpc>
                  <a:defRPr/>
                </a:pPr>
                <a:r>
                  <a:rPr lang="en-US" sz="2000" b="0" kern="1200" cap="none" spc="0">
                    <a:latin typeface="Calibri" panose="020F0502020204030204"/>
                  </a:rPr>
                  <a:t>.NET</a:t>
                </a:r>
              </a:p>
            </p:txBody>
          </p:sp>
        </p:grpSp>
        <p:grpSp>
          <p:nvGrpSpPr>
            <p:cNvPr id="265" name="Group 264">
              <a:extLst>
                <a:ext uri="{FF2B5EF4-FFF2-40B4-BE49-F238E27FC236}">
                  <a16:creationId xmlns:a16="http://schemas.microsoft.com/office/drawing/2014/main" id="{06F5D9BB-9811-4FC0-BF50-4BC2A649AA3C}"/>
                </a:ext>
              </a:extLst>
            </p:cNvPr>
            <p:cNvGrpSpPr/>
            <p:nvPr/>
          </p:nvGrpSpPr>
          <p:grpSpPr>
            <a:xfrm>
              <a:off x="1640182" y="4792016"/>
              <a:ext cx="605216" cy="809632"/>
              <a:chOff x="7631025" y="3554286"/>
              <a:chExt cx="605216" cy="809632"/>
            </a:xfrm>
          </p:grpSpPr>
          <p:grpSp>
            <p:nvGrpSpPr>
              <p:cNvPr id="294" name="Graphic 69" descr="Programmer female outline">
                <a:extLst>
                  <a:ext uri="{FF2B5EF4-FFF2-40B4-BE49-F238E27FC236}">
                    <a16:creationId xmlns:a16="http://schemas.microsoft.com/office/drawing/2014/main" id="{5482E15F-7D13-4777-8280-B8BFD20CD4A0}"/>
                  </a:ext>
                </a:extLst>
              </p:cNvPr>
              <p:cNvGrpSpPr/>
              <p:nvPr/>
            </p:nvGrpSpPr>
            <p:grpSpPr>
              <a:xfrm>
                <a:off x="7631025" y="3554286"/>
                <a:ext cx="605216" cy="809632"/>
                <a:chOff x="7631025" y="3554286"/>
                <a:chExt cx="605216" cy="809632"/>
              </a:xfrm>
              <a:solidFill>
                <a:schemeClr val="tx1"/>
              </a:solidFill>
            </p:grpSpPr>
            <p:sp>
              <p:nvSpPr>
                <p:cNvPr id="296" name="Freeform: Shape 295">
                  <a:extLst>
                    <a:ext uri="{FF2B5EF4-FFF2-40B4-BE49-F238E27FC236}">
                      <a16:creationId xmlns:a16="http://schemas.microsoft.com/office/drawing/2014/main" id="{6275F341-4440-4852-8426-369984A88457}"/>
                    </a:ext>
                  </a:extLst>
                </p:cNvPr>
                <p:cNvSpPr/>
                <p:nvPr/>
              </p:nvSpPr>
              <p:spPr>
                <a:xfrm>
                  <a:off x="7631025" y="3554286"/>
                  <a:ext cx="605216" cy="736499"/>
                </a:xfrm>
                <a:custGeom>
                  <a:avLst/>
                  <a:gdLst>
                    <a:gd name="connsiteX0" fmla="*/ 421934 w 605216"/>
                    <a:gd name="connsiteY0" fmla="*/ 419107 h 736499"/>
                    <a:gd name="connsiteX1" fmla="*/ 544016 w 605216"/>
                    <a:gd name="connsiteY1" fmla="*/ 483544 h 736499"/>
                    <a:gd name="connsiteX2" fmla="*/ 569267 w 605216"/>
                    <a:gd name="connsiteY2" fmla="*/ 533626 h 736499"/>
                    <a:gd name="connsiteX3" fmla="*/ 586002 w 605216"/>
                    <a:gd name="connsiteY3" fmla="*/ 667195 h 736499"/>
                    <a:gd name="connsiteX4" fmla="*/ 574334 w 605216"/>
                    <a:gd name="connsiteY4" fmla="*/ 693742 h 736499"/>
                    <a:gd name="connsiteX5" fmla="*/ 531167 w 605216"/>
                    <a:gd name="connsiteY5" fmla="*/ 715973 h 736499"/>
                    <a:gd name="connsiteX6" fmla="*/ 531167 w 605216"/>
                    <a:gd name="connsiteY6" fmla="*/ 736499 h 736499"/>
                    <a:gd name="connsiteX7" fmla="*/ 584993 w 605216"/>
                    <a:gd name="connsiteY7" fmla="*/ 709477 h 736499"/>
                    <a:gd name="connsiteX8" fmla="*/ 604833 w 605216"/>
                    <a:gd name="connsiteY8" fmla="*/ 664900 h 736499"/>
                    <a:gd name="connsiteX9" fmla="*/ 588317 w 605216"/>
                    <a:gd name="connsiteY9" fmla="*/ 532721 h 736499"/>
                    <a:gd name="connsiteX10" fmla="*/ 556399 w 605216"/>
                    <a:gd name="connsiteY10" fmla="*/ 469018 h 736499"/>
                    <a:gd name="connsiteX11" fmla="*/ 472055 w 605216"/>
                    <a:gd name="connsiteY11" fmla="*/ 418783 h 736499"/>
                    <a:gd name="connsiteX12" fmla="*/ 474055 w 605216"/>
                    <a:gd name="connsiteY12" fmla="*/ 177353 h 736499"/>
                    <a:gd name="connsiteX13" fmla="*/ 468397 w 605216"/>
                    <a:gd name="connsiteY13" fmla="*/ 129119 h 736499"/>
                    <a:gd name="connsiteX14" fmla="*/ 377471 w 605216"/>
                    <a:gd name="connsiteY14" fmla="*/ 17838 h 736499"/>
                    <a:gd name="connsiteX15" fmla="*/ 354878 w 605216"/>
                    <a:gd name="connsiteY15" fmla="*/ 19743 h 736499"/>
                    <a:gd name="connsiteX16" fmla="*/ 353811 w 605216"/>
                    <a:gd name="connsiteY16" fmla="*/ 20505 h 736499"/>
                    <a:gd name="connsiteX17" fmla="*/ 349592 w 605216"/>
                    <a:gd name="connsiteY17" fmla="*/ 14609 h 736499"/>
                    <a:gd name="connsiteX18" fmla="*/ 330799 w 605216"/>
                    <a:gd name="connsiteY18" fmla="*/ 2550 h 736499"/>
                    <a:gd name="connsiteX19" fmla="*/ 190562 w 605216"/>
                    <a:gd name="connsiteY19" fmla="*/ 41279 h 736499"/>
                    <a:gd name="connsiteX20" fmla="*/ 131688 w 605216"/>
                    <a:gd name="connsiteY20" fmla="*/ 174953 h 736499"/>
                    <a:gd name="connsiteX21" fmla="*/ 133212 w 605216"/>
                    <a:gd name="connsiteY21" fmla="*/ 418793 h 736499"/>
                    <a:gd name="connsiteX22" fmla="*/ 48792 w 605216"/>
                    <a:gd name="connsiteY22" fmla="*/ 469066 h 736499"/>
                    <a:gd name="connsiteX23" fmla="*/ 16864 w 605216"/>
                    <a:gd name="connsiteY23" fmla="*/ 532769 h 736499"/>
                    <a:gd name="connsiteX24" fmla="*/ 367 w 605216"/>
                    <a:gd name="connsiteY24" fmla="*/ 665014 h 736499"/>
                    <a:gd name="connsiteX25" fmla="*/ 20227 w 605216"/>
                    <a:gd name="connsiteY25" fmla="*/ 709467 h 736499"/>
                    <a:gd name="connsiteX26" fmla="*/ 73967 w 605216"/>
                    <a:gd name="connsiteY26" fmla="*/ 736490 h 736499"/>
                    <a:gd name="connsiteX27" fmla="*/ 73967 w 605216"/>
                    <a:gd name="connsiteY27" fmla="*/ 715954 h 736499"/>
                    <a:gd name="connsiteX28" fmla="*/ 30923 w 605216"/>
                    <a:gd name="connsiteY28" fmla="*/ 693732 h 736499"/>
                    <a:gd name="connsiteX29" fmla="*/ 19246 w 605216"/>
                    <a:gd name="connsiteY29" fmla="*/ 667291 h 736499"/>
                    <a:gd name="connsiteX30" fmla="*/ 35867 w 605216"/>
                    <a:gd name="connsiteY30" fmla="*/ 534607 h 736499"/>
                    <a:gd name="connsiteX31" fmla="*/ 35943 w 605216"/>
                    <a:gd name="connsiteY31" fmla="*/ 533655 h 736499"/>
                    <a:gd name="connsiteX32" fmla="*/ 61156 w 605216"/>
                    <a:gd name="connsiteY32" fmla="*/ 483572 h 736499"/>
                    <a:gd name="connsiteX33" fmla="*/ 183200 w 605216"/>
                    <a:gd name="connsiteY33" fmla="*/ 419107 h 736499"/>
                    <a:gd name="connsiteX34" fmla="*/ 302567 w 605216"/>
                    <a:gd name="connsiteY34" fmla="*/ 447682 h 736499"/>
                    <a:gd name="connsiteX35" fmla="*/ 421934 w 605216"/>
                    <a:gd name="connsiteY35" fmla="*/ 419107 h 736499"/>
                    <a:gd name="connsiteX36" fmla="*/ 175313 w 605216"/>
                    <a:gd name="connsiteY36" fmla="*/ 401781 h 736499"/>
                    <a:gd name="connsiteX37" fmla="*/ 152215 w 605216"/>
                    <a:gd name="connsiteY37" fmla="*/ 410706 h 736499"/>
                    <a:gd name="connsiteX38" fmla="*/ 150738 w 605216"/>
                    <a:gd name="connsiteY38" fmla="*/ 174829 h 736499"/>
                    <a:gd name="connsiteX39" fmla="*/ 202916 w 605216"/>
                    <a:gd name="connsiteY39" fmla="*/ 55767 h 736499"/>
                    <a:gd name="connsiteX40" fmla="*/ 327446 w 605216"/>
                    <a:gd name="connsiteY40" fmla="*/ 21334 h 736499"/>
                    <a:gd name="connsiteX41" fmla="*/ 334056 w 605216"/>
                    <a:gd name="connsiteY41" fmla="*/ 25715 h 736499"/>
                    <a:gd name="connsiteX42" fmla="*/ 343801 w 605216"/>
                    <a:gd name="connsiteY42" fmla="*/ 39336 h 736499"/>
                    <a:gd name="connsiteX43" fmla="*/ 357069 w 605216"/>
                    <a:gd name="connsiteY43" fmla="*/ 41555 h 736499"/>
                    <a:gd name="connsiteX44" fmla="*/ 365879 w 605216"/>
                    <a:gd name="connsiteY44" fmla="*/ 35278 h 736499"/>
                    <a:gd name="connsiteX45" fmla="*/ 368927 w 605216"/>
                    <a:gd name="connsiteY45" fmla="*/ 34897 h 736499"/>
                    <a:gd name="connsiteX46" fmla="*/ 449966 w 605216"/>
                    <a:gd name="connsiteY46" fmla="*/ 134148 h 736499"/>
                    <a:gd name="connsiteX47" fmla="*/ 454967 w 605216"/>
                    <a:gd name="connsiteY47" fmla="*/ 177267 h 736499"/>
                    <a:gd name="connsiteX48" fmla="*/ 453062 w 605216"/>
                    <a:gd name="connsiteY48" fmla="*/ 410754 h 736499"/>
                    <a:gd name="connsiteX49" fmla="*/ 430621 w 605216"/>
                    <a:gd name="connsiteY49" fmla="*/ 402067 h 736499"/>
                    <a:gd name="connsiteX50" fmla="*/ 400141 w 605216"/>
                    <a:gd name="connsiteY50" fmla="*/ 389561 h 736499"/>
                    <a:gd name="connsiteX51" fmla="*/ 388292 w 605216"/>
                    <a:gd name="connsiteY51" fmla="*/ 371939 h 736499"/>
                    <a:gd name="connsiteX52" fmla="*/ 388292 w 605216"/>
                    <a:gd name="connsiteY52" fmla="*/ 340145 h 736499"/>
                    <a:gd name="connsiteX53" fmla="*/ 435917 w 605216"/>
                    <a:gd name="connsiteY53" fmla="*/ 238132 h 736499"/>
                    <a:gd name="connsiteX54" fmla="*/ 435917 w 605216"/>
                    <a:gd name="connsiteY54" fmla="*/ 190507 h 736499"/>
                    <a:gd name="connsiteX55" fmla="*/ 407342 w 605216"/>
                    <a:gd name="connsiteY55" fmla="*/ 161932 h 736499"/>
                    <a:gd name="connsiteX56" fmla="*/ 197792 w 605216"/>
                    <a:gd name="connsiteY56" fmla="*/ 161932 h 736499"/>
                    <a:gd name="connsiteX57" fmla="*/ 169217 w 605216"/>
                    <a:gd name="connsiteY57" fmla="*/ 190507 h 736499"/>
                    <a:gd name="connsiteX58" fmla="*/ 169217 w 605216"/>
                    <a:gd name="connsiteY58" fmla="*/ 238132 h 736499"/>
                    <a:gd name="connsiteX59" fmla="*/ 216766 w 605216"/>
                    <a:gd name="connsiteY59" fmla="*/ 340050 h 736499"/>
                    <a:gd name="connsiteX60" fmla="*/ 216766 w 605216"/>
                    <a:gd name="connsiteY60" fmla="*/ 371901 h 736499"/>
                    <a:gd name="connsiteX61" fmla="*/ 204974 w 605216"/>
                    <a:gd name="connsiteY61" fmla="*/ 389580 h 736499"/>
                    <a:gd name="connsiteX62" fmla="*/ 188267 w 605216"/>
                    <a:gd name="connsiteY62" fmla="*/ 238132 h 736499"/>
                    <a:gd name="connsiteX63" fmla="*/ 188267 w 605216"/>
                    <a:gd name="connsiteY63" fmla="*/ 190507 h 736499"/>
                    <a:gd name="connsiteX64" fmla="*/ 197792 w 605216"/>
                    <a:gd name="connsiteY64" fmla="*/ 180982 h 736499"/>
                    <a:gd name="connsiteX65" fmla="*/ 407342 w 605216"/>
                    <a:gd name="connsiteY65" fmla="*/ 180982 h 736499"/>
                    <a:gd name="connsiteX66" fmla="*/ 416867 w 605216"/>
                    <a:gd name="connsiteY66" fmla="*/ 190507 h 736499"/>
                    <a:gd name="connsiteX67" fmla="*/ 416867 w 605216"/>
                    <a:gd name="connsiteY67" fmla="*/ 238132 h 736499"/>
                    <a:gd name="connsiteX68" fmla="*/ 302567 w 605216"/>
                    <a:gd name="connsiteY68" fmla="*/ 352432 h 736499"/>
                    <a:gd name="connsiteX69" fmla="*/ 188267 w 605216"/>
                    <a:gd name="connsiteY69" fmla="*/ 238132 h 736499"/>
                    <a:gd name="connsiteX70" fmla="*/ 302567 w 605216"/>
                    <a:gd name="connsiteY70" fmla="*/ 428632 h 736499"/>
                    <a:gd name="connsiteX71" fmla="*/ 205564 w 605216"/>
                    <a:gd name="connsiteY71" fmla="*/ 409887 h 736499"/>
                    <a:gd name="connsiteX72" fmla="*/ 212232 w 605216"/>
                    <a:gd name="connsiteY72" fmla="*/ 407163 h 736499"/>
                    <a:gd name="connsiteX73" fmla="*/ 235892 w 605216"/>
                    <a:gd name="connsiteY73" fmla="*/ 371930 h 736499"/>
                    <a:gd name="connsiteX74" fmla="*/ 235892 w 605216"/>
                    <a:gd name="connsiteY74" fmla="*/ 353385 h 736499"/>
                    <a:gd name="connsiteX75" fmla="*/ 369242 w 605216"/>
                    <a:gd name="connsiteY75" fmla="*/ 353451 h 736499"/>
                    <a:gd name="connsiteX76" fmla="*/ 369242 w 605216"/>
                    <a:gd name="connsiteY76" fmla="*/ 371930 h 736499"/>
                    <a:gd name="connsiteX77" fmla="*/ 392873 w 605216"/>
                    <a:gd name="connsiteY77" fmla="*/ 407172 h 736499"/>
                    <a:gd name="connsiteX78" fmla="*/ 399541 w 605216"/>
                    <a:gd name="connsiteY78" fmla="*/ 409906 h 736499"/>
                    <a:gd name="connsiteX79" fmla="*/ 302567 w 605216"/>
                    <a:gd name="connsiteY79" fmla="*/ 428632 h 7364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</a:cxnLst>
                  <a:rect l="l" t="t" r="r" b="b"/>
                  <a:pathLst>
                    <a:path w="605216" h="736499">
                      <a:moveTo>
                        <a:pt x="421934" y="419107"/>
                      </a:moveTo>
                      <a:cubicBezTo>
                        <a:pt x="475636" y="439110"/>
                        <a:pt x="516879" y="460474"/>
                        <a:pt x="544016" y="483544"/>
                      </a:cubicBezTo>
                      <a:cubicBezTo>
                        <a:pt x="559293" y="495790"/>
                        <a:pt x="568506" y="514062"/>
                        <a:pt x="569267" y="533626"/>
                      </a:cubicBezTo>
                      <a:lnTo>
                        <a:pt x="586002" y="667195"/>
                      </a:lnTo>
                      <a:cubicBezTo>
                        <a:pt x="587371" y="677528"/>
                        <a:pt x="582872" y="687764"/>
                        <a:pt x="574334" y="693742"/>
                      </a:cubicBezTo>
                      <a:cubicBezTo>
                        <a:pt x="560779" y="702670"/>
                        <a:pt x="546308" y="710124"/>
                        <a:pt x="531167" y="715973"/>
                      </a:cubicBezTo>
                      <a:lnTo>
                        <a:pt x="531167" y="736499"/>
                      </a:lnTo>
                      <a:cubicBezTo>
                        <a:pt x="550108" y="729639"/>
                        <a:pt x="568175" y="720569"/>
                        <a:pt x="584993" y="709477"/>
                      </a:cubicBezTo>
                      <a:cubicBezTo>
                        <a:pt x="599414" y="699491"/>
                        <a:pt x="607067" y="682298"/>
                        <a:pt x="604833" y="664900"/>
                      </a:cubicBezTo>
                      <a:lnTo>
                        <a:pt x="588317" y="532721"/>
                      </a:lnTo>
                      <a:cubicBezTo>
                        <a:pt x="587181" y="507925"/>
                        <a:pt x="575580" y="484774"/>
                        <a:pt x="556399" y="469018"/>
                      </a:cubicBezTo>
                      <a:cubicBezTo>
                        <a:pt x="530822" y="448339"/>
                        <a:pt x="502419" y="431423"/>
                        <a:pt x="472055" y="418783"/>
                      </a:cubicBezTo>
                      <a:cubicBezTo>
                        <a:pt x="472312" y="392390"/>
                        <a:pt x="473788" y="238427"/>
                        <a:pt x="474055" y="177353"/>
                      </a:cubicBezTo>
                      <a:cubicBezTo>
                        <a:pt x="474371" y="161092"/>
                        <a:pt x="472467" y="144864"/>
                        <a:pt x="468397" y="129119"/>
                      </a:cubicBezTo>
                      <a:cubicBezTo>
                        <a:pt x="455310" y="80774"/>
                        <a:pt x="422238" y="40298"/>
                        <a:pt x="377471" y="17838"/>
                      </a:cubicBezTo>
                      <a:cubicBezTo>
                        <a:pt x="370169" y="14239"/>
                        <a:pt x="361475" y="14972"/>
                        <a:pt x="354878" y="19743"/>
                      </a:cubicBezTo>
                      <a:lnTo>
                        <a:pt x="353811" y="20505"/>
                      </a:lnTo>
                      <a:lnTo>
                        <a:pt x="349592" y="14609"/>
                      </a:lnTo>
                      <a:cubicBezTo>
                        <a:pt x="345161" y="8271"/>
                        <a:pt x="338407" y="3938"/>
                        <a:pt x="330799" y="2550"/>
                      </a:cubicBezTo>
                      <a:cubicBezTo>
                        <a:pt x="280610" y="-6248"/>
                        <a:pt x="229123" y="7971"/>
                        <a:pt x="190562" y="41279"/>
                      </a:cubicBezTo>
                      <a:cubicBezTo>
                        <a:pt x="152215" y="74997"/>
                        <a:pt x="130677" y="123901"/>
                        <a:pt x="131688" y="174953"/>
                      </a:cubicBezTo>
                      <a:lnTo>
                        <a:pt x="133212" y="418793"/>
                      </a:lnTo>
                      <a:cubicBezTo>
                        <a:pt x="102817" y="431435"/>
                        <a:pt x="74388" y="448364"/>
                        <a:pt x="48792" y="469066"/>
                      </a:cubicBezTo>
                      <a:cubicBezTo>
                        <a:pt x="29607" y="484819"/>
                        <a:pt x="18004" y="507971"/>
                        <a:pt x="16864" y="532769"/>
                      </a:cubicBezTo>
                      <a:lnTo>
                        <a:pt x="367" y="665014"/>
                      </a:lnTo>
                      <a:cubicBezTo>
                        <a:pt x="-1814" y="682374"/>
                        <a:pt x="5840" y="699508"/>
                        <a:pt x="20227" y="709467"/>
                      </a:cubicBezTo>
                      <a:cubicBezTo>
                        <a:pt x="37017" y="720554"/>
                        <a:pt x="55055" y="729623"/>
                        <a:pt x="73967" y="736490"/>
                      </a:cubicBezTo>
                      <a:lnTo>
                        <a:pt x="73967" y="715954"/>
                      </a:lnTo>
                      <a:cubicBezTo>
                        <a:pt x="58870" y="710099"/>
                        <a:pt x="44439" y="702649"/>
                        <a:pt x="30923" y="693732"/>
                      </a:cubicBezTo>
                      <a:cubicBezTo>
                        <a:pt x="22414" y="687778"/>
                        <a:pt x="17915" y="677591"/>
                        <a:pt x="19246" y="667291"/>
                      </a:cubicBezTo>
                      <a:lnTo>
                        <a:pt x="35867" y="534607"/>
                      </a:lnTo>
                      <a:lnTo>
                        <a:pt x="35943" y="533655"/>
                      </a:lnTo>
                      <a:cubicBezTo>
                        <a:pt x="36695" y="514096"/>
                        <a:pt x="45893" y="495825"/>
                        <a:pt x="61156" y="483572"/>
                      </a:cubicBezTo>
                      <a:cubicBezTo>
                        <a:pt x="88731" y="460065"/>
                        <a:pt x="128088" y="439386"/>
                        <a:pt x="183200" y="419107"/>
                      </a:cubicBezTo>
                      <a:cubicBezTo>
                        <a:pt x="208993" y="436833"/>
                        <a:pt x="253989" y="447682"/>
                        <a:pt x="302567" y="447682"/>
                      </a:cubicBezTo>
                      <a:cubicBezTo>
                        <a:pt x="351144" y="447682"/>
                        <a:pt x="396140" y="436833"/>
                        <a:pt x="421934" y="419107"/>
                      </a:cubicBezTo>
                      <a:close/>
                      <a:moveTo>
                        <a:pt x="175313" y="401781"/>
                      </a:moveTo>
                      <a:cubicBezTo>
                        <a:pt x="167280" y="404741"/>
                        <a:pt x="159580" y="407715"/>
                        <a:pt x="152215" y="410706"/>
                      </a:cubicBezTo>
                      <a:lnTo>
                        <a:pt x="150738" y="174829"/>
                      </a:lnTo>
                      <a:cubicBezTo>
                        <a:pt x="149762" y="129397"/>
                        <a:pt x="168850" y="85842"/>
                        <a:pt x="202916" y="55767"/>
                      </a:cubicBezTo>
                      <a:cubicBezTo>
                        <a:pt x="237142" y="26158"/>
                        <a:pt x="282871" y="13514"/>
                        <a:pt x="327446" y="21334"/>
                      </a:cubicBezTo>
                      <a:cubicBezTo>
                        <a:pt x="330133" y="21885"/>
                        <a:pt x="332502" y="23455"/>
                        <a:pt x="334056" y="25715"/>
                      </a:cubicBezTo>
                      <a:lnTo>
                        <a:pt x="343801" y="39336"/>
                      </a:lnTo>
                      <a:cubicBezTo>
                        <a:pt x="346855" y="43606"/>
                        <a:pt x="352790" y="44599"/>
                        <a:pt x="357069" y="41555"/>
                      </a:cubicBezTo>
                      <a:lnTo>
                        <a:pt x="365879" y="35278"/>
                      </a:lnTo>
                      <a:cubicBezTo>
                        <a:pt x="366754" y="34615"/>
                        <a:pt x="367917" y="34470"/>
                        <a:pt x="368927" y="34897"/>
                      </a:cubicBezTo>
                      <a:cubicBezTo>
                        <a:pt x="408834" y="54940"/>
                        <a:pt x="438310" y="91039"/>
                        <a:pt x="449966" y="134148"/>
                      </a:cubicBezTo>
                      <a:cubicBezTo>
                        <a:pt x="453587" y="148227"/>
                        <a:pt x="455270" y="162733"/>
                        <a:pt x="454967" y="177267"/>
                      </a:cubicBezTo>
                      <a:cubicBezTo>
                        <a:pt x="454719" y="233770"/>
                        <a:pt x="453433" y="369920"/>
                        <a:pt x="453062" y="410754"/>
                      </a:cubicBezTo>
                      <a:cubicBezTo>
                        <a:pt x="445880" y="407846"/>
                        <a:pt x="438400" y="404950"/>
                        <a:pt x="430621" y="402067"/>
                      </a:cubicBezTo>
                      <a:lnTo>
                        <a:pt x="400141" y="389561"/>
                      </a:lnTo>
                      <a:cubicBezTo>
                        <a:pt x="392980" y="386637"/>
                        <a:pt x="388299" y="379674"/>
                        <a:pt x="388292" y="371939"/>
                      </a:cubicBezTo>
                      <a:lnTo>
                        <a:pt x="388292" y="340145"/>
                      </a:lnTo>
                      <a:cubicBezTo>
                        <a:pt x="418478" y="314862"/>
                        <a:pt x="435918" y="277508"/>
                        <a:pt x="435917" y="238132"/>
                      </a:cubicBezTo>
                      <a:lnTo>
                        <a:pt x="435917" y="190507"/>
                      </a:lnTo>
                      <a:cubicBezTo>
                        <a:pt x="435917" y="174725"/>
                        <a:pt x="423124" y="161932"/>
                        <a:pt x="407342" y="161932"/>
                      </a:cubicBezTo>
                      <a:lnTo>
                        <a:pt x="197792" y="161932"/>
                      </a:lnTo>
                      <a:cubicBezTo>
                        <a:pt x="182010" y="161932"/>
                        <a:pt x="169217" y="174725"/>
                        <a:pt x="169217" y="190507"/>
                      </a:cubicBezTo>
                      <a:lnTo>
                        <a:pt x="169217" y="238132"/>
                      </a:lnTo>
                      <a:cubicBezTo>
                        <a:pt x="169222" y="277463"/>
                        <a:pt x="186629" y="314776"/>
                        <a:pt x="216766" y="340050"/>
                      </a:cubicBezTo>
                      <a:lnTo>
                        <a:pt x="216766" y="371901"/>
                      </a:lnTo>
                      <a:cubicBezTo>
                        <a:pt x="216792" y="379642"/>
                        <a:pt x="212132" y="386630"/>
                        <a:pt x="204974" y="389580"/>
                      </a:cubicBezTo>
                      <a:close/>
                      <a:moveTo>
                        <a:pt x="188267" y="238132"/>
                      </a:moveTo>
                      <a:lnTo>
                        <a:pt x="188267" y="190507"/>
                      </a:lnTo>
                      <a:cubicBezTo>
                        <a:pt x="188267" y="185247"/>
                        <a:pt x="192531" y="180982"/>
                        <a:pt x="197792" y="180982"/>
                      </a:cubicBezTo>
                      <a:lnTo>
                        <a:pt x="407342" y="180982"/>
                      </a:lnTo>
                      <a:cubicBezTo>
                        <a:pt x="412602" y="180982"/>
                        <a:pt x="416867" y="185247"/>
                        <a:pt x="416867" y="190507"/>
                      </a:cubicBezTo>
                      <a:lnTo>
                        <a:pt x="416867" y="238132"/>
                      </a:lnTo>
                      <a:cubicBezTo>
                        <a:pt x="416867" y="301258"/>
                        <a:pt x="365693" y="352432"/>
                        <a:pt x="302567" y="352432"/>
                      </a:cubicBezTo>
                      <a:cubicBezTo>
                        <a:pt x="239441" y="352432"/>
                        <a:pt x="188267" y="301258"/>
                        <a:pt x="188267" y="238132"/>
                      </a:cubicBezTo>
                      <a:close/>
                      <a:moveTo>
                        <a:pt x="302567" y="428632"/>
                      </a:moveTo>
                      <a:cubicBezTo>
                        <a:pt x="269264" y="429399"/>
                        <a:pt x="236184" y="423006"/>
                        <a:pt x="205564" y="409887"/>
                      </a:cubicBezTo>
                      <a:lnTo>
                        <a:pt x="212232" y="407163"/>
                      </a:lnTo>
                      <a:cubicBezTo>
                        <a:pt x="226555" y="401330"/>
                        <a:pt x="235913" y="387396"/>
                        <a:pt x="235892" y="371930"/>
                      </a:cubicBezTo>
                      <a:lnTo>
                        <a:pt x="235892" y="353385"/>
                      </a:lnTo>
                      <a:cubicBezTo>
                        <a:pt x="277075" y="377460"/>
                        <a:pt x="328034" y="377486"/>
                        <a:pt x="369242" y="353451"/>
                      </a:cubicBezTo>
                      <a:lnTo>
                        <a:pt x="369242" y="371930"/>
                      </a:lnTo>
                      <a:cubicBezTo>
                        <a:pt x="369214" y="387392"/>
                        <a:pt x="378559" y="401328"/>
                        <a:pt x="392873" y="407172"/>
                      </a:cubicBezTo>
                      <a:lnTo>
                        <a:pt x="399541" y="409906"/>
                      </a:lnTo>
                      <a:cubicBezTo>
                        <a:pt x="368929" y="423018"/>
                        <a:pt x="335860" y="429405"/>
                        <a:pt x="302567" y="428632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828754" hangingPunct="1">
                    <a:lnSpc>
                      <a:spcPct val="100000"/>
                    </a:lnSpc>
                    <a:defRPr/>
                  </a:pPr>
                  <a:endParaRPr lang="en-US" sz="3600" b="0" kern="1200" cap="none" spc="0">
                    <a:latin typeface="Calibri" panose="020F0502020204030204"/>
                  </a:endParaRPr>
                </a:p>
              </p:txBody>
            </p:sp>
            <p:sp>
              <p:nvSpPr>
                <p:cNvPr id="297" name="Freeform: Shape 296">
                  <a:extLst>
                    <a:ext uri="{FF2B5EF4-FFF2-40B4-BE49-F238E27FC236}">
                      <a16:creationId xmlns:a16="http://schemas.microsoft.com/office/drawing/2014/main" id="{3A670D50-1BF6-468F-82C0-92020CA83CE0}"/>
                    </a:ext>
                  </a:extLst>
                </p:cNvPr>
                <p:cNvSpPr/>
                <p:nvPr/>
              </p:nvSpPr>
              <p:spPr>
                <a:xfrm>
                  <a:off x="7657367" y="4059118"/>
                  <a:ext cx="552450" cy="304800"/>
                </a:xfrm>
                <a:custGeom>
                  <a:avLst/>
                  <a:gdLst>
                    <a:gd name="connsiteX0" fmla="*/ 485775 w 552450"/>
                    <a:gd name="connsiteY0" fmla="*/ 33719 h 304800"/>
                    <a:gd name="connsiteX1" fmla="*/ 451866 w 552450"/>
                    <a:gd name="connsiteY1" fmla="*/ 0 h 304800"/>
                    <a:gd name="connsiteX2" fmla="*/ 451809 w 552450"/>
                    <a:gd name="connsiteY2" fmla="*/ 0 h 304800"/>
                    <a:gd name="connsiteX3" fmla="*/ 100432 w 552450"/>
                    <a:gd name="connsiteY3" fmla="*/ 0 h 304800"/>
                    <a:gd name="connsiteX4" fmla="*/ 66675 w 552450"/>
                    <a:gd name="connsiteY4" fmla="*/ 33719 h 304800"/>
                    <a:gd name="connsiteX5" fmla="*/ 66675 w 552450"/>
                    <a:gd name="connsiteY5" fmla="*/ 249460 h 304800"/>
                    <a:gd name="connsiteX6" fmla="*/ 0 w 552450"/>
                    <a:gd name="connsiteY6" fmla="*/ 249460 h 304800"/>
                    <a:gd name="connsiteX7" fmla="*/ 0 w 552450"/>
                    <a:gd name="connsiteY7" fmla="*/ 271120 h 304800"/>
                    <a:gd name="connsiteX8" fmla="*/ 33757 w 552450"/>
                    <a:gd name="connsiteY8" fmla="*/ 304800 h 304800"/>
                    <a:gd name="connsiteX9" fmla="*/ 518808 w 552450"/>
                    <a:gd name="connsiteY9" fmla="*/ 304800 h 304800"/>
                    <a:gd name="connsiteX10" fmla="*/ 552450 w 552450"/>
                    <a:gd name="connsiteY10" fmla="*/ 271082 h 304800"/>
                    <a:gd name="connsiteX11" fmla="*/ 552450 w 552450"/>
                    <a:gd name="connsiteY11" fmla="*/ 249460 h 304800"/>
                    <a:gd name="connsiteX12" fmla="*/ 485775 w 552450"/>
                    <a:gd name="connsiteY12" fmla="*/ 249460 h 304800"/>
                    <a:gd name="connsiteX13" fmla="*/ 533400 w 552450"/>
                    <a:gd name="connsiteY13" fmla="*/ 268510 h 304800"/>
                    <a:gd name="connsiteX14" fmla="*/ 533400 w 552450"/>
                    <a:gd name="connsiteY14" fmla="*/ 271044 h 304800"/>
                    <a:gd name="connsiteX15" fmla="*/ 518770 w 552450"/>
                    <a:gd name="connsiteY15" fmla="*/ 285750 h 304800"/>
                    <a:gd name="connsiteX16" fmla="*/ 33795 w 552450"/>
                    <a:gd name="connsiteY16" fmla="*/ 285750 h 304800"/>
                    <a:gd name="connsiteX17" fmla="*/ 19050 w 552450"/>
                    <a:gd name="connsiteY17" fmla="*/ 271082 h 304800"/>
                    <a:gd name="connsiteX18" fmla="*/ 19050 w 552450"/>
                    <a:gd name="connsiteY18" fmla="*/ 268510 h 304800"/>
                    <a:gd name="connsiteX19" fmla="*/ 85725 w 552450"/>
                    <a:gd name="connsiteY19" fmla="*/ 268510 h 304800"/>
                    <a:gd name="connsiteX20" fmla="*/ 85725 w 552450"/>
                    <a:gd name="connsiteY20" fmla="*/ 33719 h 304800"/>
                    <a:gd name="connsiteX21" fmla="*/ 100432 w 552450"/>
                    <a:gd name="connsiteY21" fmla="*/ 19050 h 304800"/>
                    <a:gd name="connsiteX22" fmla="*/ 452095 w 552450"/>
                    <a:gd name="connsiteY22" fmla="*/ 19050 h 304800"/>
                    <a:gd name="connsiteX23" fmla="*/ 466725 w 552450"/>
                    <a:gd name="connsiteY23" fmla="*/ 33719 h 304800"/>
                    <a:gd name="connsiteX24" fmla="*/ 466725 w 552450"/>
                    <a:gd name="connsiteY24" fmla="*/ 268510 h 304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552450" h="304800">
                      <a:moveTo>
                        <a:pt x="485775" y="33719"/>
                      </a:moveTo>
                      <a:cubicBezTo>
                        <a:pt x="485723" y="15044"/>
                        <a:pt x="470542" y="-52"/>
                        <a:pt x="451866" y="0"/>
                      </a:cubicBezTo>
                      <a:cubicBezTo>
                        <a:pt x="451847" y="0"/>
                        <a:pt x="451828" y="0"/>
                        <a:pt x="451809" y="0"/>
                      </a:cubicBezTo>
                      <a:lnTo>
                        <a:pt x="100432" y="0"/>
                      </a:lnTo>
                      <a:cubicBezTo>
                        <a:pt x="81804" y="0"/>
                        <a:pt x="66696" y="15091"/>
                        <a:pt x="66675" y="33719"/>
                      </a:cubicBezTo>
                      <a:lnTo>
                        <a:pt x="66675" y="249460"/>
                      </a:lnTo>
                      <a:lnTo>
                        <a:pt x="0" y="249460"/>
                      </a:lnTo>
                      <a:lnTo>
                        <a:pt x="0" y="271120"/>
                      </a:lnTo>
                      <a:cubicBezTo>
                        <a:pt x="125" y="289698"/>
                        <a:pt x="15177" y="304717"/>
                        <a:pt x="33757" y="304800"/>
                      </a:cubicBezTo>
                      <a:lnTo>
                        <a:pt x="518808" y="304800"/>
                      </a:lnTo>
                      <a:cubicBezTo>
                        <a:pt x="537357" y="304654"/>
                        <a:pt x="552346" y="289631"/>
                        <a:pt x="552450" y="271082"/>
                      </a:cubicBezTo>
                      <a:lnTo>
                        <a:pt x="552450" y="249460"/>
                      </a:lnTo>
                      <a:lnTo>
                        <a:pt x="485775" y="249460"/>
                      </a:lnTo>
                      <a:close/>
                      <a:moveTo>
                        <a:pt x="533400" y="268510"/>
                      </a:moveTo>
                      <a:lnTo>
                        <a:pt x="533400" y="271044"/>
                      </a:lnTo>
                      <a:cubicBezTo>
                        <a:pt x="533349" y="279115"/>
                        <a:pt x="526840" y="285657"/>
                        <a:pt x="518770" y="285750"/>
                      </a:cubicBezTo>
                      <a:lnTo>
                        <a:pt x="33795" y="285750"/>
                      </a:lnTo>
                      <a:cubicBezTo>
                        <a:pt x="25692" y="285724"/>
                        <a:pt x="19118" y="279185"/>
                        <a:pt x="19050" y="271082"/>
                      </a:cubicBezTo>
                      <a:lnTo>
                        <a:pt x="19050" y="268510"/>
                      </a:lnTo>
                      <a:lnTo>
                        <a:pt x="85725" y="268510"/>
                      </a:lnTo>
                      <a:lnTo>
                        <a:pt x="85725" y="33719"/>
                      </a:lnTo>
                      <a:cubicBezTo>
                        <a:pt x="85735" y="25607"/>
                        <a:pt x="92320" y="19040"/>
                        <a:pt x="100432" y="19050"/>
                      </a:cubicBezTo>
                      <a:lnTo>
                        <a:pt x="452095" y="19050"/>
                      </a:lnTo>
                      <a:cubicBezTo>
                        <a:pt x="460177" y="19082"/>
                        <a:pt x="466715" y="25637"/>
                        <a:pt x="466725" y="33719"/>
                      </a:cubicBezTo>
                      <a:lnTo>
                        <a:pt x="466725" y="26851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828754" hangingPunct="1">
                    <a:lnSpc>
                      <a:spcPct val="100000"/>
                    </a:lnSpc>
                    <a:defRPr/>
                  </a:pPr>
                  <a:endParaRPr lang="en-US" sz="3600" b="0" kern="1200" cap="none" spc="0">
                    <a:latin typeface="Calibri" panose="020F0502020204030204"/>
                  </a:endParaRPr>
                </a:p>
              </p:txBody>
            </p:sp>
          </p:grpSp>
          <p:sp>
            <p:nvSpPr>
              <p:cNvPr id="295" name="TextBox 294">
                <a:extLst>
                  <a:ext uri="{FF2B5EF4-FFF2-40B4-BE49-F238E27FC236}">
                    <a16:creationId xmlns:a16="http://schemas.microsoft.com/office/drawing/2014/main" id="{6F39D326-A31B-4F38-8CCF-6BACF0468607}"/>
                  </a:ext>
                </a:extLst>
              </p:cNvPr>
              <p:cNvSpPr txBox="1"/>
              <p:nvPr/>
            </p:nvSpPr>
            <p:spPr>
              <a:xfrm>
                <a:off x="7657368" y="4096522"/>
                <a:ext cx="552449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1828754" hangingPunct="1">
                  <a:lnSpc>
                    <a:spcPct val="100000"/>
                  </a:lnSpc>
                  <a:defRPr/>
                </a:pPr>
                <a:r>
                  <a:rPr lang="en-US" sz="2000" b="0" kern="1200" cap="none" spc="0">
                    <a:latin typeface="Calibri" panose="020F0502020204030204"/>
                  </a:rPr>
                  <a:t>.NET</a:t>
                </a:r>
              </a:p>
            </p:txBody>
          </p:sp>
        </p:grpSp>
        <p:grpSp>
          <p:nvGrpSpPr>
            <p:cNvPr id="266" name="Group 265">
              <a:extLst>
                <a:ext uri="{FF2B5EF4-FFF2-40B4-BE49-F238E27FC236}">
                  <a16:creationId xmlns:a16="http://schemas.microsoft.com/office/drawing/2014/main" id="{5AF3434C-775B-4794-AA2D-F606CA618644}"/>
                </a:ext>
              </a:extLst>
            </p:cNvPr>
            <p:cNvGrpSpPr/>
            <p:nvPr/>
          </p:nvGrpSpPr>
          <p:grpSpPr>
            <a:xfrm>
              <a:off x="3179797" y="5852732"/>
              <a:ext cx="642036" cy="809624"/>
              <a:chOff x="6362032" y="2936883"/>
              <a:chExt cx="642036" cy="809624"/>
            </a:xfrm>
          </p:grpSpPr>
          <p:grpSp>
            <p:nvGrpSpPr>
              <p:cNvPr id="289" name="Graphic 70" descr="Programmer male with solid fill">
                <a:extLst>
                  <a:ext uri="{FF2B5EF4-FFF2-40B4-BE49-F238E27FC236}">
                    <a16:creationId xmlns:a16="http://schemas.microsoft.com/office/drawing/2014/main" id="{401979CF-6510-4911-AC14-9D4A0987DF23}"/>
                  </a:ext>
                </a:extLst>
              </p:cNvPr>
              <p:cNvGrpSpPr/>
              <p:nvPr/>
            </p:nvGrpSpPr>
            <p:grpSpPr>
              <a:xfrm>
                <a:off x="6362032" y="2936883"/>
                <a:ext cx="642036" cy="809624"/>
                <a:chOff x="6362032" y="2936883"/>
                <a:chExt cx="642036" cy="809624"/>
              </a:xfrm>
              <a:solidFill>
                <a:schemeClr val="tx1"/>
              </a:solidFill>
            </p:grpSpPr>
            <p:sp>
              <p:nvSpPr>
                <p:cNvPr id="292" name="Freeform: Shape 291">
                  <a:extLst>
                    <a:ext uri="{FF2B5EF4-FFF2-40B4-BE49-F238E27FC236}">
                      <a16:creationId xmlns:a16="http://schemas.microsoft.com/office/drawing/2014/main" id="{76CDC120-50DF-491A-9C08-2137A7175AC5}"/>
                    </a:ext>
                  </a:extLst>
                </p:cNvPr>
                <p:cNvSpPr/>
                <p:nvPr/>
              </p:nvSpPr>
              <p:spPr>
                <a:xfrm>
                  <a:off x="6362032" y="2936883"/>
                  <a:ext cx="642036" cy="753427"/>
                </a:xfrm>
                <a:custGeom>
                  <a:avLst/>
                  <a:gdLst>
                    <a:gd name="connsiteX0" fmla="*/ 456750 w 642036"/>
                    <a:gd name="connsiteY0" fmla="*/ 434340 h 753427"/>
                    <a:gd name="connsiteX1" fmla="*/ 566287 w 642036"/>
                    <a:gd name="connsiteY1" fmla="*/ 490538 h 753427"/>
                    <a:gd name="connsiteX2" fmla="*/ 587242 w 642036"/>
                    <a:gd name="connsiteY2" fmla="*/ 533400 h 753427"/>
                    <a:gd name="connsiteX3" fmla="*/ 604387 w 642036"/>
                    <a:gd name="connsiteY3" fmla="*/ 681038 h 753427"/>
                    <a:gd name="connsiteX4" fmla="*/ 596767 w 642036"/>
                    <a:gd name="connsiteY4" fmla="*/ 698183 h 753427"/>
                    <a:gd name="connsiteX5" fmla="*/ 596767 w 642036"/>
                    <a:gd name="connsiteY5" fmla="*/ 698183 h 753427"/>
                    <a:gd name="connsiteX6" fmla="*/ 545332 w 642036"/>
                    <a:gd name="connsiteY6" fmla="*/ 722948 h 753427"/>
                    <a:gd name="connsiteX7" fmla="*/ 545332 w 642036"/>
                    <a:gd name="connsiteY7" fmla="*/ 753428 h 753427"/>
                    <a:gd name="connsiteX8" fmla="*/ 571050 w 642036"/>
                    <a:gd name="connsiteY8" fmla="*/ 753428 h 753427"/>
                    <a:gd name="connsiteX9" fmla="*/ 617722 w 642036"/>
                    <a:gd name="connsiteY9" fmla="*/ 729615 h 753427"/>
                    <a:gd name="connsiteX10" fmla="*/ 617722 w 642036"/>
                    <a:gd name="connsiteY10" fmla="*/ 729615 h 753427"/>
                    <a:gd name="connsiteX11" fmla="*/ 641535 w 642036"/>
                    <a:gd name="connsiteY11" fmla="*/ 676275 h 753427"/>
                    <a:gd name="connsiteX12" fmla="*/ 626295 w 642036"/>
                    <a:gd name="connsiteY12" fmla="*/ 532448 h 753427"/>
                    <a:gd name="connsiteX13" fmla="*/ 591052 w 642036"/>
                    <a:gd name="connsiteY13" fmla="*/ 461963 h 753427"/>
                    <a:gd name="connsiteX14" fmla="*/ 470085 w 642036"/>
                    <a:gd name="connsiteY14" fmla="*/ 399098 h 753427"/>
                    <a:gd name="connsiteX15" fmla="*/ 423412 w 642036"/>
                    <a:gd name="connsiteY15" fmla="*/ 380048 h 753427"/>
                    <a:gd name="connsiteX16" fmla="*/ 417697 w 642036"/>
                    <a:gd name="connsiteY16" fmla="*/ 371475 h 753427"/>
                    <a:gd name="connsiteX17" fmla="*/ 417697 w 642036"/>
                    <a:gd name="connsiteY17" fmla="*/ 348615 h 753427"/>
                    <a:gd name="connsiteX18" fmla="*/ 474847 w 642036"/>
                    <a:gd name="connsiteY18" fmla="*/ 229552 h 753427"/>
                    <a:gd name="connsiteX19" fmla="*/ 474847 w 642036"/>
                    <a:gd name="connsiteY19" fmla="*/ 195263 h 753427"/>
                    <a:gd name="connsiteX20" fmla="*/ 493897 w 642036"/>
                    <a:gd name="connsiteY20" fmla="*/ 200978 h 753427"/>
                    <a:gd name="connsiteX21" fmla="*/ 477705 w 642036"/>
                    <a:gd name="connsiteY21" fmla="*/ 153353 h 753427"/>
                    <a:gd name="connsiteX22" fmla="*/ 472942 w 642036"/>
                    <a:gd name="connsiteY22" fmla="*/ 133350 h 753427"/>
                    <a:gd name="connsiteX23" fmla="*/ 388170 w 642036"/>
                    <a:gd name="connsiteY23" fmla="*/ 17145 h 753427"/>
                    <a:gd name="connsiteX24" fmla="*/ 375787 w 642036"/>
                    <a:gd name="connsiteY24" fmla="*/ 18097 h 753427"/>
                    <a:gd name="connsiteX25" fmla="*/ 367215 w 642036"/>
                    <a:gd name="connsiteY25" fmla="*/ 24765 h 753427"/>
                    <a:gd name="connsiteX26" fmla="*/ 357690 w 642036"/>
                    <a:gd name="connsiteY26" fmla="*/ 11430 h 753427"/>
                    <a:gd name="connsiteX27" fmla="*/ 346260 w 642036"/>
                    <a:gd name="connsiteY27" fmla="*/ 2858 h 753427"/>
                    <a:gd name="connsiteX28" fmla="*/ 320542 w 642036"/>
                    <a:gd name="connsiteY28" fmla="*/ 0 h 753427"/>
                    <a:gd name="connsiteX29" fmla="*/ 169095 w 642036"/>
                    <a:gd name="connsiteY29" fmla="*/ 136208 h 753427"/>
                    <a:gd name="connsiteX30" fmla="*/ 169095 w 642036"/>
                    <a:gd name="connsiteY30" fmla="*/ 142875 h 753427"/>
                    <a:gd name="connsiteX31" fmla="*/ 169095 w 642036"/>
                    <a:gd name="connsiteY31" fmla="*/ 142875 h 753427"/>
                    <a:gd name="connsiteX32" fmla="*/ 169095 w 642036"/>
                    <a:gd name="connsiteY32" fmla="*/ 159068 h 753427"/>
                    <a:gd name="connsiteX33" fmla="*/ 156712 w 642036"/>
                    <a:gd name="connsiteY33" fmla="*/ 219075 h 753427"/>
                    <a:gd name="connsiteX34" fmla="*/ 140520 w 642036"/>
                    <a:gd name="connsiteY34" fmla="*/ 257175 h 753427"/>
                    <a:gd name="connsiteX35" fmla="*/ 171000 w 642036"/>
                    <a:gd name="connsiteY35" fmla="*/ 248602 h 753427"/>
                    <a:gd name="connsiteX36" fmla="*/ 226245 w 642036"/>
                    <a:gd name="connsiteY36" fmla="*/ 346710 h 753427"/>
                    <a:gd name="connsiteX37" fmla="*/ 226245 w 642036"/>
                    <a:gd name="connsiteY37" fmla="*/ 370523 h 753427"/>
                    <a:gd name="connsiteX38" fmla="*/ 220530 w 642036"/>
                    <a:gd name="connsiteY38" fmla="*/ 379095 h 753427"/>
                    <a:gd name="connsiteX39" fmla="*/ 173857 w 642036"/>
                    <a:gd name="connsiteY39" fmla="*/ 398145 h 753427"/>
                    <a:gd name="connsiteX40" fmla="*/ 52890 w 642036"/>
                    <a:gd name="connsiteY40" fmla="*/ 461010 h 753427"/>
                    <a:gd name="connsiteX41" fmla="*/ 16695 w 642036"/>
                    <a:gd name="connsiteY41" fmla="*/ 531495 h 753427"/>
                    <a:gd name="connsiteX42" fmla="*/ 502 w 642036"/>
                    <a:gd name="connsiteY42" fmla="*/ 676275 h 753427"/>
                    <a:gd name="connsiteX43" fmla="*/ 24315 w 642036"/>
                    <a:gd name="connsiteY43" fmla="*/ 729615 h 753427"/>
                    <a:gd name="connsiteX44" fmla="*/ 70987 w 642036"/>
                    <a:gd name="connsiteY44" fmla="*/ 753428 h 753427"/>
                    <a:gd name="connsiteX45" fmla="*/ 97657 w 642036"/>
                    <a:gd name="connsiteY45" fmla="*/ 753428 h 753427"/>
                    <a:gd name="connsiteX46" fmla="*/ 97657 w 642036"/>
                    <a:gd name="connsiteY46" fmla="*/ 723900 h 753427"/>
                    <a:gd name="connsiteX47" fmla="*/ 46222 w 642036"/>
                    <a:gd name="connsiteY47" fmla="*/ 699135 h 753427"/>
                    <a:gd name="connsiteX48" fmla="*/ 38602 w 642036"/>
                    <a:gd name="connsiteY48" fmla="*/ 681990 h 753427"/>
                    <a:gd name="connsiteX49" fmla="*/ 54795 w 642036"/>
                    <a:gd name="connsiteY49" fmla="*/ 535305 h 753427"/>
                    <a:gd name="connsiteX50" fmla="*/ 54795 w 642036"/>
                    <a:gd name="connsiteY50" fmla="*/ 533400 h 753427"/>
                    <a:gd name="connsiteX51" fmla="*/ 76702 w 642036"/>
                    <a:gd name="connsiteY51" fmla="*/ 490538 h 753427"/>
                    <a:gd name="connsiteX52" fmla="*/ 186240 w 642036"/>
                    <a:gd name="connsiteY52" fmla="*/ 434340 h 753427"/>
                    <a:gd name="connsiteX53" fmla="*/ 201480 w 642036"/>
                    <a:gd name="connsiteY53" fmla="*/ 429578 h 753427"/>
                    <a:gd name="connsiteX54" fmla="*/ 321495 w 642036"/>
                    <a:gd name="connsiteY54" fmla="*/ 457200 h 753427"/>
                    <a:gd name="connsiteX55" fmla="*/ 442462 w 642036"/>
                    <a:gd name="connsiteY55" fmla="*/ 429578 h 753427"/>
                    <a:gd name="connsiteX56" fmla="*/ 456750 w 642036"/>
                    <a:gd name="connsiteY56" fmla="*/ 434340 h 753427"/>
                    <a:gd name="connsiteX57" fmla="*/ 207195 w 642036"/>
                    <a:gd name="connsiteY57" fmla="*/ 237173 h 753427"/>
                    <a:gd name="connsiteX58" fmla="*/ 407220 w 642036"/>
                    <a:gd name="connsiteY58" fmla="*/ 123825 h 753427"/>
                    <a:gd name="connsiteX59" fmla="*/ 435795 w 642036"/>
                    <a:gd name="connsiteY59" fmla="*/ 161925 h 753427"/>
                    <a:gd name="connsiteX60" fmla="*/ 435795 w 642036"/>
                    <a:gd name="connsiteY60" fmla="*/ 228600 h 753427"/>
                    <a:gd name="connsiteX61" fmla="*/ 321495 w 642036"/>
                    <a:gd name="connsiteY61" fmla="*/ 342900 h 753427"/>
                    <a:gd name="connsiteX62" fmla="*/ 207195 w 642036"/>
                    <a:gd name="connsiteY62" fmla="*/ 237173 h 753427"/>
                    <a:gd name="connsiteX63" fmla="*/ 245295 w 642036"/>
                    <a:gd name="connsiteY63" fmla="*/ 408623 h 753427"/>
                    <a:gd name="connsiteX64" fmla="*/ 264345 w 642036"/>
                    <a:gd name="connsiteY64" fmla="*/ 370523 h 753427"/>
                    <a:gd name="connsiteX65" fmla="*/ 264345 w 642036"/>
                    <a:gd name="connsiteY65" fmla="*/ 369570 h 753427"/>
                    <a:gd name="connsiteX66" fmla="*/ 378645 w 642036"/>
                    <a:gd name="connsiteY66" fmla="*/ 369570 h 753427"/>
                    <a:gd name="connsiteX67" fmla="*/ 378645 w 642036"/>
                    <a:gd name="connsiteY67" fmla="*/ 370523 h 753427"/>
                    <a:gd name="connsiteX68" fmla="*/ 396742 w 642036"/>
                    <a:gd name="connsiteY68" fmla="*/ 408623 h 753427"/>
                    <a:gd name="connsiteX69" fmla="*/ 320542 w 642036"/>
                    <a:gd name="connsiteY69" fmla="*/ 419100 h 753427"/>
                    <a:gd name="connsiteX70" fmla="*/ 245295 w 642036"/>
                    <a:gd name="connsiteY70" fmla="*/ 408623 h 7534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</a:cxnLst>
                  <a:rect l="l" t="t" r="r" b="b"/>
                  <a:pathLst>
                    <a:path w="642036" h="753427">
                      <a:moveTo>
                        <a:pt x="456750" y="434340"/>
                      </a:moveTo>
                      <a:cubicBezTo>
                        <a:pt x="496755" y="448628"/>
                        <a:pt x="534855" y="464820"/>
                        <a:pt x="566287" y="490538"/>
                      </a:cubicBezTo>
                      <a:cubicBezTo>
                        <a:pt x="579622" y="501015"/>
                        <a:pt x="587242" y="516255"/>
                        <a:pt x="587242" y="533400"/>
                      </a:cubicBezTo>
                      <a:lnTo>
                        <a:pt x="604387" y="681038"/>
                      </a:lnTo>
                      <a:cubicBezTo>
                        <a:pt x="605340" y="687705"/>
                        <a:pt x="602482" y="694373"/>
                        <a:pt x="596767" y="698183"/>
                      </a:cubicBezTo>
                      <a:lnTo>
                        <a:pt x="596767" y="698183"/>
                      </a:lnTo>
                      <a:cubicBezTo>
                        <a:pt x="580575" y="708660"/>
                        <a:pt x="563430" y="717233"/>
                        <a:pt x="545332" y="722948"/>
                      </a:cubicBezTo>
                      <a:lnTo>
                        <a:pt x="545332" y="753428"/>
                      </a:lnTo>
                      <a:lnTo>
                        <a:pt x="571050" y="753428"/>
                      </a:lnTo>
                      <a:cubicBezTo>
                        <a:pt x="587242" y="746760"/>
                        <a:pt x="603435" y="739140"/>
                        <a:pt x="617722" y="729615"/>
                      </a:cubicBezTo>
                      <a:lnTo>
                        <a:pt x="617722" y="729615"/>
                      </a:lnTo>
                      <a:cubicBezTo>
                        <a:pt x="634867" y="718185"/>
                        <a:pt x="644392" y="697230"/>
                        <a:pt x="641535" y="676275"/>
                      </a:cubicBezTo>
                      <a:lnTo>
                        <a:pt x="626295" y="532448"/>
                      </a:lnTo>
                      <a:cubicBezTo>
                        <a:pt x="625342" y="504825"/>
                        <a:pt x="612960" y="479108"/>
                        <a:pt x="591052" y="461963"/>
                      </a:cubicBezTo>
                      <a:cubicBezTo>
                        <a:pt x="555810" y="432435"/>
                        <a:pt x="513900" y="414338"/>
                        <a:pt x="470085" y="399098"/>
                      </a:cubicBezTo>
                      <a:lnTo>
                        <a:pt x="423412" y="380048"/>
                      </a:lnTo>
                      <a:cubicBezTo>
                        <a:pt x="419602" y="378143"/>
                        <a:pt x="417697" y="375285"/>
                        <a:pt x="417697" y="371475"/>
                      </a:cubicBezTo>
                      <a:lnTo>
                        <a:pt x="417697" y="348615"/>
                      </a:lnTo>
                      <a:cubicBezTo>
                        <a:pt x="453892" y="320040"/>
                        <a:pt x="474847" y="276225"/>
                        <a:pt x="474847" y="229552"/>
                      </a:cubicBezTo>
                      <a:lnTo>
                        <a:pt x="474847" y="195263"/>
                      </a:lnTo>
                      <a:cubicBezTo>
                        <a:pt x="480562" y="199073"/>
                        <a:pt x="487230" y="200025"/>
                        <a:pt x="493897" y="200978"/>
                      </a:cubicBezTo>
                      <a:lnTo>
                        <a:pt x="477705" y="153353"/>
                      </a:lnTo>
                      <a:cubicBezTo>
                        <a:pt x="475800" y="146685"/>
                        <a:pt x="473895" y="140018"/>
                        <a:pt x="472942" y="133350"/>
                      </a:cubicBezTo>
                      <a:cubicBezTo>
                        <a:pt x="465322" y="79057"/>
                        <a:pt x="432937" y="40958"/>
                        <a:pt x="388170" y="17145"/>
                      </a:cubicBezTo>
                      <a:cubicBezTo>
                        <a:pt x="384360" y="15240"/>
                        <a:pt x="379597" y="15240"/>
                        <a:pt x="375787" y="18097"/>
                      </a:cubicBezTo>
                      <a:lnTo>
                        <a:pt x="367215" y="24765"/>
                      </a:lnTo>
                      <a:lnTo>
                        <a:pt x="357690" y="11430"/>
                      </a:lnTo>
                      <a:cubicBezTo>
                        <a:pt x="354832" y="7620"/>
                        <a:pt x="351022" y="3810"/>
                        <a:pt x="346260" y="2858"/>
                      </a:cubicBezTo>
                      <a:cubicBezTo>
                        <a:pt x="337687" y="953"/>
                        <a:pt x="329115" y="0"/>
                        <a:pt x="320542" y="0"/>
                      </a:cubicBezTo>
                      <a:cubicBezTo>
                        <a:pt x="245295" y="0"/>
                        <a:pt x="182430" y="59055"/>
                        <a:pt x="169095" y="136208"/>
                      </a:cubicBezTo>
                      <a:lnTo>
                        <a:pt x="169095" y="142875"/>
                      </a:lnTo>
                      <a:lnTo>
                        <a:pt x="169095" y="142875"/>
                      </a:lnTo>
                      <a:lnTo>
                        <a:pt x="169095" y="159068"/>
                      </a:lnTo>
                      <a:cubicBezTo>
                        <a:pt x="169095" y="180023"/>
                        <a:pt x="165285" y="200025"/>
                        <a:pt x="156712" y="219075"/>
                      </a:cubicBezTo>
                      <a:lnTo>
                        <a:pt x="140520" y="257175"/>
                      </a:lnTo>
                      <a:cubicBezTo>
                        <a:pt x="140520" y="257175"/>
                        <a:pt x="151950" y="254318"/>
                        <a:pt x="171000" y="248602"/>
                      </a:cubicBezTo>
                      <a:cubicBezTo>
                        <a:pt x="175762" y="287655"/>
                        <a:pt x="195765" y="322898"/>
                        <a:pt x="226245" y="346710"/>
                      </a:cubicBezTo>
                      <a:lnTo>
                        <a:pt x="226245" y="370523"/>
                      </a:lnTo>
                      <a:cubicBezTo>
                        <a:pt x="226245" y="374333"/>
                        <a:pt x="224340" y="378143"/>
                        <a:pt x="220530" y="379095"/>
                      </a:cubicBezTo>
                      <a:lnTo>
                        <a:pt x="173857" y="398145"/>
                      </a:lnTo>
                      <a:cubicBezTo>
                        <a:pt x="130042" y="413385"/>
                        <a:pt x="88132" y="431483"/>
                        <a:pt x="52890" y="461010"/>
                      </a:cubicBezTo>
                      <a:cubicBezTo>
                        <a:pt x="30982" y="478155"/>
                        <a:pt x="17647" y="503873"/>
                        <a:pt x="16695" y="531495"/>
                      </a:cubicBezTo>
                      <a:lnTo>
                        <a:pt x="502" y="676275"/>
                      </a:lnTo>
                      <a:cubicBezTo>
                        <a:pt x="-2355" y="697230"/>
                        <a:pt x="7170" y="718185"/>
                        <a:pt x="24315" y="729615"/>
                      </a:cubicBezTo>
                      <a:cubicBezTo>
                        <a:pt x="38602" y="739140"/>
                        <a:pt x="54795" y="746760"/>
                        <a:pt x="70987" y="753428"/>
                      </a:cubicBezTo>
                      <a:lnTo>
                        <a:pt x="97657" y="753428"/>
                      </a:lnTo>
                      <a:lnTo>
                        <a:pt x="97657" y="723900"/>
                      </a:lnTo>
                      <a:cubicBezTo>
                        <a:pt x="79560" y="717233"/>
                        <a:pt x="62415" y="709613"/>
                        <a:pt x="46222" y="699135"/>
                      </a:cubicBezTo>
                      <a:cubicBezTo>
                        <a:pt x="40507" y="695325"/>
                        <a:pt x="37650" y="688658"/>
                        <a:pt x="38602" y="681990"/>
                      </a:cubicBezTo>
                      <a:lnTo>
                        <a:pt x="54795" y="535305"/>
                      </a:lnTo>
                      <a:lnTo>
                        <a:pt x="54795" y="533400"/>
                      </a:lnTo>
                      <a:cubicBezTo>
                        <a:pt x="54795" y="516255"/>
                        <a:pt x="63367" y="501015"/>
                        <a:pt x="76702" y="490538"/>
                      </a:cubicBezTo>
                      <a:cubicBezTo>
                        <a:pt x="108135" y="464820"/>
                        <a:pt x="146235" y="448628"/>
                        <a:pt x="186240" y="434340"/>
                      </a:cubicBezTo>
                      <a:lnTo>
                        <a:pt x="201480" y="429578"/>
                      </a:lnTo>
                      <a:cubicBezTo>
                        <a:pt x="229102" y="446723"/>
                        <a:pt x="272917" y="457200"/>
                        <a:pt x="321495" y="457200"/>
                      </a:cubicBezTo>
                      <a:cubicBezTo>
                        <a:pt x="370072" y="457200"/>
                        <a:pt x="413887" y="446723"/>
                        <a:pt x="442462" y="429578"/>
                      </a:cubicBezTo>
                      <a:lnTo>
                        <a:pt x="456750" y="434340"/>
                      </a:lnTo>
                      <a:close/>
                      <a:moveTo>
                        <a:pt x="207195" y="237173"/>
                      </a:moveTo>
                      <a:cubicBezTo>
                        <a:pt x="271965" y="215265"/>
                        <a:pt x="365310" y="177165"/>
                        <a:pt x="407220" y="123825"/>
                      </a:cubicBezTo>
                      <a:cubicBezTo>
                        <a:pt x="415792" y="137160"/>
                        <a:pt x="425317" y="149543"/>
                        <a:pt x="435795" y="161925"/>
                      </a:cubicBezTo>
                      <a:lnTo>
                        <a:pt x="435795" y="228600"/>
                      </a:lnTo>
                      <a:cubicBezTo>
                        <a:pt x="435795" y="291465"/>
                        <a:pt x="384360" y="342900"/>
                        <a:pt x="321495" y="342900"/>
                      </a:cubicBezTo>
                      <a:cubicBezTo>
                        <a:pt x="261487" y="342900"/>
                        <a:pt x="211957" y="297180"/>
                        <a:pt x="207195" y="237173"/>
                      </a:cubicBezTo>
                      <a:close/>
                      <a:moveTo>
                        <a:pt x="245295" y="408623"/>
                      </a:moveTo>
                      <a:cubicBezTo>
                        <a:pt x="256725" y="400050"/>
                        <a:pt x="264345" y="385763"/>
                        <a:pt x="264345" y="370523"/>
                      </a:cubicBezTo>
                      <a:lnTo>
                        <a:pt x="264345" y="369570"/>
                      </a:lnTo>
                      <a:cubicBezTo>
                        <a:pt x="300540" y="384810"/>
                        <a:pt x="342450" y="384810"/>
                        <a:pt x="378645" y="369570"/>
                      </a:cubicBezTo>
                      <a:lnTo>
                        <a:pt x="378645" y="370523"/>
                      </a:lnTo>
                      <a:cubicBezTo>
                        <a:pt x="378645" y="384810"/>
                        <a:pt x="385312" y="399098"/>
                        <a:pt x="396742" y="408623"/>
                      </a:cubicBezTo>
                      <a:cubicBezTo>
                        <a:pt x="371977" y="416243"/>
                        <a:pt x="346260" y="420053"/>
                        <a:pt x="320542" y="419100"/>
                      </a:cubicBezTo>
                      <a:cubicBezTo>
                        <a:pt x="295777" y="419100"/>
                        <a:pt x="270060" y="415290"/>
                        <a:pt x="245295" y="408623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828754" hangingPunct="1">
                    <a:lnSpc>
                      <a:spcPct val="100000"/>
                    </a:lnSpc>
                    <a:defRPr/>
                  </a:pPr>
                  <a:endParaRPr lang="en-US" sz="3600" b="0" kern="1200" cap="none" spc="0">
                    <a:latin typeface="Calibri" panose="020F0502020204030204"/>
                  </a:endParaRPr>
                </a:p>
              </p:txBody>
            </p:sp>
            <p:sp>
              <p:nvSpPr>
                <p:cNvPr id="293" name="Freeform: Shape 292">
                  <a:extLst>
                    <a:ext uri="{FF2B5EF4-FFF2-40B4-BE49-F238E27FC236}">
                      <a16:creationId xmlns:a16="http://schemas.microsoft.com/office/drawing/2014/main" id="{1F5C2502-FA5C-4D78-BABC-8517BA8F7C1B}"/>
                    </a:ext>
                  </a:extLst>
                </p:cNvPr>
                <p:cNvSpPr/>
                <p:nvPr/>
              </p:nvSpPr>
              <p:spPr>
                <a:xfrm>
                  <a:off x="6406349" y="3449327"/>
                  <a:ext cx="555307" cy="297180"/>
                </a:xfrm>
                <a:custGeom>
                  <a:avLst/>
                  <a:gdLst>
                    <a:gd name="connsiteX0" fmla="*/ 482918 w 555307"/>
                    <a:gd name="connsiteY0" fmla="*/ 23813 h 297180"/>
                    <a:gd name="connsiteX1" fmla="*/ 459105 w 555307"/>
                    <a:gd name="connsiteY1" fmla="*/ 0 h 297180"/>
                    <a:gd name="connsiteX2" fmla="*/ 459105 w 555307"/>
                    <a:gd name="connsiteY2" fmla="*/ 0 h 297180"/>
                    <a:gd name="connsiteX3" fmla="*/ 96203 w 555307"/>
                    <a:gd name="connsiteY3" fmla="*/ 0 h 297180"/>
                    <a:gd name="connsiteX4" fmla="*/ 72390 w 555307"/>
                    <a:gd name="connsiteY4" fmla="*/ 23813 h 297180"/>
                    <a:gd name="connsiteX5" fmla="*/ 72390 w 555307"/>
                    <a:gd name="connsiteY5" fmla="*/ 23813 h 297180"/>
                    <a:gd name="connsiteX6" fmla="*/ 72390 w 555307"/>
                    <a:gd name="connsiteY6" fmla="*/ 260985 h 297180"/>
                    <a:gd name="connsiteX7" fmla="*/ 0 w 555307"/>
                    <a:gd name="connsiteY7" fmla="*/ 260985 h 297180"/>
                    <a:gd name="connsiteX8" fmla="*/ 0 w 555307"/>
                    <a:gd name="connsiteY8" fmla="*/ 273368 h 297180"/>
                    <a:gd name="connsiteX9" fmla="*/ 23813 w 555307"/>
                    <a:gd name="connsiteY9" fmla="*/ 297180 h 297180"/>
                    <a:gd name="connsiteX10" fmla="*/ 531495 w 555307"/>
                    <a:gd name="connsiteY10" fmla="*/ 297180 h 297180"/>
                    <a:gd name="connsiteX11" fmla="*/ 555308 w 555307"/>
                    <a:gd name="connsiteY11" fmla="*/ 273368 h 297180"/>
                    <a:gd name="connsiteX12" fmla="*/ 555308 w 555307"/>
                    <a:gd name="connsiteY12" fmla="*/ 260985 h 297180"/>
                    <a:gd name="connsiteX13" fmla="*/ 482918 w 555307"/>
                    <a:gd name="connsiteY13" fmla="*/ 260985 h 297180"/>
                    <a:gd name="connsiteX14" fmla="*/ 482918 w 555307"/>
                    <a:gd name="connsiteY14" fmla="*/ 23813 h 297180"/>
                    <a:gd name="connsiteX15" fmla="*/ 227648 w 555307"/>
                    <a:gd name="connsiteY15" fmla="*/ 180975 h 297180"/>
                    <a:gd name="connsiteX16" fmla="*/ 214313 w 555307"/>
                    <a:gd name="connsiteY16" fmla="*/ 194310 h 297180"/>
                    <a:gd name="connsiteX17" fmla="*/ 160973 w 555307"/>
                    <a:gd name="connsiteY17" fmla="*/ 140970 h 297180"/>
                    <a:gd name="connsiteX18" fmla="*/ 214313 w 555307"/>
                    <a:gd name="connsiteY18" fmla="*/ 87630 h 297180"/>
                    <a:gd name="connsiteX19" fmla="*/ 227648 w 555307"/>
                    <a:gd name="connsiteY19" fmla="*/ 100965 h 297180"/>
                    <a:gd name="connsiteX20" fmla="*/ 187642 w 555307"/>
                    <a:gd name="connsiteY20" fmla="*/ 140970 h 297180"/>
                    <a:gd name="connsiteX21" fmla="*/ 227648 w 555307"/>
                    <a:gd name="connsiteY21" fmla="*/ 180975 h 297180"/>
                    <a:gd name="connsiteX22" fmla="*/ 263843 w 555307"/>
                    <a:gd name="connsiteY22" fmla="*/ 200978 h 297180"/>
                    <a:gd name="connsiteX23" fmla="*/ 246698 w 555307"/>
                    <a:gd name="connsiteY23" fmla="*/ 193358 h 297180"/>
                    <a:gd name="connsiteX24" fmla="*/ 291465 w 555307"/>
                    <a:gd name="connsiteY24" fmla="*/ 85725 h 297180"/>
                    <a:gd name="connsiteX25" fmla="*/ 308610 w 555307"/>
                    <a:gd name="connsiteY25" fmla="*/ 93345 h 297180"/>
                    <a:gd name="connsiteX26" fmla="*/ 263843 w 555307"/>
                    <a:gd name="connsiteY26" fmla="*/ 200978 h 297180"/>
                    <a:gd name="connsiteX27" fmla="*/ 340043 w 555307"/>
                    <a:gd name="connsiteY27" fmla="*/ 195263 h 297180"/>
                    <a:gd name="connsiteX28" fmla="*/ 326708 w 555307"/>
                    <a:gd name="connsiteY28" fmla="*/ 181928 h 297180"/>
                    <a:gd name="connsiteX29" fmla="*/ 366713 w 555307"/>
                    <a:gd name="connsiteY29" fmla="*/ 141922 h 297180"/>
                    <a:gd name="connsiteX30" fmla="*/ 326708 w 555307"/>
                    <a:gd name="connsiteY30" fmla="*/ 101918 h 297180"/>
                    <a:gd name="connsiteX31" fmla="*/ 340043 w 555307"/>
                    <a:gd name="connsiteY31" fmla="*/ 88582 h 297180"/>
                    <a:gd name="connsiteX32" fmla="*/ 393383 w 555307"/>
                    <a:gd name="connsiteY32" fmla="*/ 141922 h 297180"/>
                    <a:gd name="connsiteX33" fmla="*/ 340043 w 555307"/>
                    <a:gd name="connsiteY33" fmla="*/ 195263 h 2971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</a:cxnLst>
                  <a:rect l="l" t="t" r="r" b="b"/>
                  <a:pathLst>
                    <a:path w="555307" h="297180">
                      <a:moveTo>
                        <a:pt x="482918" y="23813"/>
                      </a:moveTo>
                      <a:cubicBezTo>
                        <a:pt x="482918" y="10478"/>
                        <a:pt x="472440" y="0"/>
                        <a:pt x="459105" y="0"/>
                      </a:cubicBezTo>
                      <a:lnTo>
                        <a:pt x="459105" y="0"/>
                      </a:lnTo>
                      <a:lnTo>
                        <a:pt x="96203" y="0"/>
                      </a:lnTo>
                      <a:cubicBezTo>
                        <a:pt x="82868" y="0"/>
                        <a:pt x="72390" y="10478"/>
                        <a:pt x="72390" y="23813"/>
                      </a:cubicBezTo>
                      <a:lnTo>
                        <a:pt x="72390" y="23813"/>
                      </a:lnTo>
                      <a:lnTo>
                        <a:pt x="72390" y="260985"/>
                      </a:lnTo>
                      <a:lnTo>
                        <a:pt x="0" y="260985"/>
                      </a:lnTo>
                      <a:lnTo>
                        <a:pt x="0" y="273368"/>
                      </a:lnTo>
                      <a:cubicBezTo>
                        <a:pt x="0" y="286703"/>
                        <a:pt x="10478" y="297180"/>
                        <a:pt x="23813" y="297180"/>
                      </a:cubicBezTo>
                      <a:lnTo>
                        <a:pt x="531495" y="297180"/>
                      </a:lnTo>
                      <a:cubicBezTo>
                        <a:pt x="544830" y="297180"/>
                        <a:pt x="555308" y="286703"/>
                        <a:pt x="555308" y="273368"/>
                      </a:cubicBezTo>
                      <a:lnTo>
                        <a:pt x="555308" y="260985"/>
                      </a:lnTo>
                      <a:lnTo>
                        <a:pt x="482918" y="260985"/>
                      </a:lnTo>
                      <a:lnTo>
                        <a:pt x="482918" y="23813"/>
                      </a:lnTo>
                      <a:close/>
                      <a:moveTo>
                        <a:pt x="227648" y="180975"/>
                      </a:moveTo>
                      <a:lnTo>
                        <a:pt x="214313" y="194310"/>
                      </a:lnTo>
                      <a:lnTo>
                        <a:pt x="160973" y="140970"/>
                      </a:lnTo>
                      <a:lnTo>
                        <a:pt x="214313" y="87630"/>
                      </a:lnTo>
                      <a:lnTo>
                        <a:pt x="227648" y="100965"/>
                      </a:lnTo>
                      <a:lnTo>
                        <a:pt x="187642" y="140970"/>
                      </a:lnTo>
                      <a:lnTo>
                        <a:pt x="227648" y="180975"/>
                      </a:lnTo>
                      <a:close/>
                      <a:moveTo>
                        <a:pt x="263843" y="200978"/>
                      </a:moveTo>
                      <a:lnTo>
                        <a:pt x="246698" y="193358"/>
                      </a:lnTo>
                      <a:lnTo>
                        <a:pt x="291465" y="85725"/>
                      </a:lnTo>
                      <a:lnTo>
                        <a:pt x="308610" y="93345"/>
                      </a:lnTo>
                      <a:lnTo>
                        <a:pt x="263843" y="200978"/>
                      </a:lnTo>
                      <a:close/>
                      <a:moveTo>
                        <a:pt x="340043" y="195263"/>
                      </a:moveTo>
                      <a:lnTo>
                        <a:pt x="326708" y="181928"/>
                      </a:lnTo>
                      <a:lnTo>
                        <a:pt x="366713" y="141922"/>
                      </a:lnTo>
                      <a:lnTo>
                        <a:pt x="326708" y="101918"/>
                      </a:lnTo>
                      <a:lnTo>
                        <a:pt x="340043" y="88582"/>
                      </a:lnTo>
                      <a:lnTo>
                        <a:pt x="393383" y="141922"/>
                      </a:lnTo>
                      <a:lnTo>
                        <a:pt x="340043" y="195263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828754" hangingPunct="1">
                    <a:lnSpc>
                      <a:spcPct val="100000"/>
                    </a:lnSpc>
                    <a:defRPr/>
                  </a:pPr>
                  <a:endParaRPr lang="en-US" sz="3600" b="0" kern="1200" cap="none" spc="0">
                    <a:latin typeface="Calibri" panose="020F0502020204030204"/>
                  </a:endParaRPr>
                </a:p>
              </p:txBody>
            </p:sp>
          </p:grpSp>
          <p:sp>
            <p:nvSpPr>
              <p:cNvPr id="290" name="Rectangle 289">
                <a:extLst>
                  <a:ext uri="{FF2B5EF4-FFF2-40B4-BE49-F238E27FC236}">
                    <a16:creationId xmlns:a16="http://schemas.microsoft.com/office/drawing/2014/main" id="{2AA7612B-8208-4DD2-AA9D-0EE513801591}"/>
                  </a:ext>
                </a:extLst>
              </p:cNvPr>
              <p:cNvSpPr/>
              <p:nvPr/>
            </p:nvSpPr>
            <p:spPr>
              <a:xfrm>
                <a:off x="6500813" y="3495675"/>
                <a:ext cx="366712" cy="176213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828754" hangingPunct="1">
                  <a:lnSpc>
                    <a:spcPct val="100000"/>
                  </a:lnSpc>
                  <a:defRPr/>
                </a:pPr>
                <a:endParaRPr lang="en-US" sz="3600" b="0" kern="1200" cap="none" spc="0">
                  <a:solidFill>
                    <a:srgbClr val="FFFFFF"/>
                  </a:solidFill>
                  <a:latin typeface="Calibri" panose="020F0502020204030204"/>
                </a:endParaRPr>
              </a:p>
            </p:txBody>
          </p:sp>
          <p:sp>
            <p:nvSpPr>
              <p:cNvPr id="291" name="TextBox 290">
                <a:extLst>
                  <a:ext uri="{FF2B5EF4-FFF2-40B4-BE49-F238E27FC236}">
                    <a16:creationId xmlns:a16="http://schemas.microsoft.com/office/drawing/2014/main" id="{6EF7F0FA-2CB2-4B2A-A71A-48C3D88FFC66}"/>
                  </a:ext>
                </a:extLst>
              </p:cNvPr>
              <p:cNvSpPr txBox="1"/>
              <p:nvPr/>
            </p:nvSpPr>
            <p:spPr>
              <a:xfrm>
                <a:off x="6393917" y="3463584"/>
                <a:ext cx="552449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1828754" hangingPunct="1">
                  <a:lnSpc>
                    <a:spcPct val="100000"/>
                  </a:lnSpc>
                  <a:defRPr/>
                </a:pPr>
                <a:r>
                  <a:rPr lang="en-US" sz="2000" b="0" kern="1200" cap="none" spc="0">
                    <a:solidFill>
                      <a:srgbClr val="000000"/>
                    </a:solidFill>
                    <a:latin typeface="Calibri" panose="020F0502020204030204"/>
                  </a:rPr>
                  <a:t>.NET</a:t>
                </a:r>
              </a:p>
            </p:txBody>
          </p:sp>
        </p:grpSp>
        <p:grpSp>
          <p:nvGrpSpPr>
            <p:cNvPr id="267" name="Group 266">
              <a:extLst>
                <a:ext uri="{FF2B5EF4-FFF2-40B4-BE49-F238E27FC236}">
                  <a16:creationId xmlns:a16="http://schemas.microsoft.com/office/drawing/2014/main" id="{0ADE2C49-8B4F-457E-8559-FACF67F901BA}"/>
                </a:ext>
              </a:extLst>
            </p:cNvPr>
            <p:cNvGrpSpPr/>
            <p:nvPr/>
          </p:nvGrpSpPr>
          <p:grpSpPr>
            <a:xfrm>
              <a:off x="833884" y="6117583"/>
              <a:ext cx="624376" cy="809620"/>
              <a:chOff x="7832116" y="1894212"/>
              <a:chExt cx="624376" cy="809620"/>
            </a:xfrm>
          </p:grpSpPr>
          <p:sp>
            <p:nvSpPr>
              <p:cNvPr id="285" name="TextBox 284">
                <a:extLst>
                  <a:ext uri="{FF2B5EF4-FFF2-40B4-BE49-F238E27FC236}">
                    <a16:creationId xmlns:a16="http://schemas.microsoft.com/office/drawing/2014/main" id="{DB3222B1-1B38-4E4A-A858-6C072E6AD1FE}"/>
                  </a:ext>
                </a:extLst>
              </p:cNvPr>
              <p:cNvSpPr txBox="1"/>
              <p:nvPr/>
            </p:nvSpPr>
            <p:spPr>
              <a:xfrm>
                <a:off x="7868079" y="2420980"/>
                <a:ext cx="552449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1828754" hangingPunct="1">
                  <a:lnSpc>
                    <a:spcPct val="100000"/>
                  </a:lnSpc>
                  <a:defRPr/>
                </a:pPr>
                <a:r>
                  <a:rPr lang="en-US" sz="2000" b="0" kern="1200" cap="none" spc="0">
                    <a:latin typeface="Calibri" panose="020F0502020204030204"/>
                  </a:rPr>
                  <a:t>.NET</a:t>
                </a:r>
              </a:p>
            </p:txBody>
          </p:sp>
          <p:grpSp>
            <p:nvGrpSpPr>
              <p:cNvPr id="286" name="Graphic 72" descr="Programmer male outline">
                <a:extLst>
                  <a:ext uri="{FF2B5EF4-FFF2-40B4-BE49-F238E27FC236}">
                    <a16:creationId xmlns:a16="http://schemas.microsoft.com/office/drawing/2014/main" id="{92FC9937-2138-4125-A636-144D2165F9D7}"/>
                  </a:ext>
                </a:extLst>
              </p:cNvPr>
              <p:cNvGrpSpPr/>
              <p:nvPr/>
            </p:nvGrpSpPr>
            <p:grpSpPr>
              <a:xfrm>
                <a:off x="7832116" y="1894212"/>
                <a:ext cx="624376" cy="809620"/>
                <a:chOff x="7832116" y="1894212"/>
                <a:chExt cx="624376" cy="809620"/>
              </a:xfrm>
              <a:solidFill>
                <a:schemeClr val="tx1"/>
              </a:solidFill>
            </p:grpSpPr>
            <p:sp>
              <p:nvSpPr>
                <p:cNvPr id="287" name="Freeform: Shape 286">
                  <a:extLst>
                    <a:ext uri="{FF2B5EF4-FFF2-40B4-BE49-F238E27FC236}">
                      <a16:creationId xmlns:a16="http://schemas.microsoft.com/office/drawing/2014/main" id="{4A0B03A0-F2E6-4266-9930-9801F117C570}"/>
                    </a:ext>
                  </a:extLst>
                </p:cNvPr>
                <p:cNvSpPr/>
                <p:nvPr/>
              </p:nvSpPr>
              <p:spPr>
                <a:xfrm>
                  <a:off x="7832116" y="1894212"/>
                  <a:ext cx="624376" cy="742817"/>
                </a:xfrm>
                <a:custGeom>
                  <a:avLst/>
                  <a:gdLst>
                    <a:gd name="connsiteX0" fmla="*/ 451419 w 624376"/>
                    <a:gd name="connsiteY0" fmla="*/ 425953 h 742817"/>
                    <a:gd name="connsiteX1" fmla="*/ 563440 w 624376"/>
                    <a:gd name="connsiteY1" fmla="*/ 483763 h 742817"/>
                    <a:gd name="connsiteX2" fmla="*/ 588364 w 624376"/>
                    <a:gd name="connsiteY2" fmla="*/ 533615 h 742817"/>
                    <a:gd name="connsiteX3" fmla="*/ 605088 w 624376"/>
                    <a:gd name="connsiteY3" fmla="*/ 670717 h 742817"/>
                    <a:gd name="connsiteX4" fmla="*/ 593288 w 624376"/>
                    <a:gd name="connsiteY4" fmla="*/ 697264 h 742817"/>
                    <a:gd name="connsiteX5" fmla="*/ 540821 w 624376"/>
                    <a:gd name="connsiteY5" fmla="*/ 722719 h 742817"/>
                    <a:gd name="connsiteX6" fmla="*/ 540821 w 624376"/>
                    <a:gd name="connsiteY6" fmla="*/ 742802 h 742817"/>
                    <a:gd name="connsiteX7" fmla="*/ 603921 w 624376"/>
                    <a:gd name="connsiteY7" fmla="*/ 713068 h 742817"/>
                    <a:gd name="connsiteX8" fmla="*/ 624007 w 624376"/>
                    <a:gd name="connsiteY8" fmla="*/ 668475 h 742817"/>
                    <a:gd name="connsiteX9" fmla="*/ 607399 w 624376"/>
                    <a:gd name="connsiteY9" fmla="*/ 532729 h 742817"/>
                    <a:gd name="connsiteX10" fmla="*/ 575346 w 624376"/>
                    <a:gd name="connsiteY10" fmla="*/ 468900 h 742817"/>
                    <a:gd name="connsiteX11" fmla="*/ 456611 w 624376"/>
                    <a:gd name="connsiteY11" fmla="*/ 407601 h 742817"/>
                    <a:gd name="connsiteX12" fmla="*/ 409728 w 624376"/>
                    <a:gd name="connsiteY12" fmla="*/ 388361 h 742817"/>
                    <a:gd name="connsiteX13" fmla="*/ 397910 w 624376"/>
                    <a:gd name="connsiteY13" fmla="*/ 370736 h 742817"/>
                    <a:gd name="connsiteX14" fmla="*/ 397910 w 624376"/>
                    <a:gd name="connsiteY14" fmla="*/ 342660 h 742817"/>
                    <a:gd name="connsiteX15" fmla="*/ 455079 w 624376"/>
                    <a:gd name="connsiteY15" fmla="*/ 228618 h 742817"/>
                    <a:gd name="connsiteX16" fmla="*/ 455079 w 624376"/>
                    <a:gd name="connsiteY16" fmla="*/ 201007 h 742817"/>
                    <a:gd name="connsiteX17" fmla="*/ 470613 w 624376"/>
                    <a:gd name="connsiteY17" fmla="*/ 204257 h 742817"/>
                    <a:gd name="connsiteX18" fmla="*/ 480138 w 624376"/>
                    <a:gd name="connsiteY18" fmla="*/ 194732 h 742817"/>
                    <a:gd name="connsiteX19" fmla="*/ 479650 w 624376"/>
                    <a:gd name="connsiteY19" fmla="*/ 191723 h 742817"/>
                    <a:gd name="connsiteX20" fmla="*/ 470004 w 624376"/>
                    <a:gd name="connsiteY20" fmla="*/ 162767 h 742817"/>
                    <a:gd name="connsiteX21" fmla="*/ 459918 w 624376"/>
                    <a:gd name="connsiteY21" fmla="*/ 122439 h 742817"/>
                    <a:gd name="connsiteX22" fmla="*/ 377965 w 624376"/>
                    <a:gd name="connsiteY22" fmla="*/ 16771 h 742817"/>
                    <a:gd name="connsiteX23" fmla="*/ 356803 w 624376"/>
                    <a:gd name="connsiteY23" fmla="*/ 18329 h 742817"/>
                    <a:gd name="connsiteX24" fmla="*/ 353929 w 624376"/>
                    <a:gd name="connsiteY24" fmla="*/ 14065 h 742817"/>
                    <a:gd name="connsiteX25" fmla="*/ 336814 w 624376"/>
                    <a:gd name="connsiteY25" fmla="*/ 2428 h 742817"/>
                    <a:gd name="connsiteX26" fmla="*/ 167761 w 624376"/>
                    <a:gd name="connsiteY26" fmla="*/ 109514 h 742817"/>
                    <a:gd name="connsiteX27" fmla="*/ 161474 w 624376"/>
                    <a:gd name="connsiteY27" fmla="*/ 149519 h 742817"/>
                    <a:gd name="connsiteX28" fmla="*/ 161385 w 624376"/>
                    <a:gd name="connsiteY28" fmla="*/ 163751 h 742817"/>
                    <a:gd name="connsiteX29" fmla="*/ 153311 w 624376"/>
                    <a:gd name="connsiteY29" fmla="*/ 202479 h 742817"/>
                    <a:gd name="connsiteX30" fmla="*/ 135572 w 624376"/>
                    <a:gd name="connsiteY30" fmla="*/ 243892 h 742817"/>
                    <a:gd name="connsiteX31" fmla="*/ 140573 w 624376"/>
                    <a:gd name="connsiteY31" fmla="*/ 256400 h 742817"/>
                    <a:gd name="connsiteX32" fmla="*/ 144325 w 624376"/>
                    <a:gd name="connsiteY32" fmla="*/ 257170 h 742817"/>
                    <a:gd name="connsiteX33" fmla="*/ 146529 w 624376"/>
                    <a:gd name="connsiteY33" fmla="*/ 256910 h 742817"/>
                    <a:gd name="connsiteX34" fmla="*/ 171073 w 624376"/>
                    <a:gd name="connsiteY34" fmla="*/ 250394 h 742817"/>
                    <a:gd name="connsiteX35" fmla="*/ 226414 w 624376"/>
                    <a:gd name="connsiteY35" fmla="*/ 342605 h 742817"/>
                    <a:gd name="connsiteX36" fmla="*/ 226414 w 624376"/>
                    <a:gd name="connsiteY36" fmla="*/ 370736 h 742817"/>
                    <a:gd name="connsiteX37" fmla="*/ 214595 w 624376"/>
                    <a:gd name="connsiteY37" fmla="*/ 388357 h 742817"/>
                    <a:gd name="connsiteX38" fmla="*/ 167396 w 624376"/>
                    <a:gd name="connsiteY38" fmla="*/ 407731 h 742817"/>
                    <a:gd name="connsiteX39" fmla="*/ 49177 w 624376"/>
                    <a:gd name="connsiteY39" fmla="*/ 468770 h 742817"/>
                    <a:gd name="connsiteX40" fmla="*/ 16961 w 624376"/>
                    <a:gd name="connsiteY40" fmla="*/ 532729 h 742817"/>
                    <a:gd name="connsiteX41" fmla="*/ 361 w 624376"/>
                    <a:gd name="connsiteY41" fmla="*/ 668546 h 742817"/>
                    <a:gd name="connsiteX42" fmla="*/ 20468 w 624376"/>
                    <a:gd name="connsiteY42" fmla="*/ 713073 h 742817"/>
                    <a:gd name="connsiteX43" fmla="*/ 83619 w 624376"/>
                    <a:gd name="connsiteY43" fmla="*/ 742818 h 742817"/>
                    <a:gd name="connsiteX44" fmla="*/ 83619 w 624376"/>
                    <a:gd name="connsiteY44" fmla="*/ 722734 h 742817"/>
                    <a:gd name="connsiteX45" fmla="*/ 31097 w 624376"/>
                    <a:gd name="connsiteY45" fmla="*/ 697264 h 742817"/>
                    <a:gd name="connsiteX46" fmla="*/ 19279 w 624376"/>
                    <a:gd name="connsiteY46" fmla="*/ 670785 h 742817"/>
                    <a:gd name="connsiteX47" fmla="*/ 35924 w 624376"/>
                    <a:gd name="connsiteY47" fmla="*/ 534577 h 742817"/>
                    <a:gd name="connsiteX48" fmla="*/ 35994 w 624376"/>
                    <a:gd name="connsiteY48" fmla="*/ 533625 h 742817"/>
                    <a:gd name="connsiteX49" fmla="*/ 61076 w 624376"/>
                    <a:gd name="connsiteY49" fmla="*/ 483647 h 742817"/>
                    <a:gd name="connsiteX50" fmla="*/ 172899 w 624376"/>
                    <a:gd name="connsiteY50" fmla="*/ 425978 h 742817"/>
                    <a:gd name="connsiteX51" fmla="*/ 192711 w 624376"/>
                    <a:gd name="connsiteY51" fmla="*/ 419032 h 742817"/>
                    <a:gd name="connsiteX52" fmla="*/ 312187 w 624376"/>
                    <a:gd name="connsiteY52" fmla="*/ 447703 h 742817"/>
                    <a:gd name="connsiteX53" fmla="*/ 431640 w 624376"/>
                    <a:gd name="connsiteY53" fmla="*/ 419032 h 742817"/>
                    <a:gd name="connsiteX54" fmla="*/ 170821 w 624376"/>
                    <a:gd name="connsiteY54" fmla="*/ 209987 h 742817"/>
                    <a:gd name="connsiteX55" fmla="*/ 180441 w 624376"/>
                    <a:gd name="connsiteY55" fmla="*/ 163869 h 742817"/>
                    <a:gd name="connsiteX56" fmla="*/ 180530 w 624376"/>
                    <a:gd name="connsiteY56" fmla="*/ 149642 h 742817"/>
                    <a:gd name="connsiteX57" fmla="*/ 185873 w 624376"/>
                    <a:gd name="connsiteY57" fmla="*/ 115430 h 742817"/>
                    <a:gd name="connsiteX58" fmla="*/ 311082 w 624376"/>
                    <a:gd name="connsiteY58" fmla="*/ 19045 h 742817"/>
                    <a:gd name="connsiteX59" fmla="*/ 333304 w 624376"/>
                    <a:gd name="connsiteY59" fmla="*/ 21152 h 742817"/>
                    <a:gd name="connsiteX60" fmla="*/ 338128 w 624376"/>
                    <a:gd name="connsiteY60" fmla="*/ 24701 h 742817"/>
                    <a:gd name="connsiteX61" fmla="*/ 346625 w 624376"/>
                    <a:gd name="connsiteY61" fmla="*/ 37314 h 742817"/>
                    <a:gd name="connsiteX62" fmla="*/ 359845 w 624376"/>
                    <a:gd name="connsiteY62" fmla="*/ 39895 h 742817"/>
                    <a:gd name="connsiteX63" fmla="*/ 360275 w 624376"/>
                    <a:gd name="connsiteY63" fmla="*/ 39588 h 742817"/>
                    <a:gd name="connsiteX64" fmla="*/ 367944 w 624376"/>
                    <a:gd name="connsiteY64" fmla="*/ 33789 h 742817"/>
                    <a:gd name="connsiteX65" fmla="*/ 369047 w 624376"/>
                    <a:gd name="connsiteY65" fmla="*/ 33599 h 742817"/>
                    <a:gd name="connsiteX66" fmla="*/ 441223 w 624376"/>
                    <a:gd name="connsiteY66" fmla="*/ 126109 h 742817"/>
                    <a:gd name="connsiteX67" fmla="*/ 441228 w 624376"/>
                    <a:gd name="connsiteY67" fmla="*/ 126109 h 742817"/>
                    <a:gd name="connsiteX68" fmla="*/ 451929 w 624376"/>
                    <a:gd name="connsiteY68" fmla="*/ 168791 h 742817"/>
                    <a:gd name="connsiteX69" fmla="*/ 455827 w 624376"/>
                    <a:gd name="connsiteY69" fmla="*/ 180492 h 742817"/>
                    <a:gd name="connsiteX70" fmla="*/ 399248 w 624376"/>
                    <a:gd name="connsiteY70" fmla="*/ 119151 h 742817"/>
                    <a:gd name="connsiteX71" fmla="*/ 391663 w 624376"/>
                    <a:gd name="connsiteY71" fmla="*/ 114695 h 742817"/>
                    <a:gd name="connsiteX72" fmla="*/ 383662 w 624376"/>
                    <a:gd name="connsiteY72" fmla="*/ 118361 h 742817"/>
                    <a:gd name="connsiteX73" fmla="*/ 160780 w 624376"/>
                    <a:gd name="connsiteY73" fmla="*/ 233427 h 742817"/>
                    <a:gd name="connsiteX74" fmla="*/ 189585 w 624376"/>
                    <a:gd name="connsiteY74" fmla="*/ 244913 h 742817"/>
                    <a:gd name="connsiteX75" fmla="*/ 390248 w 624376"/>
                    <a:gd name="connsiteY75" fmla="*/ 139968 h 742817"/>
                    <a:gd name="connsiteX76" fmla="*/ 436032 w 624376"/>
                    <a:gd name="connsiteY76" fmla="*/ 190069 h 742817"/>
                    <a:gd name="connsiteX77" fmla="*/ 436032 w 624376"/>
                    <a:gd name="connsiteY77" fmla="*/ 228616 h 742817"/>
                    <a:gd name="connsiteX78" fmla="*/ 312348 w 624376"/>
                    <a:gd name="connsiteY78" fmla="*/ 352446 h 742817"/>
                    <a:gd name="connsiteX79" fmla="*/ 189585 w 624376"/>
                    <a:gd name="connsiteY79" fmla="*/ 244911 h 742817"/>
                    <a:gd name="connsiteX80" fmla="*/ 312194 w 624376"/>
                    <a:gd name="connsiteY80" fmla="*/ 428643 h 742817"/>
                    <a:gd name="connsiteX81" fmla="*/ 213881 w 624376"/>
                    <a:gd name="connsiteY81" fmla="*/ 409240 h 742817"/>
                    <a:gd name="connsiteX82" fmla="*/ 221822 w 624376"/>
                    <a:gd name="connsiteY82" fmla="*/ 405979 h 742817"/>
                    <a:gd name="connsiteX83" fmla="*/ 245459 w 624376"/>
                    <a:gd name="connsiteY83" fmla="*/ 370737 h 742817"/>
                    <a:gd name="connsiteX84" fmla="*/ 245459 w 624376"/>
                    <a:gd name="connsiteY84" fmla="*/ 354754 h 742817"/>
                    <a:gd name="connsiteX85" fmla="*/ 378860 w 624376"/>
                    <a:gd name="connsiteY85" fmla="*/ 354897 h 742817"/>
                    <a:gd name="connsiteX86" fmla="*/ 378860 w 624376"/>
                    <a:gd name="connsiteY86" fmla="*/ 370738 h 742817"/>
                    <a:gd name="connsiteX87" fmla="*/ 402492 w 624376"/>
                    <a:gd name="connsiteY87" fmla="*/ 405980 h 742817"/>
                    <a:gd name="connsiteX88" fmla="*/ 410461 w 624376"/>
                    <a:gd name="connsiteY88" fmla="*/ 409252 h 742817"/>
                    <a:gd name="connsiteX89" fmla="*/ 312194 w 624376"/>
                    <a:gd name="connsiteY89" fmla="*/ 428643 h 7428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</a:cxnLst>
                  <a:rect l="l" t="t" r="r" b="b"/>
                  <a:pathLst>
                    <a:path w="624376" h="742817">
                      <a:moveTo>
                        <a:pt x="451419" y="425953"/>
                      </a:moveTo>
                      <a:cubicBezTo>
                        <a:pt x="492458" y="440680"/>
                        <a:pt x="531289" y="457461"/>
                        <a:pt x="563440" y="483763"/>
                      </a:cubicBezTo>
                      <a:cubicBezTo>
                        <a:pt x="578838" y="495773"/>
                        <a:pt x="587996" y="514090"/>
                        <a:pt x="588364" y="533615"/>
                      </a:cubicBezTo>
                      <a:lnTo>
                        <a:pt x="605088" y="670717"/>
                      </a:lnTo>
                      <a:cubicBezTo>
                        <a:pt x="606438" y="681078"/>
                        <a:pt x="601883" y="691325"/>
                        <a:pt x="593288" y="697264"/>
                      </a:cubicBezTo>
                      <a:cubicBezTo>
                        <a:pt x="576901" y="707854"/>
                        <a:pt x="559282" y="716403"/>
                        <a:pt x="540821" y="722719"/>
                      </a:cubicBezTo>
                      <a:lnTo>
                        <a:pt x="540821" y="742802"/>
                      </a:lnTo>
                      <a:cubicBezTo>
                        <a:pt x="563053" y="735663"/>
                        <a:pt x="584263" y="725669"/>
                        <a:pt x="603921" y="713068"/>
                      </a:cubicBezTo>
                      <a:cubicBezTo>
                        <a:pt x="618452" y="703150"/>
                        <a:pt x="626208" y="685931"/>
                        <a:pt x="624007" y="668475"/>
                      </a:cubicBezTo>
                      <a:lnTo>
                        <a:pt x="607399" y="532729"/>
                      </a:lnTo>
                      <a:cubicBezTo>
                        <a:pt x="606792" y="507731"/>
                        <a:pt x="595033" y="484316"/>
                        <a:pt x="575346" y="468900"/>
                      </a:cubicBezTo>
                      <a:cubicBezTo>
                        <a:pt x="540791" y="440629"/>
                        <a:pt x="499763" y="423021"/>
                        <a:pt x="456611" y="407601"/>
                      </a:cubicBezTo>
                      <a:lnTo>
                        <a:pt x="409728" y="388361"/>
                      </a:lnTo>
                      <a:cubicBezTo>
                        <a:pt x="402565" y="385443"/>
                        <a:pt x="397889" y="378470"/>
                        <a:pt x="397910" y="370736"/>
                      </a:cubicBezTo>
                      <a:lnTo>
                        <a:pt x="397910" y="342660"/>
                      </a:lnTo>
                      <a:cubicBezTo>
                        <a:pt x="433857" y="315765"/>
                        <a:pt x="455038" y="273512"/>
                        <a:pt x="455079" y="228618"/>
                      </a:cubicBezTo>
                      <a:lnTo>
                        <a:pt x="455079" y="201007"/>
                      </a:lnTo>
                      <a:cubicBezTo>
                        <a:pt x="460011" y="203042"/>
                        <a:pt x="465279" y="204144"/>
                        <a:pt x="470613" y="204257"/>
                      </a:cubicBezTo>
                      <a:cubicBezTo>
                        <a:pt x="475873" y="204257"/>
                        <a:pt x="480138" y="199993"/>
                        <a:pt x="480138" y="194732"/>
                      </a:cubicBezTo>
                      <a:cubicBezTo>
                        <a:pt x="480138" y="193709"/>
                        <a:pt x="479973" y="192694"/>
                        <a:pt x="479650" y="191723"/>
                      </a:cubicBezTo>
                      <a:lnTo>
                        <a:pt x="470004" y="162767"/>
                      </a:lnTo>
                      <a:cubicBezTo>
                        <a:pt x="465796" y="149550"/>
                        <a:pt x="462427" y="136081"/>
                        <a:pt x="459918" y="122439"/>
                      </a:cubicBezTo>
                      <a:cubicBezTo>
                        <a:pt x="450524" y="76386"/>
                        <a:pt x="420232" y="37328"/>
                        <a:pt x="377965" y="16771"/>
                      </a:cubicBezTo>
                      <a:cubicBezTo>
                        <a:pt x="371186" y="13238"/>
                        <a:pt x="362992" y="13842"/>
                        <a:pt x="356803" y="18329"/>
                      </a:cubicBezTo>
                      <a:lnTo>
                        <a:pt x="353929" y="14065"/>
                      </a:lnTo>
                      <a:cubicBezTo>
                        <a:pt x="350028" y="8035"/>
                        <a:pt x="343856" y="3838"/>
                        <a:pt x="336814" y="2428"/>
                      </a:cubicBezTo>
                      <a:cubicBezTo>
                        <a:pt x="263085" y="-11435"/>
                        <a:pt x="191987" y="35370"/>
                        <a:pt x="167761" y="109514"/>
                      </a:cubicBezTo>
                      <a:cubicBezTo>
                        <a:pt x="163610" y="122444"/>
                        <a:pt x="161488" y="135939"/>
                        <a:pt x="161474" y="149519"/>
                      </a:cubicBezTo>
                      <a:lnTo>
                        <a:pt x="161385" y="163751"/>
                      </a:lnTo>
                      <a:cubicBezTo>
                        <a:pt x="161318" y="177071"/>
                        <a:pt x="158573" y="190242"/>
                        <a:pt x="153311" y="202479"/>
                      </a:cubicBezTo>
                      <a:lnTo>
                        <a:pt x="135572" y="243892"/>
                      </a:lnTo>
                      <a:cubicBezTo>
                        <a:pt x="133499" y="248727"/>
                        <a:pt x="135738" y="254327"/>
                        <a:pt x="140573" y="256400"/>
                      </a:cubicBezTo>
                      <a:cubicBezTo>
                        <a:pt x="141759" y="256908"/>
                        <a:pt x="143036" y="257170"/>
                        <a:pt x="144325" y="257170"/>
                      </a:cubicBezTo>
                      <a:cubicBezTo>
                        <a:pt x="145067" y="257171"/>
                        <a:pt x="145807" y="257084"/>
                        <a:pt x="146529" y="256910"/>
                      </a:cubicBezTo>
                      <a:cubicBezTo>
                        <a:pt x="148122" y="256529"/>
                        <a:pt x="157183" y="254339"/>
                        <a:pt x="171073" y="250394"/>
                      </a:cubicBezTo>
                      <a:cubicBezTo>
                        <a:pt x="176797" y="287169"/>
                        <a:pt x="196654" y="320255"/>
                        <a:pt x="226414" y="342605"/>
                      </a:cubicBezTo>
                      <a:lnTo>
                        <a:pt x="226414" y="370736"/>
                      </a:lnTo>
                      <a:cubicBezTo>
                        <a:pt x="226433" y="378469"/>
                        <a:pt x="221757" y="385441"/>
                        <a:pt x="214595" y="388357"/>
                      </a:cubicBezTo>
                      <a:lnTo>
                        <a:pt x="167396" y="407731"/>
                      </a:lnTo>
                      <a:cubicBezTo>
                        <a:pt x="124379" y="423120"/>
                        <a:pt x="83502" y="440687"/>
                        <a:pt x="49177" y="468770"/>
                      </a:cubicBezTo>
                      <a:cubicBezTo>
                        <a:pt x="29408" y="484194"/>
                        <a:pt x="17587" y="507663"/>
                        <a:pt x="16961" y="532729"/>
                      </a:cubicBezTo>
                      <a:lnTo>
                        <a:pt x="361" y="668546"/>
                      </a:lnTo>
                      <a:cubicBezTo>
                        <a:pt x="-1814" y="685984"/>
                        <a:pt x="5948" y="703174"/>
                        <a:pt x="20468" y="713073"/>
                      </a:cubicBezTo>
                      <a:cubicBezTo>
                        <a:pt x="40143" y="725677"/>
                        <a:pt x="61370" y="735676"/>
                        <a:pt x="83619" y="742818"/>
                      </a:cubicBezTo>
                      <a:lnTo>
                        <a:pt x="83619" y="722734"/>
                      </a:lnTo>
                      <a:cubicBezTo>
                        <a:pt x="65139" y="716415"/>
                        <a:pt x="47501" y="707862"/>
                        <a:pt x="31097" y="697264"/>
                      </a:cubicBezTo>
                      <a:cubicBezTo>
                        <a:pt x="22514" y="691345"/>
                        <a:pt x="17954" y="681127"/>
                        <a:pt x="19279" y="670785"/>
                      </a:cubicBezTo>
                      <a:lnTo>
                        <a:pt x="35924" y="534577"/>
                      </a:lnTo>
                      <a:lnTo>
                        <a:pt x="35994" y="533625"/>
                      </a:lnTo>
                      <a:cubicBezTo>
                        <a:pt x="36378" y="514033"/>
                        <a:pt x="45597" y="495664"/>
                        <a:pt x="61076" y="483647"/>
                      </a:cubicBezTo>
                      <a:cubicBezTo>
                        <a:pt x="93087" y="457453"/>
                        <a:pt x="131876" y="440700"/>
                        <a:pt x="172899" y="425978"/>
                      </a:cubicBezTo>
                      <a:lnTo>
                        <a:pt x="192711" y="419032"/>
                      </a:lnTo>
                      <a:cubicBezTo>
                        <a:pt x="218481" y="436803"/>
                        <a:pt x="263515" y="447703"/>
                        <a:pt x="312187" y="447703"/>
                      </a:cubicBezTo>
                      <a:cubicBezTo>
                        <a:pt x="360840" y="447703"/>
                        <a:pt x="405870" y="436806"/>
                        <a:pt x="431640" y="419032"/>
                      </a:cubicBezTo>
                      <a:close/>
                      <a:moveTo>
                        <a:pt x="170821" y="209987"/>
                      </a:moveTo>
                      <a:cubicBezTo>
                        <a:pt x="177089" y="195416"/>
                        <a:pt x="180361" y="179732"/>
                        <a:pt x="180441" y="163869"/>
                      </a:cubicBezTo>
                      <a:lnTo>
                        <a:pt x="180530" y="149642"/>
                      </a:lnTo>
                      <a:cubicBezTo>
                        <a:pt x="180530" y="138030"/>
                        <a:pt x="182333" y="126488"/>
                        <a:pt x="185873" y="115430"/>
                      </a:cubicBezTo>
                      <a:cubicBezTo>
                        <a:pt x="204703" y="57778"/>
                        <a:pt x="255026" y="19045"/>
                        <a:pt x="311082" y="19045"/>
                      </a:cubicBezTo>
                      <a:cubicBezTo>
                        <a:pt x="318538" y="19059"/>
                        <a:pt x="325978" y="19763"/>
                        <a:pt x="333304" y="21152"/>
                      </a:cubicBezTo>
                      <a:cubicBezTo>
                        <a:pt x="335317" y="21654"/>
                        <a:pt x="337049" y="22930"/>
                        <a:pt x="338128" y="24701"/>
                      </a:cubicBezTo>
                      <a:lnTo>
                        <a:pt x="346625" y="37314"/>
                      </a:lnTo>
                      <a:cubicBezTo>
                        <a:pt x="349563" y="41678"/>
                        <a:pt x="355482" y="42833"/>
                        <a:pt x="359845" y="39895"/>
                      </a:cubicBezTo>
                      <a:cubicBezTo>
                        <a:pt x="359991" y="39796"/>
                        <a:pt x="360135" y="39694"/>
                        <a:pt x="360275" y="39588"/>
                      </a:cubicBezTo>
                      <a:lnTo>
                        <a:pt x="367944" y="33789"/>
                      </a:lnTo>
                      <a:cubicBezTo>
                        <a:pt x="368249" y="33529"/>
                        <a:pt x="368671" y="33456"/>
                        <a:pt x="369047" y="33599"/>
                      </a:cubicBezTo>
                      <a:cubicBezTo>
                        <a:pt x="406349" y="51326"/>
                        <a:pt x="433101" y="85615"/>
                        <a:pt x="441223" y="126109"/>
                      </a:cubicBezTo>
                      <a:lnTo>
                        <a:pt x="441228" y="126109"/>
                      </a:lnTo>
                      <a:cubicBezTo>
                        <a:pt x="443887" y="140549"/>
                        <a:pt x="447462" y="154804"/>
                        <a:pt x="451929" y="168791"/>
                      </a:cubicBezTo>
                      <a:lnTo>
                        <a:pt x="455827" y="180492"/>
                      </a:lnTo>
                      <a:cubicBezTo>
                        <a:pt x="435675" y="169079"/>
                        <a:pt x="411951" y="139401"/>
                        <a:pt x="399248" y="119151"/>
                      </a:cubicBezTo>
                      <a:cubicBezTo>
                        <a:pt x="397599" y="116517"/>
                        <a:pt x="394767" y="114854"/>
                        <a:pt x="391663" y="114695"/>
                      </a:cubicBezTo>
                      <a:cubicBezTo>
                        <a:pt x="388553" y="114515"/>
                        <a:pt x="385556" y="115888"/>
                        <a:pt x="383662" y="118361"/>
                      </a:cubicBezTo>
                      <a:cubicBezTo>
                        <a:pt x="336011" y="179622"/>
                        <a:pt x="208772" y="219977"/>
                        <a:pt x="160780" y="233427"/>
                      </a:cubicBezTo>
                      <a:close/>
                      <a:moveTo>
                        <a:pt x="189585" y="244913"/>
                      </a:moveTo>
                      <a:cubicBezTo>
                        <a:pt x="245602" y="227688"/>
                        <a:pt x="341740" y="192222"/>
                        <a:pt x="390248" y="139968"/>
                      </a:cubicBezTo>
                      <a:cubicBezTo>
                        <a:pt x="402976" y="158819"/>
                        <a:pt x="418401" y="175699"/>
                        <a:pt x="436032" y="190069"/>
                      </a:cubicBezTo>
                      <a:lnTo>
                        <a:pt x="436032" y="228616"/>
                      </a:lnTo>
                      <a:cubicBezTo>
                        <a:pt x="436072" y="296966"/>
                        <a:pt x="380697" y="352406"/>
                        <a:pt x="312348" y="352446"/>
                      </a:cubicBezTo>
                      <a:cubicBezTo>
                        <a:pt x="250240" y="352483"/>
                        <a:pt x="197726" y="306482"/>
                        <a:pt x="189585" y="244911"/>
                      </a:cubicBezTo>
                      <a:close/>
                      <a:moveTo>
                        <a:pt x="312194" y="428643"/>
                      </a:moveTo>
                      <a:cubicBezTo>
                        <a:pt x="278395" y="429476"/>
                        <a:pt x="244828" y="422851"/>
                        <a:pt x="213881" y="409240"/>
                      </a:cubicBezTo>
                      <a:lnTo>
                        <a:pt x="221822" y="405979"/>
                      </a:lnTo>
                      <a:cubicBezTo>
                        <a:pt x="236143" y="400142"/>
                        <a:pt x="245493" y="386202"/>
                        <a:pt x="245459" y="370737"/>
                      </a:cubicBezTo>
                      <a:lnTo>
                        <a:pt x="245459" y="354754"/>
                      </a:lnTo>
                      <a:cubicBezTo>
                        <a:pt x="287125" y="377024"/>
                        <a:pt x="337146" y="377078"/>
                        <a:pt x="378860" y="354897"/>
                      </a:cubicBezTo>
                      <a:lnTo>
                        <a:pt x="378860" y="370738"/>
                      </a:lnTo>
                      <a:cubicBezTo>
                        <a:pt x="378827" y="386201"/>
                        <a:pt x="388174" y="400141"/>
                        <a:pt x="402492" y="405980"/>
                      </a:cubicBezTo>
                      <a:lnTo>
                        <a:pt x="410461" y="409252"/>
                      </a:lnTo>
                      <a:cubicBezTo>
                        <a:pt x="379527" y="422854"/>
                        <a:pt x="345976" y="429475"/>
                        <a:pt x="312194" y="428643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828754" hangingPunct="1">
                    <a:lnSpc>
                      <a:spcPct val="100000"/>
                    </a:lnSpc>
                    <a:defRPr/>
                  </a:pPr>
                  <a:endParaRPr lang="en-US" sz="3600" b="0" kern="1200" cap="none" spc="0">
                    <a:latin typeface="Calibri" panose="020F0502020204030204"/>
                  </a:endParaRPr>
                </a:p>
              </p:txBody>
            </p:sp>
            <p:sp>
              <p:nvSpPr>
                <p:cNvPr id="288" name="Freeform: Shape 287">
                  <a:extLst>
                    <a:ext uri="{FF2B5EF4-FFF2-40B4-BE49-F238E27FC236}">
                      <a16:creationId xmlns:a16="http://schemas.microsoft.com/office/drawing/2014/main" id="{9BF449A7-2B3D-4097-9B45-9DA006D1CFFE}"/>
                    </a:ext>
                  </a:extLst>
                </p:cNvPr>
                <p:cNvSpPr/>
                <p:nvPr/>
              </p:nvSpPr>
              <p:spPr>
                <a:xfrm>
                  <a:off x="7868115" y="2399032"/>
                  <a:ext cx="552448" cy="304800"/>
                </a:xfrm>
                <a:custGeom>
                  <a:avLst/>
                  <a:gdLst>
                    <a:gd name="connsiteX0" fmla="*/ 485773 w 552448"/>
                    <a:gd name="connsiteY0" fmla="*/ 33719 h 304800"/>
                    <a:gd name="connsiteX1" fmla="*/ 451865 w 552448"/>
                    <a:gd name="connsiteY1" fmla="*/ 0 h 304800"/>
                    <a:gd name="connsiteX2" fmla="*/ 451771 w 552448"/>
                    <a:gd name="connsiteY2" fmla="*/ 0 h 304800"/>
                    <a:gd name="connsiteX3" fmla="*/ 100394 w 552448"/>
                    <a:gd name="connsiteY3" fmla="*/ 0 h 304800"/>
                    <a:gd name="connsiteX4" fmla="*/ 66675 w 552448"/>
                    <a:gd name="connsiteY4" fmla="*/ 33719 h 304800"/>
                    <a:gd name="connsiteX5" fmla="*/ 66675 w 552448"/>
                    <a:gd name="connsiteY5" fmla="*/ 249460 h 304800"/>
                    <a:gd name="connsiteX6" fmla="*/ 0 w 552448"/>
                    <a:gd name="connsiteY6" fmla="*/ 249460 h 304800"/>
                    <a:gd name="connsiteX7" fmla="*/ 0 w 552448"/>
                    <a:gd name="connsiteY7" fmla="*/ 271120 h 304800"/>
                    <a:gd name="connsiteX8" fmla="*/ 33718 w 552448"/>
                    <a:gd name="connsiteY8" fmla="*/ 304800 h 304800"/>
                    <a:gd name="connsiteX9" fmla="*/ 518767 w 552448"/>
                    <a:gd name="connsiteY9" fmla="*/ 304800 h 304800"/>
                    <a:gd name="connsiteX10" fmla="*/ 552448 w 552448"/>
                    <a:gd name="connsiteY10" fmla="*/ 271082 h 304800"/>
                    <a:gd name="connsiteX11" fmla="*/ 552448 w 552448"/>
                    <a:gd name="connsiteY11" fmla="*/ 249460 h 304800"/>
                    <a:gd name="connsiteX12" fmla="*/ 485773 w 552448"/>
                    <a:gd name="connsiteY12" fmla="*/ 249460 h 304800"/>
                    <a:gd name="connsiteX13" fmla="*/ 533398 w 552448"/>
                    <a:gd name="connsiteY13" fmla="*/ 268510 h 304800"/>
                    <a:gd name="connsiteX14" fmla="*/ 533398 w 552448"/>
                    <a:gd name="connsiteY14" fmla="*/ 271045 h 304800"/>
                    <a:gd name="connsiteX15" fmla="*/ 518730 w 552448"/>
                    <a:gd name="connsiteY15" fmla="*/ 285750 h 304800"/>
                    <a:gd name="connsiteX16" fmla="*/ 33755 w 552448"/>
                    <a:gd name="connsiteY16" fmla="*/ 285750 h 304800"/>
                    <a:gd name="connsiteX17" fmla="*/ 19048 w 552448"/>
                    <a:gd name="connsiteY17" fmla="*/ 271082 h 304800"/>
                    <a:gd name="connsiteX18" fmla="*/ 19048 w 552448"/>
                    <a:gd name="connsiteY18" fmla="*/ 268510 h 304800"/>
                    <a:gd name="connsiteX19" fmla="*/ 85723 w 552448"/>
                    <a:gd name="connsiteY19" fmla="*/ 268510 h 304800"/>
                    <a:gd name="connsiteX20" fmla="*/ 85723 w 552448"/>
                    <a:gd name="connsiteY20" fmla="*/ 33719 h 304800"/>
                    <a:gd name="connsiteX21" fmla="*/ 100392 w 552448"/>
                    <a:gd name="connsiteY21" fmla="*/ 19050 h 304800"/>
                    <a:gd name="connsiteX22" fmla="*/ 452055 w 552448"/>
                    <a:gd name="connsiteY22" fmla="*/ 19050 h 304800"/>
                    <a:gd name="connsiteX23" fmla="*/ 466723 w 552448"/>
                    <a:gd name="connsiteY23" fmla="*/ 33719 h 304800"/>
                    <a:gd name="connsiteX24" fmla="*/ 466723 w 552448"/>
                    <a:gd name="connsiteY24" fmla="*/ 268510 h 304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552448" h="304800">
                      <a:moveTo>
                        <a:pt x="485773" y="33719"/>
                      </a:moveTo>
                      <a:cubicBezTo>
                        <a:pt x="485721" y="15044"/>
                        <a:pt x="470540" y="-52"/>
                        <a:pt x="451865" y="0"/>
                      </a:cubicBezTo>
                      <a:cubicBezTo>
                        <a:pt x="451834" y="0"/>
                        <a:pt x="451802" y="0"/>
                        <a:pt x="451771" y="0"/>
                      </a:cubicBezTo>
                      <a:lnTo>
                        <a:pt x="100394" y="0"/>
                      </a:lnTo>
                      <a:cubicBezTo>
                        <a:pt x="81780" y="20"/>
                        <a:pt x="66695" y="15105"/>
                        <a:pt x="66675" y="33719"/>
                      </a:cubicBezTo>
                      <a:lnTo>
                        <a:pt x="66675" y="249460"/>
                      </a:lnTo>
                      <a:lnTo>
                        <a:pt x="0" y="249460"/>
                      </a:lnTo>
                      <a:lnTo>
                        <a:pt x="0" y="271120"/>
                      </a:lnTo>
                      <a:cubicBezTo>
                        <a:pt x="125" y="289683"/>
                        <a:pt x="15153" y="304695"/>
                        <a:pt x="33718" y="304800"/>
                      </a:cubicBezTo>
                      <a:lnTo>
                        <a:pt x="518767" y="304800"/>
                      </a:lnTo>
                      <a:cubicBezTo>
                        <a:pt x="537331" y="304675"/>
                        <a:pt x="552344" y="289646"/>
                        <a:pt x="552448" y="271082"/>
                      </a:cubicBezTo>
                      <a:lnTo>
                        <a:pt x="552448" y="249460"/>
                      </a:lnTo>
                      <a:lnTo>
                        <a:pt x="485773" y="249460"/>
                      </a:lnTo>
                      <a:close/>
                      <a:moveTo>
                        <a:pt x="533398" y="268510"/>
                      </a:moveTo>
                      <a:lnTo>
                        <a:pt x="533398" y="271045"/>
                      </a:lnTo>
                      <a:cubicBezTo>
                        <a:pt x="533349" y="279132"/>
                        <a:pt x="526816" y="285681"/>
                        <a:pt x="518730" y="285750"/>
                      </a:cubicBezTo>
                      <a:lnTo>
                        <a:pt x="33755" y="285750"/>
                      </a:lnTo>
                      <a:cubicBezTo>
                        <a:pt x="25668" y="285701"/>
                        <a:pt x="19119" y="279168"/>
                        <a:pt x="19048" y="271082"/>
                      </a:cubicBezTo>
                      <a:lnTo>
                        <a:pt x="19048" y="268510"/>
                      </a:lnTo>
                      <a:lnTo>
                        <a:pt x="85723" y="268510"/>
                      </a:lnTo>
                      <a:lnTo>
                        <a:pt x="85723" y="33719"/>
                      </a:lnTo>
                      <a:cubicBezTo>
                        <a:pt x="85733" y="25621"/>
                        <a:pt x="92294" y="19060"/>
                        <a:pt x="100392" y="19050"/>
                      </a:cubicBezTo>
                      <a:lnTo>
                        <a:pt x="452055" y="19050"/>
                      </a:lnTo>
                      <a:cubicBezTo>
                        <a:pt x="460152" y="19060"/>
                        <a:pt x="466714" y="25621"/>
                        <a:pt x="466723" y="33719"/>
                      </a:cubicBezTo>
                      <a:lnTo>
                        <a:pt x="466723" y="26851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828754" hangingPunct="1">
                    <a:lnSpc>
                      <a:spcPct val="100000"/>
                    </a:lnSpc>
                    <a:defRPr/>
                  </a:pPr>
                  <a:endParaRPr lang="en-US" sz="3600" b="0" kern="1200" cap="none" spc="0">
                    <a:latin typeface="Calibri" panose="020F0502020204030204"/>
                  </a:endParaRPr>
                </a:p>
              </p:txBody>
            </p:sp>
          </p:grpSp>
        </p:grpSp>
        <p:grpSp>
          <p:nvGrpSpPr>
            <p:cNvPr id="268" name="Group 267">
              <a:extLst>
                <a:ext uri="{FF2B5EF4-FFF2-40B4-BE49-F238E27FC236}">
                  <a16:creationId xmlns:a16="http://schemas.microsoft.com/office/drawing/2014/main" id="{69359FE6-90BE-49F6-B7D3-0FDC197D3CB7}"/>
                </a:ext>
              </a:extLst>
            </p:cNvPr>
            <p:cNvGrpSpPr/>
            <p:nvPr/>
          </p:nvGrpSpPr>
          <p:grpSpPr>
            <a:xfrm>
              <a:off x="790931" y="4959613"/>
              <a:ext cx="914400" cy="914400"/>
              <a:chOff x="6212942" y="1808483"/>
              <a:chExt cx="914400" cy="914400"/>
            </a:xfrm>
          </p:grpSpPr>
          <p:pic>
            <p:nvPicPr>
              <p:cNvPr id="282" name="Graphic 281" descr="Programmer female with solid fill">
                <a:extLst>
                  <a:ext uri="{FF2B5EF4-FFF2-40B4-BE49-F238E27FC236}">
                    <a16:creationId xmlns:a16="http://schemas.microsoft.com/office/drawing/2014/main" id="{4CCA50EC-E279-46FD-A03D-4D8406530B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6212942" y="1808483"/>
                <a:ext cx="914400" cy="914400"/>
              </a:xfrm>
              <a:prstGeom prst="rect">
                <a:avLst/>
              </a:prstGeom>
            </p:spPr>
          </p:pic>
          <p:sp>
            <p:nvSpPr>
              <p:cNvPr id="283" name="Rectangle 282">
                <a:extLst>
                  <a:ext uri="{FF2B5EF4-FFF2-40B4-BE49-F238E27FC236}">
                    <a16:creationId xmlns:a16="http://schemas.microsoft.com/office/drawing/2014/main" id="{89D9BFDB-042B-4BB6-AF9E-62885EB81E4E}"/>
                  </a:ext>
                </a:extLst>
              </p:cNvPr>
              <p:cNvSpPr/>
              <p:nvPr/>
            </p:nvSpPr>
            <p:spPr>
              <a:xfrm>
                <a:off x="6486178" y="2457813"/>
                <a:ext cx="366712" cy="176213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828754" hangingPunct="1">
                  <a:lnSpc>
                    <a:spcPct val="100000"/>
                  </a:lnSpc>
                  <a:defRPr/>
                </a:pPr>
                <a:endParaRPr lang="en-US" sz="3600" b="0" kern="1200" cap="none" spc="0">
                  <a:solidFill>
                    <a:srgbClr val="FFFFFF"/>
                  </a:solidFill>
                  <a:latin typeface="Calibri" panose="020F0502020204030204"/>
                </a:endParaRPr>
              </a:p>
            </p:txBody>
          </p:sp>
          <p:sp>
            <p:nvSpPr>
              <p:cNvPr id="284" name="TextBox 283">
                <a:extLst>
                  <a:ext uri="{FF2B5EF4-FFF2-40B4-BE49-F238E27FC236}">
                    <a16:creationId xmlns:a16="http://schemas.microsoft.com/office/drawing/2014/main" id="{352E39E0-9511-47DD-B4E7-FA0152AEABFE}"/>
                  </a:ext>
                </a:extLst>
              </p:cNvPr>
              <p:cNvSpPr txBox="1"/>
              <p:nvPr/>
            </p:nvSpPr>
            <p:spPr>
              <a:xfrm>
                <a:off x="6392439" y="2427311"/>
                <a:ext cx="552449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1828754" hangingPunct="1">
                  <a:lnSpc>
                    <a:spcPct val="100000"/>
                  </a:lnSpc>
                  <a:defRPr/>
                </a:pPr>
                <a:r>
                  <a:rPr lang="en-US" sz="2000" b="0" kern="1200" cap="none" spc="0">
                    <a:solidFill>
                      <a:srgbClr val="000000"/>
                    </a:solidFill>
                    <a:latin typeface="Calibri" panose="020F0502020204030204"/>
                  </a:rPr>
                  <a:t>.NET</a:t>
                </a:r>
              </a:p>
            </p:txBody>
          </p:sp>
        </p:grpSp>
        <p:grpSp>
          <p:nvGrpSpPr>
            <p:cNvPr id="269" name="Group 268">
              <a:extLst>
                <a:ext uri="{FF2B5EF4-FFF2-40B4-BE49-F238E27FC236}">
                  <a16:creationId xmlns:a16="http://schemas.microsoft.com/office/drawing/2014/main" id="{BDE04547-4627-4E9C-A589-F1DA242602AB}"/>
                </a:ext>
              </a:extLst>
            </p:cNvPr>
            <p:cNvGrpSpPr/>
            <p:nvPr/>
          </p:nvGrpSpPr>
          <p:grpSpPr>
            <a:xfrm>
              <a:off x="172779" y="5730843"/>
              <a:ext cx="642036" cy="809624"/>
              <a:chOff x="6362032" y="2936883"/>
              <a:chExt cx="642036" cy="809624"/>
            </a:xfrm>
          </p:grpSpPr>
          <p:grpSp>
            <p:nvGrpSpPr>
              <p:cNvPr id="277" name="Graphic 70" descr="Programmer male with solid fill">
                <a:extLst>
                  <a:ext uri="{FF2B5EF4-FFF2-40B4-BE49-F238E27FC236}">
                    <a16:creationId xmlns:a16="http://schemas.microsoft.com/office/drawing/2014/main" id="{EFC4833D-952D-49FC-AAE3-D56D23ADE00D}"/>
                  </a:ext>
                </a:extLst>
              </p:cNvPr>
              <p:cNvGrpSpPr/>
              <p:nvPr/>
            </p:nvGrpSpPr>
            <p:grpSpPr>
              <a:xfrm>
                <a:off x="6362032" y="2936883"/>
                <a:ext cx="642036" cy="809624"/>
                <a:chOff x="6362032" y="2936883"/>
                <a:chExt cx="642036" cy="809624"/>
              </a:xfrm>
              <a:solidFill>
                <a:schemeClr val="tx1"/>
              </a:solidFill>
            </p:grpSpPr>
            <p:sp>
              <p:nvSpPr>
                <p:cNvPr id="280" name="Freeform: Shape 279">
                  <a:extLst>
                    <a:ext uri="{FF2B5EF4-FFF2-40B4-BE49-F238E27FC236}">
                      <a16:creationId xmlns:a16="http://schemas.microsoft.com/office/drawing/2014/main" id="{09E49650-DF7A-4C6F-ACF3-375D8720207F}"/>
                    </a:ext>
                  </a:extLst>
                </p:cNvPr>
                <p:cNvSpPr/>
                <p:nvPr/>
              </p:nvSpPr>
              <p:spPr>
                <a:xfrm>
                  <a:off x="6362032" y="2936883"/>
                  <a:ext cx="642036" cy="753427"/>
                </a:xfrm>
                <a:custGeom>
                  <a:avLst/>
                  <a:gdLst>
                    <a:gd name="connsiteX0" fmla="*/ 456750 w 642036"/>
                    <a:gd name="connsiteY0" fmla="*/ 434340 h 753427"/>
                    <a:gd name="connsiteX1" fmla="*/ 566287 w 642036"/>
                    <a:gd name="connsiteY1" fmla="*/ 490538 h 753427"/>
                    <a:gd name="connsiteX2" fmla="*/ 587242 w 642036"/>
                    <a:gd name="connsiteY2" fmla="*/ 533400 h 753427"/>
                    <a:gd name="connsiteX3" fmla="*/ 604387 w 642036"/>
                    <a:gd name="connsiteY3" fmla="*/ 681038 h 753427"/>
                    <a:gd name="connsiteX4" fmla="*/ 596767 w 642036"/>
                    <a:gd name="connsiteY4" fmla="*/ 698183 h 753427"/>
                    <a:gd name="connsiteX5" fmla="*/ 596767 w 642036"/>
                    <a:gd name="connsiteY5" fmla="*/ 698183 h 753427"/>
                    <a:gd name="connsiteX6" fmla="*/ 545332 w 642036"/>
                    <a:gd name="connsiteY6" fmla="*/ 722948 h 753427"/>
                    <a:gd name="connsiteX7" fmla="*/ 545332 w 642036"/>
                    <a:gd name="connsiteY7" fmla="*/ 753428 h 753427"/>
                    <a:gd name="connsiteX8" fmla="*/ 571050 w 642036"/>
                    <a:gd name="connsiteY8" fmla="*/ 753428 h 753427"/>
                    <a:gd name="connsiteX9" fmla="*/ 617722 w 642036"/>
                    <a:gd name="connsiteY9" fmla="*/ 729615 h 753427"/>
                    <a:gd name="connsiteX10" fmla="*/ 617722 w 642036"/>
                    <a:gd name="connsiteY10" fmla="*/ 729615 h 753427"/>
                    <a:gd name="connsiteX11" fmla="*/ 641535 w 642036"/>
                    <a:gd name="connsiteY11" fmla="*/ 676275 h 753427"/>
                    <a:gd name="connsiteX12" fmla="*/ 626295 w 642036"/>
                    <a:gd name="connsiteY12" fmla="*/ 532448 h 753427"/>
                    <a:gd name="connsiteX13" fmla="*/ 591052 w 642036"/>
                    <a:gd name="connsiteY13" fmla="*/ 461963 h 753427"/>
                    <a:gd name="connsiteX14" fmla="*/ 470085 w 642036"/>
                    <a:gd name="connsiteY14" fmla="*/ 399098 h 753427"/>
                    <a:gd name="connsiteX15" fmla="*/ 423412 w 642036"/>
                    <a:gd name="connsiteY15" fmla="*/ 380048 h 753427"/>
                    <a:gd name="connsiteX16" fmla="*/ 417697 w 642036"/>
                    <a:gd name="connsiteY16" fmla="*/ 371475 h 753427"/>
                    <a:gd name="connsiteX17" fmla="*/ 417697 w 642036"/>
                    <a:gd name="connsiteY17" fmla="*/ 348615 h 753427"/>
                    <a:gd name="connsiteX18" fmla="*/ 474847 w 642036"/>
                    <a:gd name="connsiteY18" fmla="*/ 229552 h 753427"/>
                    <a:gd name="connsiteX19" fmla="*/ 474847 w 642036"/>
                    <a:gd name="connsiteY19" fmla="*/ 195263 h 753427"/>
                    <a:gd name="connsiteX20" fmla="*/ 493897 w 642036"/>
                    <a:gd name="connsiteY20" fmla="*/ 200978 h 753427"/>
                    <a:gd name="connsiteX21" fmla="*/ 477705 w 642036"/>
                    <a:gd name="connsiteY21" fmla="*/ 153353 h 753427"/>
                    <a:gd name="connsiteX22" fmla="*/ 472942 w 642036"/>
                    <a:gd name="connsiteY22" fmla="*/ 133350 h 753427"/>
                    <a:gd name="connsiteX23" fmla="*/ 388170 w 642036"/>
                    <a:gd name="connsiteY23" fmla="*/ 17145 h 753427"/>
                    <a:gd name="connsiteX24" fmla="*/ 375787 w 642036"/>
                    <a:gd name="connsiteY24" fmla="*/ 18097 h 753427"/>
                    <a:gd name="connsiteX25" fmla="*/ 367215 w 642036"/>
                    <a:gd name="connsiteY25" fmla="*/ 24765 h 753427"/>
                    <a:gd name="connsiteX26" fmla="*/ 357690 w 642036"/>
                    <a:gd name="connsiteY26" fmla="*/ 11430 h 753427"/>
                    <a:gd name="connsiteX27" fmla="*/ 346260 w 642036"/>
                    <a:gd name="connsiteY27" fmla="*/ 2858 h 753427"/>
                    <a:gd name="connsiteX28" fmla="*/ 320542 w 642036"/>
                    <a:gd name="connsiteY28" fmla="*/ 0 h 753427"/>
                    <a:gd name="connsiteX29" fmla="*/ 169095 w 642036"/>
                    <a:gd name="connsiteY29" fmla="*/ 136208 h 753427"/>
                    <a:gd name="connsiteX30" fmla="*/ 169095 w 642036"/>
                    <a:gd name="connsiteY30" fmla="*/ 142875 h 753427"/>
                    <a:gd name="connsiteX31" fmla="*/ 169095 w 642036"/>
                    <a:gd name="connsiteY31" fmla="*/ 142875 h 753427"/>
                    <a:gd name="connsiteX32" fmla="*/ 169095 w 642036"/>
                    <a:gd name="connsiteY32" fmla="*/ 159068 h 753427"/>
                    <a:gd name="connsiteX33" fmla="*/ 156712 w 642036"/>
                    <a:gd name="connsiteY33" fmla="*/ 219075 h 753427"/>
                    <a:gd name="connsiteX34" fmla="*/ 140520 w 642036"/>
                    <a:gd name="connsiteY34" fmla="*/ 257175 h 753427"/>
                    <a:gd name="connsiteX35" fmla="*/ 171000 w 642036"/>
                    <a:gd name="connsiteY35" fmla="*/ 248602 h 753427"/>
                    <a:gd name="connsiteX36" fmla="*/ 226245 w 642036"/>
                    <a:gd name="connsiteY36" fmla="*/ 346710 h 753427"/>
                    <a:gd name="connsiteX37" fmla="*/ 226245 w 642036"/>
                    <a:gd name="connsiteY37" fmla="*/ 370523 h 753427"/>
                    <a:gd name="connsiteX38" fmla="*/ 220530 w 642036"/>
                    <a:gd name="connsiteY38" fmla="*/ 379095 h 753427"/>
                    <a:gd name="connsiteX39" fmla="*/ 173857 w 642036"/>
                    <a:gd name="connsiteY39" fmla="*/ 398145 h 753427"/>
                    <a:gd name="connsiteX40" fmla="*/ 52890 w 642036"/>
                    <a:gd name="connsiteY40" fmla="*/ 461010 h 753427"/>
                    <a:gd name="connsiteX41" fmla="*/ 16695 w 642036"/>
                    <a:gd name="connsiteY41" fmla="*/ 531495 h 753427"/>
                    <a:gd name="connsiteX42" fmla="*/ 502 w 642036"/>
                    <a:gd name="connsiteY42" fmla="*/ 676275 h 753427"/>
                    <a:gd name="connsiteX43" fmla="*/ 24315 w 642036"/>
                    <a:gd name="connsiteY43" fmla="*/ 729615 h 753427"/>
                    <a:gd name="connsiteX44" fmla="*/ 70987 w 642036"/>
                    <a:gd name="connsiteY44" fmla="*/ 753428 h 753427"/>
                    <a:gd name="connsiteX45" fmla="*/ 97657 w 642036"/>
                    <a:gd name="connsiteY45" fmla="*/ 753428 h 753427"/>
                    <a:gd name="connsiteX46" fmla="*/ 97657 w 642036"/>
                    <a:gd name="connsiteY46" fmla="*/ 723900 h 753427"/>
                    <a:gd name="connsiteX47" fmla="*/ 46222 w 642036"/>
                    <a:gd name="connsiteY47" fmla="*/ 699135 h 753427"/>
                    <a:gd name="connsiteX48" fmla="*/ 38602 w 642036"/>
                    <a:gd name="connsiteY48" fmla="*/ 681990 h 753427"/>
                    <a:gd name="connsiteX49" fmla="*/ 54795 w 642036"/>
                    <a:gd name="connsiteY49" fmla="*/ 535305 h 753427"/>
                    <a:gd name="connsiteX50" fmla="*/ 54795 w 642036"/>
                    <a:gd name="connsiteY50" fmla="*/ 533400 h 753427"/>
                    <a:gd name="connsiteX51" fmla="*/ 76702 w 642036"/>
                    <a:gd name="connsiteY51" fmla="*/ 490538 h 753427"/>
                    <a:gd name="connsiteX52" fmla="*/ 186240 w 642036"/>
                    <a:gd name="connsiteY52" fmla="*/ 434340 h 753427"/>
                    <a:gd name="connsiteX53" fmla="*/ 201480 w 642036"/>
                    <a:gd name="connsiteY53" fmla="*/ 429578 h 753427"/>
                    <a:gd name="connsiteX54" fmla="*/ 321495 w 642036"/>
                    <a:gd name="connsiteY54" fmla="*/ 457200 h 753427"/>
                    <a:gd name="connsiteX55" fmla="*/ 442462 w 642036"/>
                    <a:gd name="connsiteY55" fmla="*/ 429578 h 753427"/>
                    <a:gd name="connsiteX56" fmla="*/ 456750 w 642036"/>
                    <a:gd name="connsiteY56" fmla="*/ 434340 h 753427"/>
                    <a:gd name="connsiteX57" fmla="*/ 207195 w 642036"/>
                    <a:gd name="connsiteY57" fmla="*/ 237173 h 753427"/>
                    <a:gd name="connsiteX58" fmla="*/ 407220 w 642036"/>
                    <a:gd name="connsiteY58" fmla="*/ 123825 h 753427"/>
                    <a:gd name="connsiteX59" fmla="*/ 435795 w 642036"/>
                    <a:gd name="connsiteY59" fmla="*/ 161925 h 753427"/>
                    <a:gd name="connsiteX60" fmla="*/ 435795 w 642036"/>
                    <a:gd name="connsiteY60" fmla="*/ 228600 h 753427"/>
                    <a:gd name="connsiteX61" fmla="*/ 321495 w 642036"/>
                    <a:gd name="connsiteY61" fmla="*/ 342900 h 753427"/>
                    <a:gd name="connsiteX62" fmla="*/ 207195 w 642036"/>
                    <a:gd name="connsiteY62" fmla="*/ 237173 h 753427"/>
                    <a:gd name="connsiteX63" fmla="*/ 245295 w 642036"/>
                    <a:gd name="connsiteY63" fmla="*/ 408623 h 753427"/>
                    <a:gd name="connsiteX64" fmla="*/ 264345 w 642036"/>
                    <a:gd name="connsiteY64" fmla="*/ 370523 h 753427"/>
                    <a:gd name="connsiteX65" fmla="*/ 264345 w 642036"/>
                    <a:gd name="connsiteY65" fmla="*/ 369570 h 753427"/>
                    <a:gd name="connsiteX66" fmla="*/ 378645 w 642036"/>
                    <a:gd name="connsiteY66" fmla="*/ 369570 h 753427"/>
                    <a:gd name="connsiteX67" fmla="*/ 378645 w 642036"/>
                    <a:gd name="connsiteY67" fmla="*/ 370523 h 753427"/>
                    <a:gd name="connsiteX68" fmla="*/ 396742 w 642036"/>
                    <a:gd name="connsiteY68" fmla="*/ 408623 h 753427"/>
                    <a:gd name="connsiteX69" fmla="*/ 320542 w 642036"/>
                    <a:gd name="connsiteY69" fmla="*/ 419100 h 753427"/>
                    <a:gd name="connsiteX70" fmla="*/ 245295 w 642036"/>
                    <a:gd name="connsiteY70" fmla="*/ 408623 h 7534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</a:cxnLst>
                  <a:rect l="l" t="t" r="r" b="b"/>
                  <a:pathLst>
                    <a:path w="642036" h="753427">
                      <a:moveTo>
                        <a:pt x="456750" y="434340"/>
                      </a:moveTo>
                      <a:cubicBezTo>
                        <a:pt x="496755" y="448628"/>
                        <a:pt x="534855" y="464820"/>
                        <a:pt x="566287" y="490538"/>
                      </a:cubicBezTo>
                      <a:cubicBezTo>
                        <a:pt x="579622" y="501015"/>
                        <a:pt x="587242" y="516255"/>
                        <a:pt x="587242" y="533400"/>
                      </a:cubicBezTo>
                      <a:lnTo>
                        <a:pt x="604387" y="681038"/>
                      </a:lnTo>
                      <a:cubicBezTo>
                        <a:pt x="605340" y="687705"/>
                        <a:pt x="602482" y="694373"/>
                        <a:pt x="596767" y="698183"/>
                      </a:cubicBezTo>
                      <a:lnTo>
                        <a:pt x="596767" y="698183"/>
                      </a:lnTo>
                      <a:cubicBezTo>
                        <a:pt x="580575" y="708660"/>
                        <a:pt x="563430" y="717233"/>
                        <a:pt x="545332" y="722948"/>
                      </a:cubicBezTo>
                      <a:lnTo>
                        <a:pt x="545332" y="753428"/>
                      </a:lnTo>
                      <a:lnTo>
                        <a:pt x="571050" y="753428"/>
                      </a:lnTo>
                      <a:cubicBezTo>
                        <a:pt x="587242" y="746760"/>
                        <a:pt x="603435" y="739140"/>
                        <a:pt x="617722" y="729615"/>
                      </a:cubicBezTo>
                      <a:lnTo>
                        <a:pt x="617722" y="729615"/>
                      </a:lnTo>
                      <a:cubicBezTo>
                        <a:pt x="634867" y="718185"/>
                        <a:pt x="644392" y="697230"/>
                        <a:pt x="641535" y="676275"/>
                      </a:cubicBezTo>
                      <a:lnTo>
                        <a:pt x="626295" y="532448"/>
                      </a:lnTo>
                      <a:cubicBezTo>
                        <a:pt x="625342" y="504825"/>
                        <a:pt x="612960" y="479108"/>
                        <a:pt x="591052" y="461963"/>
                      </a:cubicBezTo>
                      <a:cubicBezTo>
                        <a:pt x="555810" y="432435"/>
                        <a:pt x="513900" y="414338"/>
                        <a:pt x="470085" y="399098"/>
                      </a:cubicBezTo>
                      <a:lnTo>
                        <a:pt x="423412" y="380048"/>
                      </a:lnTo>
                      <a:cubicBezTo>
                        <a:pt x="419602" y="378143"/>
                        <a:pt x="417697" y="375285"/>
                        <a:pt x="417697" y="371475"/>
                      </a:cubicBezTo>
                      <a:lnTo>
                        <a:pt x="417697" y="348615"/>
                      </a:lnTo>
                      <a:cubicBezTo>
                        <a:pt x="453892" y="320040"/>
                        <a:pt x="474847" y="276225"/>
                        <a:pt x="474847" y="229552"/>
                      </a:cubicBezTo>
                      <a:lnTo>
                        <a:pt x="474847" y="195263"/>
                      </a:lnTo>
                      <a:cubicBezTo>
                        <a:pt x="480562" y="199073"/>
                        <a:pt x="487230" y="200025"/>
                        <a:pt x="493897" y="200978"/>
                      </a:cubicBezTo>
                      <a:lnTo>
                        <a:pt x="477705" y="153353"/>
                      </a:lnTo>
                      <a:cubicBezTo>
                        <a:pt x="475800" y="146685"/>
                        <a:pt x="473895" y="140018"/>
                        <a:pt x="472942" y="133350"/>
                      </a:cubicBezTo>
                      <a:cubicBezTo>
                        <a:pt x="465322" y="79057"/>
                        <a:pt x="432937" y="40958"/>
                        <a:pt x="388170" y="17145"/>
                      </a:cubicBezTo>
                      <a:cubicBezTo>
                        <a:pt x="384360" y="15240"/>
                        <a:pt x="379597" y="15240"/>
                        <a:pt x="375787" y="18097"/>
                      </a:cubicBezTo>
                      <a:lnTo>
                        <a:pt x="367215" y="24765"/>
                      </a:lnTo>
                      <a:lnTo>
                        <a:pt x="357690" y="11430"/>
                      </a:lnTo>
                      <a:cubicBezTo>
                        <a:pt x="354832" y="7620"/>
                        <a:pt x="351022" y="3810"/>
                        <a:pt x="346260" y="2858"/>
                      </a:cubicBezTo>
                      <a:cubicBezTo>
                        <a:pt x="337687" y="953"/>
                        <a:pt x="329115" y="0"/>
                        <a:pt x="320542" y="0"/>
                      </a:cubicBezTo>
                      <a:cubicBezTo>
                        <a:pt x="245295" y="0"/>
                        <a:pt x="182430" y="59055"/>
                        <a:pt x="169095" y="136208"/>
                      </a:cubicBezTo>
                      <a:lnTo>
                        <a:pt x="169095" y="142875"/>
                      </a:lnTo>
                      <a:lnTo>
                        <a:pt x="169095" y="142875"/>
                      </a:lnTo>
                      <a:lnTo>
                        <a:pt x="169095" y="159068"/>
                      </a:lnTo>
                      <a:cubicBezTo>
                        <a:pt x="169095" y="180023"/>
                        <a:pt x="165285" y="200025"/>
                        <a:pt x="156712" y="219075"/>
                      </a:cubicBezTo>
                      <a:lnTo>
                        <a:pt x="140520" y="257175"/>
                      </a:lnTo>
                      <a:cubicBezTo>
                        <a:pt x="140520" y="257175"/>
                        <a:pt x="151950" y="254318"/>
                        <a:pt x="171000" y="248602"/>
                      </a:cubicBezTo>
                      <a:cubicBezTo>
                        <a:pt x="175762" y="287655"/>
                        <a:pt x="195765" y="322898"/>
                        <a:pt x="226245" y="346710"/>
                      </a:cubicBezTo>
                      <a:lnTo>
                        <a:pt x="226245" y="370523"/>
                      </a:lnTo>
                      <a:cubicBezTo>
                        <a:pt x="226245" y="374333"/>
                        <a:pt x="224340" y="378143"/>
                        <a:pt x="220530" y="379095"/>
                      </a:cubicBezTo>
                      <a:lnTo>
                        <a:pt x="173857" y="398145"/>
                      </a:lnTo>
                      <a:cubicBezTo>
                        <a:pt x="130042" y="413385"/>
                        <a:pt x="88132" y="431483"/>
                        <a:pt x="52890" y="461010"/>
                      </a:cubicBezTo>
                      <a:cubicBezTo>
                        <a:pt x="30982" y="478155"/>
                        <a:pt x="17647" y="503873"/>
                        <a:pt x="16695" y="531495"/>
                      </a:cubicBezTo>
                      <a:lnTo>
                        <a:pt x="502" y="676275"/>
                      </a:lnTo>
                      <a:cubicBezTo>
                        <a:pt x="-2355" y="697230"/>
                        <a:pt x="7170" y="718185"/>
                        <a:pt x="24315" y="729615"/>
                      </a:cubicBezTo>
                      <a:cubicBezTo>
                        <a:pt x="38602" y="739140"/>
                        <a:pt x="54795" y="746760"/>
                        <a:pt x="70987" y="753428"/>
                      </a:cubicBezTo>
                      <a:lnTo>
                        <a:pt x="97657" y="753428"/>
                      </a:lnTo>
                      <a:lnTo>
                        <a:pt x="97657" y="723900"/>
                      </a:lnTo>
                      <a:cubicBezTo>
                        <a:pt x="79560" y="717233"/>
                        <a:pt x="62415" y="709613"/>
                        <a:pt x="46222" y="699135"/>
                      </a:cubicBezTo>
                      <a:cubicBezTo>
                        <a:pt x="40507" y="695325"/>
                        <a:pt x="37650" y="688658"/>
                        <a:pt x="38602" y="681990"/>
                      </a:cubicBezTo>
                      <a:lnTo>
                        <a:pt x="54795" y="535305"/>
                      </a:lnTo>
                      <a:lnTo>
                        <a:pt x="54795" y="533400"/>
                      </a:lnTo>
                      <a:cubicBezTo>
                        <a:pt x="54795" y="516255"/>
                        <a:pt x="63367" y="501015"/>
                        <a:pt x="76702" y="490538"/>
                      </a:cubicBezTo>
                      <a:cubicBezTo>
                        <a:pt x="108135" y="464820"/>
                        <a:pt x="146235" y="448628"/>
                        <a:pt x="186240" y="434340"/>
                      </a:cubicBezTo>
                      <a:lnTo>
                        <a:pt x="201480" y="429578"/>
                      </a:lnTo>
                      <a:cubicBezTo>
                        <a:pt x="229102" y="446723"/>
                        <a:pt x="272917" y="457200"/>
                        <a:pt x="321495" y="457200"/>
                      </a:cubicBezTo>
                      <a:cubicBezTo>
                        <a:pt x="370072" y="457200"/>
                        <a:pt x="413887" y="446723"/>
                        <a:pt x="442462" y="429578"/>
                      </a:cubicBezTo>
                      <a:lnTo>
                        <a:pt x="456750" y="434340"/>
                      </a:lnTo>
                      <a:close/>
                      <a:moveTo>
                        <a:pt x="207195" y="237173"/>
                      </a:moveTo>
                      <a:cubicBezTo>
                        <a:pt x="271965" y="215265"/>
                        <a:pt x="365310" y="177165"/>
                        <a:pt x="407220" y="123825"/>
                      </a:cubicBezTo>
                      <a:cubicBezTo>
                        <a:pt x="415792" y="137160"/>
                        <a:pt x="425317" y="149543"/>
                        <a:pt x="435795" y="161925"/>
                      </a:cubicBezTo>
                      <a:lnTo>
                        <a:pt x="435795" y="228600"/>
                      </a:lnTo>
                      <a:cubicBezTo>
                        <a:pt x="435795" y="291465"/>
                        <a:pt x="384360" y="342900"/>
                        <a:pt x="321495" y="342900"/>
                      </a:cubicBezTo>
                      <a:cubicBezTo>
                        <a:pt x="261487" y="342900"/>
                        <a:pt x="211957" y="297180"/>
                        <a:pt x="207195" y="237173"/>
                      </a:cubicBezTo>
                      <a:close/>
                      <a:moveTo>
                        <a:pt x="245295" y="408623"/>
                      </a:moveTo>
                      <a:cubicBezTo>
                        <a:pt x="256725" y="400050"/>
                        <a:pt x="264345" y="385763"/>
                        <a:pt x="264345" y="370523"/>
                      </a:cubicBezTo>
                      <a:lnTo>
                        <a:pt x="264345" y="369570"/>
                      </a:lnTo>
                      <a:cubicBezTo>
                        <a:pt x="300540" y="384810"/>
                        <a:pt x="342450" y="384810"/>
                        <a:pt x="378645" y="369570"/>
                      </a:cubicBezTo>
                      <a:lnTo>
                        <a:pt x="378645" y="370523"/>
                      </a:lnTo>
                      <a:cubicBezTo>
                        <a:pt x="378645" y="384810"/>
                        <a:pt x="385312" y="399098"/>
                        <a:pt x="396742" y="408623"/>
                      </a:cubicBezTo>
                      <a:cubicBezTo>
                        <a:pt x="371977" y="416243"/>
                        <a:pt x="346260" y="420053"/>
                        <a:pt x="320542" y="419100"/>
                      </a:cubicBezTo>
                      <a:cubicBezTo>
                        <a:pt x="295777" y="419100"/>
                        <a:pt x="270060" y="415290"/>
                        <a:pt x="245295" y="408623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828754" hangingPunct="1">
                    <a:lnSpc>
                      <a:spcPct val="100000"/>
                    </a:lnSpc>
                    <a:defRPr/>
                  </a:pPr>
                  <a:endParaRPr lang="en-US" sz="3600" b="0" kern="1200" cap="none" spc="0">
                    <a:latin typeface="Calibri" panose="020F0502020204030204"/>
                  </a:endParaRPr>
                </a:p>
              </p:txBody>
            </p:sp>
            <p:sp>
              <p:nvSpPr>
                <p:cNvPr id="281" name="Freeform: Shape 280">
                  <a:extLst>
                    <a:ext uri="{FF2B5EF4-FFF2-40B4-BE49-F238E27FC236}">
                      <a16:creationId xmlns:a16="http://schemas.microsoft.com/office/drawing/2014/main" id="{C72C94EA-3904-4FA4-8A01-B63E11B500EC}"/>
                    </a:ext>
                  </a:extLst>
                </p:cNvPr>
                <p:cNvSpPr/>
                <p:nvPr/>
              </p:nvSpPr>
              <p:spPr>
                <a:xfrm>
                  <a:off x="6406349" y="3449327"/>
                  <a:ext cx="555307" cy="297180"/>
                </a:xfrm>
                <a:custGeom>
                  <a:avLst/>
                  <a:gdLst>
                    <a:gd name="connsiteX0" fmla="*/ 482918 w 555307"/>
                    <a:gd name="connsiteY0" fmla="*/ 23813 h 297180"/>
                    <a:gd name="connsiteX1" fmla="*/ 459105 w 555307"/>
                    <a:gd name="connsiteY1" fmla="*/ 0 h 297180"/>
                    <a:gd name="connsiteX2" fmla="*/ 459105 w 555307"/>
                    <a:gd name="connsiteY2" fmla="*/ 0 h 297180"/>
                    <a:gd name="connsiteX3" fmla="*/ 96203 w 555307"/>
                    <a:gd name="connsiteY3" fmla="*/ 0 h 297180"/>
                    <a:gd name="connsiteX4" fmla="*/ 72390 w 555307"/>
                    <a:gd name="connsiteY4" fmla="*/ 23813 h 297180"/>
                    <a:gd name="connsiteX5" fmla="*/ 72390 w 555307"/>
                    <a:gd name="connsiteY5" fmla="*/ 23813 h 297180"/>
                    <a:gd name="connsiteX6" fmla="*/ 72390 w 555307"/>
                    <a:gd name="connsiteY6" fmla="*/ 260985 h 297180"/>
                    <a:gd name="connsiteX7" fmla="*/ 0 w 555307"/>
                    <a:gd name="connsiteY7" fmla="*/ 260985 h 297180"/>
                    <a:gd name="connsiteX8" fmla="*/ 0 w 555307"/>
                    <a:gd name="connsiteY8" fmla="*/ 273368 h 297180"/>
                    <a:gd name="connsiteX9" fmla="*/ 23813 w 555307"/>
                    <a:gd name="connsiteY9" fmla="*/ 297180 h 297180"/>
                    <a:gd name="connsiteX10" fmla="*/ 531495 w 555307"/>
                    <a:gd name="connsiteY10" fmla="*/ 297180 h 297180"/>
                    <a:gd name="connsiteX11" fmla="*/ 555308 w 555307"/>
                    <a:gd name="connsiteY11" fmla="*/ 273368 h 297180"/>
                    <a:gd name="connsiteX12" fmla="*/ 555308 w 555307"/>
                    <a:gd name="connsiteY12" fmla="*/ 260985 h 297180"/>
                    <a:gd name="connsiteX13" fmla="*/ 482918 w 555307"/>
                    <a:gd name="connsiteY13" fmla="*/ 260985 h 297180"/>
                    <a:gd name="connsiteX14" fmla="*/ 482918 w 555307"/>
                    <a:gd name="connsiteY14" fmla="*/ 23813 h 297180"/>
                    <a:gd name="connsiteX15" fmla="*/ 227648 w 555307"/>
                    <a:gd name="connsiteY15" fmla="*/ 180975 h 297180"/>
                    <a:gd name="connsiteX16" fmla="*/ 214313 w 555307"/>
                    <a:gd name="connsiteY16" fmla="*/ 194310 h 297180"/>
                    <a:gd name="connsiteX17" fmla="*/ 160973 w 555307"/>
                    <a:gd name="connsiteY17" fmla="*/ 140970 h 297180"/>
                    <a:gd name="connsiteX18" fmla="*/ 214313 w 555307"/>
                    <a:gd name="connsiteY18" fmla="*/ 87630 h 297180"/>
                    <a:gd name="connsiteX19" fmla="*/ 227648 w 555307"/>
                    <a:gd name="connsiteY19" fmla="*/ 100965 h 297180"/>
                    <a:gd name="connsiteX20" fmla="*/ 187642 w 555307"/>
                    <a:gd name="connsiteY20" fmla="*/ 140970 h 297180"/>
                    <a:gd name="connsiteX21" fmla="*/ 227648 w 555307"/>
                    <a:gd name="connsiteY21" fmla="*/ 180975 h 297180"/>
                    <a:gd name="connsiteX22" fmla="*/ 263843 w 555307"/>
                    <a:gd name="connsiteY22" fmla="*/ 200978 h 297180"/>
                    <a:gd name="connsiteX23" fmla="*/ 246698 w 555307"/>
                    <a:gd name="connsiteY23" fmla="*/ 193358 h 297180"/>
                    <a:gd name="connsiteX24" fmla="*/ 291465 w 555307"/>
                    <a:gd name="connsiteY24" fmla="*/ 85725 h 297180"/>
                    <a:gd name="connsiteX25" fmla="*/ 308610 w 555307"/>
                    <a:gd name="connsiteY25" fmla="*/ 93345 h 297180"/>
                    <a:gd name="connsiteX26" fmla="*/ 263843 w 555307"/>
                    <a:gd name="connsiteY26" fmla="*/ 200978 h 297180"/>
                    <a:gd name="connsiteX27" fmla="*/ 340043 w 555307"/>
                    <a:gd name="connsiteY27" fmla="*/ 195263 h 297180"/>
                    <a:gd name="connsiteX28" fmla="*/ 326708 w 555307"/>
                    <a:gd name="connsiteY28" fmla="*/ 181928 h 297180"/>
                    <a:gd name="connsiteX29" fmla="*/ 366713 w 555307"/>
                    <a:gd name="connsiteY29" fmla="*/ 141922 h 297180"/>
                    <a:gd name="connsiteX30" fmla="*/ 326708 w 555307"/>
                    <a:gd name="connsiteY30" fmla="*/ 101918 h 297180"/>
                    <a:gd name="connsiteX31" fmla="*/ 340043 w 555307"/>
                    <a:gd name="connsiteY31" fmla="*/ 88582 h 297180"/>
                    <a:gd name="connsiteX32" fmla="*/ 393383 w 555307"/>
                    <a:gd name="connsiteY32" fmla="*/ 141922 h 297180"/>
                    <a:gd name="connsiteX33" fmla="*/ 340043 w 555307"/>
                    <a:gd name="connsiteY33" fmla="*/ 195263 h 2971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</a:cxnLst>
                  <a:rect l="l" t="t" r="r" b="b"/>
                  <a:pathLst>
                    <a:path w="555307" h="297180">
                      <a:moveTo>
                        <a:pt x="482918" y="23813"/>
                      </a:moveTo>
                      <a:cubicBezTo>
                        <a:pt x="482918" y="10478"/>
                        <a:pt x="472440" y="0"/>
                        <a:pt x="459105" y="0"/>
                      </a:cubicBezTo>
                      <a:lnTo>
                        <a:pt x="459105" y="0"/>
                      </a:lnTo>
                      <a:lnTo>
                        <a:pt x="96203" y="0"/>
                      </a:lnTo>
                      <a:cubicBezTo>
                        <a:pt x="82868" y="0"/>
                        <a:pt x="72390" y="10478"/>
                        <a:pt x="72390" y="23813"/>
                      </a:cubicBezTo>
                      <a:lnTo>
                        <a:pt x="72390" y="23813"/>
                      </a:lnTo>
                      <a:lnTo>
                        <a:pt x="72390" y="260985"/>
                      </a:lnTo>
                      <a:lnTo>
                        <a:pt x="0" y="260985"/>
                      </a:lnTo>
                      <a:lnTo>
                        <a:pt x="0" y="273368"/>
                      </a:lnTo>
                      <a:cubicBezTo>
                        <a:pt x="0" y="286703"/>
                        <a:pt x="10478" y="297180"/>
                        <a:pt x="23813" y="297180"/>
                      </a:cubicBezTo>
                      <a:lnTo>
                        <a:pt x="531495" y="297180"/>
                      </a:lnTo>
                      <a:cubicBezTo>
                        <a:pt x="544830" y="297180"/>
                        <a:pt x="555308" y="286703"/>
                        <a:pt x="555308" y="273368"/>
                      </a:cubicBezTo>
                      <a:lnTo>
                        <a:pt x="555308" y="260985"/>
                      </a:lnTo>
                      <a:lnTo>
                        <a:pt x="482918" y="260985"/>
                      </a:lnTo>
                      <a:lnTo>
                        <a:pt x="482918" y="23813"/>
                      </a:lnTo>
                      <a:close/>
                      <a:moveTo>
                        <a:pt x="227648" y="180975"/>
                      </a:moveTo>
                      <a:lnTo>
                        <a:pt x="214313" y="194310"/>
                      </a:lnTo>
                      <a:lnTo>
                        <a:pt x="160973" y="140970"/>
                      </a:lnTo>
                      <a:lnTo>
                        <a:pt x="214313" y="87630"/>
                      </a:lnTo>
                      <a:lnTo>
                        <a:pt x="227648" y="100965"/>
                      </a:lnTo>
                      <a:lnTo>
                        <a:pt x="187642" y="140970"/>
                      </a:lnTo>
                      <a:lnTo>
                        <a:pt x="227648" y="180975"/>
                      </a:lnTo>
                      <a:close/>
                      <a:moveTo>
                        <a:pt x="263843" y="200978"/>
                      </a:moveTo>
                      <a:lnTo>
                        <a:pt x="246698" y="193358"/>
                      </a:lnTo>
                      <a:lnTo>
                        <a:pt x="291465" y="85725"/>
                      </a:lnTo>
                      <a:lnTo>
                        <a:pt x="308610" y="93345"/>
                      </a:lnTo>
                      <a:lnTo>
                        <a:pt x="263843" y="200978"/>
                      </a:lnTo>
                      <a:close/>
                      <a:moveTo>
                        <a:pt x="340043" y="195263"/>
                      </a:moveTo>
                      <a:lnTo>
                        <a:pt x="326708" y="181928"/>
                      </a:lnTo>
                      <a:lnTo>
                        <a:pt x="366713" y="141922"/>
                      </a:lnTo>
                      <a:lnTo>
                        <a:pt x="326708" y="101918"/>
                      </a:lnTo>
                      <a:lnTo>
                        <a:pt x="340043" y="88582"/>
                      </a:lnTo>
                      <a:lnTo>
                        <a:pt x="393383" y="141922"/>
                      </a:lnTo>
                      <a:lnTo>
                        <a:pt x="340043" y="195263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828754" hangingPunct="1">
                    <a:lnSpc>
                      <a:spcPct val="100000"/>
                    </a:lnSpc>
                    <a:defRPr/>
                  </a:pPr>
                  <a:endParaRPr lang="en-US" sz="3600" b="0" kern="1200" cap="none" spc="0">
                    <a:latin typeface="Calibri" panose="020F0502020204030204"/>
                  </a:endParaRPr>
                </a:p>
              </p:txBody>
            </p:sp>
          </p:grpSp>
          <p:sp>
            <p:nvSpPr>
              <p:cNvPr id="278" name="Rectangle 277">
                <a:extLst>
                  <a:ext uri="{FF2B5EF4-FFF2-40B4-BE49-F238E27FC236}">
                    <a16:creationId xmlns:a16="http://schemas.microsoft.com/office/drawing/2014/main" id="{F281DE4C-85EE-421B-9FC1-3949C28D3B0A}"/>
                  </a:ext>
                </a:extLst>
              </p:cNvPr>
              <p:cNvSpPr/>
              <p:nvPr/>
            </p:nvSpPr>
            <p:spPr>
              <a:xfrm>
                <a:off x="6500813" y="3495675"/>
                <a:ext cx="366712" cy="176213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828754" hangingPunct="1">
                  <a:lnSpc>
                    <a:spcPct val="100000"/>
                  </a:lnSpc>
                  <a:defRPr/>
                </a:pPr>
                <a:endParaRPr lang="en-US" sz="3600" b="0" kern="1200" cap="none" spc="0">
                  <a:solidFill>
                    <a:srgbClr val="FFFFFF"/>
                  </a:solidFill>
                  <a:latin typeface="Calibri" panose="020F0502020204030204"/>
                </a:endParaRPr>
              </a:p>
            </p:txBody>
          </p:sp>
          <p:sp>
            <p:nvSpPr>
              <p:cNvPr id="279" name="TextBox 278">
                <a:extLst>
                  <a:ext uri="{FF2B5EF4-FFF2-40B4-BE49-F238E27FC236}">
                    <a16:creationId xmlns:a16="http://schemas.microsoft.com/office/drawing/2014/main" id="{1AA6AC98-7695-4C44-993C-350F34FB9239}"/>
                  </a:ext>
                </a:extLst>
              </p:cNvPr>
              <p:cNvSpPr txBox="1"/>
              <p:nvPr/>
            </p:nvSpPr>
            <p:spPr>
              <a:xfrm>
                <a:off x="6393917" y="3463584"/>
                <a:ext cx="552449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1828754" hangingPunct="1">
                  <a:lnSpc>
                    <a:spcPct val="100000"/>
                  </a:lnSpc>
                  <a:defRPr/>
                </a:pPr>
                <a:r>
                  <a:rPr lang="en-US" sz="2000" b="0" kern="1200" cap="none" spc="0">
                    <a:solidFill>
                      <a:srgbClr val="000000"/>
                    </a:solidFill>
                    <a:latin typeface="Calibri" panose="020F0502020204030204"/>
                  </a:rPr>
                  <a:t>.NET</a:t>
                </a:r>
              </a:p>
            </p:txBody>
          </p:sp>
        </p:grpSp>
      </p:grpSp>
      <p:grpSp>
        <p:nvGrpSpPr>
          <p:cNvPr id="314" name="Group 313">
            <a:extLst>
              <a:ext uri="{FF2B5EF4-FFF2-40B4-BE49-F238E27FC236}">
                <a16:creationId xmlns:a16="http://schemas.microsoft.com/office/drawing/2014/main" id="{86791C0B-2F94-4AA3-95B6-9A6023617F6A}"/>
              </a:ext>
            </a:extLst>
          </p:cNvPr>
          <p:cNvGrpSpPr/>
          <p:nvPr/>
        </p:nvGrpSpPr>
        <p:grpSpPr>
          <a:xfrm>
            <a:off x="21825225" y="10031518"/>
            <a:ext cx="7433418" cy="4270374"/>
            <a:chOff x="172779" y="4792016"/>
            <a:chExt cx="3716709" cy="2135187"/>
          </a:xfrm>
        </p:grpSpPr>
        <p:grpSp>
          <p:nvGrpSpPr>
            <p:cNvPr id="315" name="Group 314">
              <a:extLst>
                <a:ext uri="{FF2B5EF4-FFF2-40B4-BE49-F238E27FC236}">
                  <a16:creationId xmlns:a16="http://schemas.microsoft.com/office/drawing/2014/main" id="{513A06E2-770F-45B6-89BB-893B1C255D1E}"/>
                </a:ext>
              </a:extLst>
            </p:cNvPr>
            <p:cNvGrpSpPr/>
            <p:nvPr/>
          </p:nvGrpSpPr>
          <p:grpSpPr>
            <a:xfrm>
              <a:off x="2428374" y="5073357"/>
              <a:ext cx="642036" cy="809624"/>
              <a:chOff x="6362032" y="2936883"/>
              <a:chExt cx="642036" cy="809624"/>
            </a:xfrm>
          </p:grpSpPr>
          <p:grpSp>
            <p:nvGrpSpPr>
              <p:cNvPr id="356" name="Graphic 70" descr="Programmer male with solid fill">
                <a:extLst>
                  <a:ext uri="{FF2B5EF4-FFF2-40B4-BE49-F238E27FC236}">
                    <a16:creationId xmlns:a16="http://schemas.microsoft.com/office/drawing/2014/main" id="{791065F0-0AE1-43D3-B614-93FBCEE7DD09}"/>
                  </a:ext>
                </a:extLst>
              </p:cNvPr>
              <p:cNvGrpSpPr/>
              <p:nvPr/>
            </p:nvGrpSpPr>
            <p:grpSpPr>
              <a:xfrm>
                <a:off x="6362032" y="2936883"/>
                <a:ext cx="642036" cy="809624"/>
                <a:chOff x="6362032" y="2936883"/>
                <a:chExt cx="642036" cy="809624"/>
              </a:xfrm>
              <a:solidFill>
                <a:schemeClr val="tx1"/>
              </a:solidFill>
            </p:grpSpPr>
            <p:sp>
              <p:nvSpPr>
                <p:cNvPr id="359" name="Freeform: Shape 358">
                  <a:extLst>
                    <a:ext uri="{FF2B5EF4-FFF2-40B4-BE49-F238E27FC236}">
                      <a16:creationId xmlns:a16="http://schemas.microsoft.com/office/drawing/2014/main" id="{77A48209-4BE0-49AF-AFAC-15E1AAE162D1}"/>
                    </a:ext>
                  </a:extLst>
                </p:cNvPr>
                <p:cNvSpPr/>
                <p:nvPr/>
              </p:nvSpPr>
              <p:spPr>
                <a:xfrm>
                  <a:off x="6362032" y="2936883"/>
                  <a:ext cx="642036" cy="753427"/>
                </a:xfrm>
                <a:custGeom>
                  <a:avLst/>
                  <a:gdLst>
                    <a:gd name="connsiteX0" fmla="*/ 456750 w 642036"/>
                    <a:gd name="connsiteY0" fmla="*/ 434340 h 753427"/>
                    <a:gd name="connsiteX1" fmla="*/ 566287 w 642036"/>
                    <a:gd name="connsiteY1" fmla="*/ 490538 h 753427"/>
                    <a:gd name="connsiteX2" fmla="*/ 587242 w 642036"/>
                    <a:gd name="connsiteY2" fmla="*/ 533400 h 753427"/>
                    <a:gd name="connsiteX3" fmla="*/ 604387 w 642036"/>
                    <a:gd name="connsiteY3" fmla="*/ 681038 h 753427"/>
                    <a:gd name="connsiteX4" fmla="*/ 596767 w 642036"/>
                    <a:gd name="connsiteY4" fmla="*/ 698183 h 753427"/>
                    <a:gd name="connsiteX5" fmla="*/ 596767 w 642036"/>
                    <a:gd name="connsiteY5" fmla="*/ 698183 h 753427"/>
                    <a:gd name="connsiteX6" fmla="*/ 545332 w 642036"/>
                    <a:gd name="connsiteY6" fmla="*/ 722948 h 753427"/>
                    <a:gd name="connsiteX7" fmla="*/ 545332 w 642036"/>
                    <a:gd name="connsiteY7" fmla="*/ 753428 h 753427"/>
                    <a:gd name="connsiteX8" fmla="*/ 571050 w 642036"/>
                    <a:gd name="connsiteY8" fmla="*/ 753428 h 753427"/>
                    <a:gd name="connsiteX9" fmla="*/ 617722 w 642036"/>
                    <a:gd name="connsiteY9" fmla="*/ 729615 h 753427"/>
                    <a:gd name="connsiteX10" fmla="*/ 617722 w 642036"/>
                    <a:gd name="connsiteY10" fmla="*/ 729615 h 753427"/>
                    <a:gd name="connsiteX11" fmla="*/ 641535 w 642036"/>
                    <a:gd name="connsiteY11" fmla="*/ 676275 h 753427"/>
                    <a:gd name="connsiteX12" fmla="*/ 626295 w 642036"/>
                    <a:gd name="connsiteY12" fmla="*/ 532448 h 753427"/>
                    <a:gd name="connsiteX13" fmla="*/ 591052 w 642036"/>
                    <a:gd name="connsiteY13" fmla="*/ 461963 h 753427"/>
                    <a:gd name="connsiteX14" fmla="*/ 470085 w 642036"/>
                    <a:gd name="connsiteY14" fmla="*/ 399098 h 753427"/>
                    <a:gd name="connsiteX15" fmla="*/ 423412 w 642036"/>
                    <a:gd name="connsiteY15" fmla="*/ 380048 h 753427"/>
                    <a:gd name="connsiteX16" fmla="*/ 417697 w 642036"/>
                    <a:gd name="connsiteY16" fmla="*/ 371475 h 753427"/>
                    <a:gd name="connsiteX17" fmla="*/ 417697 w 642036"/>
                    <a:gd name="connsiteY17" fmla="*/ 348615 h 753427"/>
                    <a:gd name="connsiteX18" fmla="*/ 474847 w 642036"/>
                    <a:gd name="connsiteY18" fmla="*/ 229552 h 753427"/>
                    <a:gd name="connsiteX19" fmla="*/ 474847 w 642036"/>
                    <a:gd name="connsiteY19" fmla="*/ 195263 h 753427"/>
                    <a:gd name="connsiteX20" fmla="*/ 493897 w 642036"/>
                    <a:gd name="connsiteY20" fmla="*/ 200978 h 753427"/>
                    <a:gd name="connsiteX21" fmla="*/ 477705 w 642036"/>
                    <a:gd name="connsiteY21" fmla="*/ 153353 h 753427"/>
                    <a:gd name="connsiteX22" fmla="*/ 472942 w 642036"/>
                    <a:gd name="connsiteY22" fmla="*/ 133350 h 753427"/>
                    <a:gd name="connsiteX23" fmla="*/ 388170 w 642036"/>
                    <a:gd name="connsiteY23" fmla="*/ 17145 h 753427"/>
                    <a:gd name="connsiteX24" fmla="*/ 375787 w 642036"/>
                    <a:gd name="connsiteY24" fmla="*/ 18097 h 753427"/>
                    <a:gd name="connsiteX25" fmla="*/ 367215 w 642036"/>
                    <a:gd name="connsiteY25" fmla="*/ 24765 h 753427"/>
                    <a:gd name="connsiteX26" fmla="*/ 357690 w 642036"/>
                    <a:gd name="connsiteY26" fmla="*/ 11430 h 753427"/>
                    <a:gd name="connsiteX27" fmla="*/ 346260 w 642036"/>
                    <a:gd name="connsiteY27" fmla="*/ 2858 h 753427"/>
                    <a:gd name="connsiteX28" fmla="*/ 320542 w 642036"/>
                    <a:gd name="connsiteY28" fmla="*/ 0 h 753427"/>
                    <a:gd name="connsiteX29" fmla="*/ 169095 w 642036"/>
                    <a:gd name="connsiteY29" fmla="*/ 136208 h 753427"/>
                    <a:gd name="connsiteX30" fmla="*/ 169095 w 642036"/>
                    <a:gd name="connsiteY30" fmla="*/ 142875 h 753427"/>
                    <a:gd name="connsiteX31" fmla="*/ 169095 w 642036"/>
                    <a:gd name="connsiteY31" fmla="*/ 142875 h 753427"/>
                    <a:gd name="connsiteX32" fmla="*/ 169095 w 642036"/>
                    <a:gd name="connsiteY32" fmla="*/ 159068 h 753427"/>
                    <a:gd name="connsiteX33" fmla="*/ 156712 w 642036"/>
                    <a:gd name="connsiteY33" fmla="*/ 219075 h 753427"/>
                    <a:gd name="connsiteX34" fmla="*/ 140520 w 642036"/>
                    <a:gd name="connsiteY34" fmla="*/ 257175 h 753427"/>
                    <a:gd name="connsiteX35" fmla="*/ 171000 w 642036"/>
                    <a:gd name="connsiteY35" fmla="*/ 248602 h 753427"/>
                    <a:gd name="connsiteX36" fmla="*/ 226245 w 642036"/>
                    <a:gd name="connsiteY36" fmla="*/ 346710 h 753427"/>
                    <a:gd name="connsiteX37" fmla="*/ 226245 w 642036"/>
                    <a:gd name="connsiteY37" fmla="*/ 370523 h 753427"/>
                    <a:gd name="connsiteX38" fmla="*/ 220530 w 642036"/>
                    <a:gd name="connsiteY38" fmla="*/ 379095 h 753427"/>
                    <a:gd name="connsiteX39" fmla="*/ 173857 w 642036"/>
                    <a:gd name="connsiteY39" fmla="*/ 398145 h 753427"/>
                    <a:gd name="connsiteX40" fmla="*/ 52890 w 642036"/>
                    <a:gd name="connsiteY40" fmla="*/ 461010 h 753427"/>
                    <a:gd name="connsiteX41" fmla="*/ 16695 w 642036"/>
                    <a:gd name="connsiteY41" fmla="*/ 531495 h 753427"/>
                    <a:gd name="connsiteX42" fmla="*/ 502 w 642036"/>
                    <a:gd name="connsiteY42" fmla="*/ 676275 h 753427"/>
                    <a:gd name="connsiteX43" fmla="*/ 24315 w 642036"/>
                    <a:gd name="connsiteY43" fmla="*/ 729615 h 753427"/>
                    <a:gd name="connsiteX44" fmla="*/ 70987 w 642036"/>
                    <a:gd name="connsiteY44" fmla="*/ 753428 h 753427"/>
                    <a:gd name="connsiteX45" fmla="*/ 97657 w 642036"/>
                    <a:gd name="connsiteY45" fmla="*/ 753428 h 753427"/>
                    <a:gd name="connsiteX46" fmla="*/ 97657 w 642036"/>
                    <a:gd name="connsiteY46" fmla="*/ 723900 h 753427"/>
                    <a:gd name="connsiteX47" fmla="*/ 46222 w 642036"/>
                    <a:gd name="connsiteY47" fmla="*/ 699135 h 753427"/>
                    <a:gd name="connsiteX48" fmla="*/ 38602 w 642036"/>
                    <a:gd name="connsiteY48" fmla="*/ 681990 h 753427"/>
                    <a:gd name="connsiteX49" fmla="*/ 54795 w 642036"/>
                    <a:gd name="connsiteY49" fmla="*/ 535305 h 753427"/>
                    <a:gd name="connsiteX50" fmla="*/ 54795 w 642036"/>
                    <a:gd name="connsiteY50" fmla="*/ 533400 h 753427"/>
                    <a:gd name="connsiteX51" fmla="*/ 76702 w 642036"/>
                    <a:gd name="connsiteY51" fmla="*/ 490538 h 753427"/>
                    <a:gd name="connsiteX52" fmla="*/ 186240 w 642036"/>
                    <a:gd name="connsiteY52" fmla="*/ 434340 h 753427"/>
                    <a:gd name="connsiteX53" fmla="*/ 201480 w 642036"/>
                    <a:gd name="connsiteY53" fmla="*/ 429578 h 753427"/>
                    <a:gd name="connsiteX54" fmla="*/ 321495 w 642036"/>
                    <a:gd name="connsiteY54" fmla="*/ 457200 h 753427"/>
                    <a:gd name="connsiteX55" fmla="*/ 442462 w 642036"/>
                    <a:gd name="connsiteY55" fmla="*/ 429578 h 753427"/>
                    <a:gd name="connsiteX56" fmla="*/ 456750 w 642036"/>
                    <a:gd name="connsiteY56" fmla="*/ 434340 h 753427"/>
                    <a:gd name="connsiteX57" fmla="*/ 207195 w 642036"/>
                    <a:gd name="connsiteY57" fmla="*/ 237173 h 753427"/>
                    <a:gd name="connsiteX58" fmla="*/ 407220 w 642036"/>
                    <a:gd name="connsiteY58" fmla="*/ 123825 h 753427"/>
                    <a:gd name="connsiteX59" fmla="*/ 435795 w 642036"/>
                    <a:gd name="connsiteY59" fmla="*/ 161925 h 753427"/>
                    <a:gd name="connsiteX60" fmla="*/ 435795 w 642036"/>
                    <a:gd name="connsiteY60" fmla="*/ 228600 h 753427"/>
                    <a:gd name="connsiteX61" fmla="*/ 321495 w 642036"/>
                    <a:gd name="connsiteY61" fmla="*/ 342900 h 753427"/>
                    <a:gd name="connsiteX62" fmla="*/ 207195 w 642036"/>
                    <a:gd name="connsiteY62" fmla="*/ 237173 h 753427"/>
                    <a:gd name="connsiteX63" fmla="*/ 245295 w 642036"/>
                    <a:gd name="connsiteY63" fmla="*/ 408623 h 753427"/>
                    <a:gd name="connsiteX64" fmla="*/ 264345 w 642036"/>
                    <a:gd name="connsiteY64" fmla="*/ 370523 h 753427"/>
                    <a:gd name="connsiteX65" fmla="*/ 264345 w 642036"/>
                    <a:gd name="connsiteY65" fmla="*/ 369570 h 753427"/>
                    <a:gd name="connsiteX66" fmla="*/ 378645 w 642036"/>
                    <a:gd name="connsiteY66" fmla="*/ 369570 h 753427"/>
                    <a:gd name="connsiteX67" fmla="*/ 378645 w 642036"/>
                    <a:gd name="connsiteY67" fmla="*/ 370523 h 753427"/>
                    <a:gd name="connsiteX68" fmla="*/ 396742 w 642036"/>
                    <a:gd name="connsiteY68" fmla="*/ 408623 h 753427"/>
                    <a:gd name="connsiteX69" fmla="*/ 320542 w 642036"/>
                    <a:gd name="connsiteY69" fmla="*/ 419100 h 753427"/>
                    <a:gd name="connsiteX70" fmla="*/ 245295 w 642036"/>
                    <a:gd name="connsiteY70" fmla="*/ 408623 h 7534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</a:cxnLst>
                  <a:rect l="l" t="t" r="r" b="b"/>
                  <a:pathLst>
                    <a:path w="642036" h="753427">
                      <a:moveTo>
                        <a:pt x="456750" y="434340"/>
                      </a:moveTo>
                      <a:cubicBezTo>
                        <a:pt x="496755" y="448628"/>
                        <a:pt x="534855" y="464820"/>
                        <a:pt x="566287" y="490538"/>
                      </a:cubicBezTo>
                      <a:cubicBezTo>
                        <a:pt x="579622" y="501015"/>
                        <a:pt x="587242" y="516255"/>
                        <a:pt x="587242" y="533400"/>
                      </a:cubicBezTo>
                      <a:lnTo>
                        <a:pt x="604387" y="681038"/>
                      </a:lnTo>
                      <a:cubicBezTo>
                        <a:pt x="605340" y="687705"/>
                        <a:pt x="602482" y="694373"/>
                        <a:pt x="596767" y="698183"/>
                      </a:cubicBezTo>
                      <a:lnTo>
                        <a:pt x="596767" y="698183"/>
                      </a:lnTo>
                      <a:cubicBezTo>
                        <a:pt x="580575" y="708660"/>
                        <a:pt x="563430" y="717233"/>
                        <a:pt x="545332" y="722948"/>
                      </a:cubicBezTo>
                      <a:lnTo>
                        <a:pt x="545332" y="753428"/>
                      </a:lnTo>
                      <a:lnTo>
                        <a:pt x="571050" y="753428"/>
                      </a:lnTo>
                      <a:cubicBezTo>
                        <a:pt x="587242" y="746760"/>
                        <a:pt x="603435" y="739140"/>
                        <a:pt x="617722" y="729615"/>
                      </a:cubicBezTo>
                      <a:lnTo>
                        <a:pt x="617722" y="729615"/>
                      </a:lnTo>
                      <a:cubicBezTo>
                        <a:pt x="634867" y="718185"/>
                        <a:pt x="644392" y="697230"/>
                        <a:pt x="641535" y="676275"/>
                      </a:cubicBezTo>
                      <a:lnTo>
                        <a:pt x="626295" y="532448"/>
                      </a:lnTo>
                      <a:cubicBezTo>
                        <a:pt x="625342" y="504825"/>
                        <a:pt x="612960" y="479108"/>
                        <a:pt x="591052" y="461963"/>
                      </a:cubicBezTo>
                      <a:cubicBezTo>
                        <a:pt x="555810" y="432435"/>
                        <a:pt x="513900" y="414338"/>
                        <a:pt x="470085" y="399098"/>
                      </a:cubicBezTo>
                      <a:lnTo>
                        <a:pt x="423412" y="380048"/>
                      </a:lnTo>
                      <a:cubicBezTo>
                        <a:pt x="419602" y="378143"/>
                        <a:pt x="417697" y="375285"/>
                        <a:pt x="417697" y="371475"/>
                      </a:cubicBezTo>
                      <a:lnTo>
                        <a:pt x="417697" y="348615"/>
                      </a:lnTo>
                      <a:cubicBezTo>
                        <a:pt x="453892" y="320040"/>
                        <a:pt x="474847" y="276225"/>
                        <a:pt x="474847" y="229552"/>
                      </a:cubicBezTo>
                      <a:lnTo>
                        <a:pt x="474847" y="195263"/>
                      </a:lnTo>
                      <a:cubicBezTo>
                        <a:pt x="480562" y="199073"/>
                        <a:pt x="487230" y="200025"/>
                        <a:pt x="493897" y="200978"/>
                      </a:cubicBezTo>
                      <a:lnTo>
                        <a:pt x="477705" y="153353"/>
                      </a:lnTo>
                      <a:cubicBezTo>
                        <a:pt x="475800" y="146685"/>
                        <a:pt x="473895" y="140018"/>
                        <a:pt x="472942" y="133350"/>
                      </a:cubicBezTo>
                      <a:cubicBezTo>
                        <a:pt x="465322" y="79057"/>
                        <a:pt x="432937" y="40958"/>
                        <a:pt x="388170" y="17145"/>
                      </a:cubicBezTo>
                      <a:cubicBezTo>
                        <a:pt x="384360" y="15240"/>
                        <a:pt x="379597" y="15240"/>
                        <a:pt x="375787" y="18097"/>
                      </a:cubicBezTo>
                      <a:lnTo>
                        <a:pt x="367215" y="24765"/>
                      </a:lnTo>
                      <a:lnTo>
                        <a:pt x="357690" y="11430"/>
                      </a:lnTo>
                      <a:cubicBezTo>
                        <a:pt x="354832" y="7620"/>
                        <a:pt x="351022" y="3810"/>
                        <a:pt x="346260" y="2858"/>
                      </a:cubicBezTo>
                      <a:cubicBezTo>
                        <a:pt x="337687" y="953"/>
                        <a:pt x="329115" y="0"/>
                        <a:pt x="320542" y="0"/>
                      </a:cubicBezTo>
                      <a:cubicBezTo>
                        <a:pt x="245295" y="0"/>
                        <a:pt x="182430" y="59055"/>
                        <a:pt x="169095" y="136208"/>
                      </a:cubicBezTo>
                      <a:lnTo>
                        <a:pt x="169095" y="142875"/>
                      </a:lnTo>
                      <a:lnTo>
                        <a:pt x="169095" y="142875"/>
                      </a:lnTo>
                      <a:lnTo>
                        <a:pt x="169095" y="159068"/>
                      </a:lnTo>
                      <a:cubicBezTo>
                        <a:pt x="169095" y="180023"/>
                        <a:pt x="165285" y="200025"/>
                        <a:pt x="156712" y="219075"/>
                      </a:cubicBezTo>
                      <a:lnTo>
                        <a:pt x="140520" y="257175"/>
                      </a:lnTo>
                      <a:cubicBezTo>
                        <a:pt x="140520" y="257175"/>
                        <a:pt x="151950" y="254318"/>
                        <a:pt x="171000" y="248602"/>
                      </a:cubicBezTo>
                      <a:cubicBezTo>
                        <a:pt x="175762" y="287655"/>
                        <a:pt x="195765" y="322898"/>
                        <a:pt x="226245" y="346710"/>
                      </a:cubicBezTo>
                      <a:lnTo>
                        <a:pt x="226245" y="370523"/>
                      </a:lnTo>
                      <a:cubicBezTo>
                        <a:pt x="226245" y="374333"/>
                        <a:pt x="224340" y="378143"/>
                        <a:pt x="220530" y="379095"/>
                      </a:cubicBezTo>
                      <a:lnTo>
                        <a:pt x="173857" y="398145"/>
                      </a:lnTo>
                      <a:cubicBezTo>
                        <a:pt x="130042" y="413385"/>
                        <a:pt x="88132" y="431483"/>
                        <a:pt x="52890" y="461010"/>
                      </a:cubicBezTo>
                      <a:cubicBezTo>
                        <a:pt x="30982" y="478155"/>
                        <a:pt x="17647" y="503873"/>
                        <a:pt x="16695" y="531495"/>
                      </a:cubicBezTo>
                      <a:lnTo>
                        <a:pt x="502" y="676275"/>
                      </a:lnTo>
                      <a:cubicBezTo>
                        <a:pt x="-2355" y="697230"/>
                        <a:pt x="7170" y="718185"/>
                        <a:pt x="24315" y="729615"/>
                      </a:cubicBezTo>
                      <a:cubicBezTo>
                        <a:pt x="38602" y="739140"/>
                        <a:pt x="54795" y="746760"/>
                        <a:pt x="70987" y="753428"/>
                      </a:cubicBezTo>
                      <a:lnTo>
                        <a:pt x="97657" y="753428"/>
                      </a:lnTo>
                      <a:lnTo>
                        <a:pt x="97657" y="723900"/>
                      </a:lnTo>
                      <a:cubicBezTo>
                        <a:pt x="79560" y="717233"/>
                        <a:pt x="62415" y="709613"/>
                        <a:pt x="46222" y="699135"/>
                      </a:cubicBezTo>
                      <a:cubicBezTo>
                        <a:pt x="40507" y="695325"/>
                        <a:pt x="37650" y="688658"/>
                        <a:pt x="38602" y="681990"/>
                      </a:cubicBezTo>
                      <a:lnTo>
                        <a:pt x="54795" y="535305"/>
                      </a:lnTo>
                      <a:lnTo>
                        <a:pt x="54795" y="533400"/>
                      </a:lnTo>
                      <a:cubicBezTo>
                        <a:pt x="54795" y="516255"/>
                        <a:pt x="63367" y="501015"/>
                        <a:pt x="76702" y="490538"/>
                      </a:cubicBezTo>
                      <a:cubicBezTo>
                        <a:pt x="108135" y="464820"/>
                        <a:pt x="146235" y="448628"/>
                        <a:pt x="186240" y="434340"/>
                      </a:cubicBezTo>
                      <a:lnTo>
                        <a:pt x="201480" y="429578"/>
                      </a:lnTo>
                      <a:cubicBezTo>
                        <a:pt x="229102" y="446723"/>
                        <a:pt x="272917" y="457200"/>
                        <a:pt x="321495" y="457200"/>
                      </a:cubicBezTo>
                      <a:cubicBezTo>
                        <a:pt x="370072" y="457200"/>
                        <a:pt x="413887" y="446723"/>
                        <a:pt x="442462" y="429578"/>
                      </a:cubicBezTo>
                      <a:lnTo>
                        <a:pt x="456750" y="434340"/>
                      </a:lnTo>
                      <a:close/>
                      <a:moveTo>
                        <a:pt x="207195" y="237173"/>
                      </a:moveTo>
                      <a:cubicBezTo>
                        <a:pt x="271965" y="215265"/>
                        <a:pt x="365310" y="177165"/>
                        <a:pt x="407220" y="123825"/>
                      </a:cubicBezTo>
                      <a:cubicBezTo>
                        <a:pt x="415792" y="137160"/>
                        <a:pt x="425317" y="149543"/>
                        <a:pt x="435795" y="161925"/>
                      </a:cubicBezTo>
                      <a:lnTo>
                        <a:pt x="435795" y="228600"/>
                      </a:lnTo>
                      <a:cubicBezTo>
                        <a:pt x="435795" y="291465"/>
                        <a:pt x="384360" y="342900"/>
                        <a:pt x="321495" y="342900"/>
                      </a:cubicBezTo>
                      <a:cubicBezTo>
                        <a:pt x="261487" y="342900"/>
                        <a:pt x="211957" y="297180"/>
                        <a:pt x="207195" y="237173"/>
                      </a:cubicBezTo>
                      <a:close/>
                      <a:moveTo>
                        <a:pt x="245295" y="408623"/>
                      </a:moveTo>
                      <a:cubicBezTo>
                        <a:pt x="256725" y="400050"/>
                        <a:pt x="264345" y="385763"/>
                        <a:pt x="264345" y="370523"/>
                      </a:cubicBezTo>
                      <a:lnTo>
                        <a:pt x="264345" y="369570"/>
                      </a:lnTo>
                      <a:cubicBezTo>
                        <a:pt x="300540" y="384810"/>
                        <a:pt x="342450" y="384810"/>
                        <a:pt x="378645" y="369570"/>
                      </a:cubicBezTo>
                      <a:lnTo>
                        <a:pt x="378645" y="370523"/>
                      </a:lnTo>
                      <a:cubicBezTo>
                        <a:pt x="378645" y="384810"/>
                        <a:pt x="385312" y="399098"/>
                        <a:pt x="396742" y="408623"/>
                      </a:cubicBezTo>
                      <a:cubicBezTo>
                        <a:pt x="371977" y="416243"/>
                        <a:pt x="346260" y="420053"/>
                        <a:pt x="320542" y="419100"/>
                      </a:cubicBezTo>
                      <a:cubicBezTo>
                        <a:pt x="295777" y="419100"/>
                        <a:pt x="270060" y="415290"/>
                        <a:pt x="245295" y="408623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828754" hangingPunct="1">
                    <a:lnSpc>
                      <a:spcPct val="100000"/>
                    </a:lnSpc>
                    <a:defRPr/>
                  </a:pPr>
                  <a:endParaRPr lang="en-US" sz="3600" b="0" kern="1200" cap="none" spc="0">
                    <a:latin typeface="Calibri" panose="020F0502020204030204"/>
                  </a:endParaRPr>
                </a:p>
              </p:txBody>
            </p:sp>
            <p:sp>
              <p:nvSpPr>
                <p:cNvPr id="360" name="Freeform: Shape 359">
                  <a:extLst>
                    <a:ext uri="{FF2B5EF4-FFF2-40B4-BE49-F238E27FC236}">
                      <a16:creationId xmlns:a16="http://schemas.microsoft.com/office/drawing/2014/main" id="{EC07A521-BF45-4563-9A2B-71E5C2E16670}"/>
                    </a:ext>
                  </a:extLst>
                </p:cNvPr>
                <p:cNvSpPr/>
                <p:nvPr/>
              </p:nvSpPr>
              <p:spPr>
                <a:xfrm>
                  <a:off x="6406349" y="3449327"/>
                  <a:ext cx="555307" cy="297180"/>
                </a:xfrm>
                <a:custGeom>
                  <a:avLst/>
                  <a:gdLst>
                    <a:gd name="connsiteX0" fmla="*/ 482918 w 555307"/>
                    <a:gd name="connsiteY0" fmla="*/ 23813 h 297180"/>
                    <a:gd name="connsiteX1" fmla="*/ 459105 w 555307"/>
                    <a:gd name="connsiteY1" fmla="*/ 0 h 297180"/>
                    <a:gd name="connsiteX2" fmla="*/ 459105 w 555307"/>
                    <a:gd name="connsiteY2" fmla="*/ 0 h 297180"/>
                    <a:gd name="connsiteX3" fmla="*/ 96203 w 555307"/>
                    <a:gd name="connsiteY3" fmla="*/ 0 h 297180"/>
                    <a:gd name="connsiteX4" fmla="*/ 72390 w 555307"/>
                    <a:gd name="connsiteY4" fmla="*/ 23813 h 297180"/>
                    <a:gd name="connsiteX5" fmla="*/ 72390 w 555307"/>
                    <a:gd name="connsiteY5" fmla="*/ 23813 h 297180"/>
                    <a:gd name="connsiteX6" fmla="*/ 72390 w 555307"/>
                    <a:gd name="connsiteY6" fmla="*/ 260985 h 297180"/>
                    <a:gd name="connsiteX7" fmla="*/ 0 w 555307"/>
                    <a:gd name="connsiteY7" fmla="*/ 260985 h 297180"/>
                    <a:gd name="connsiteX8" fmla="*/ 0 w 555307"/>
                    <a:gd name="connsiteY8" fmla="*/ 273368 h 297180"/>
                    <a:gd name="connsiteX9" fmla="*/ 23813 w 555307"/>
                    <a:gd name="connsiteY9" fmla="*/ 297180 h 297180"/>
                    <a:gd name="connsiteX10" fmla="*/ 531495 w 555307"/>
                    <a:gd name="connsiteY10" fmla="*/ 297180 h 297180"/>
                    <a:gd name="connsiteX11" fmla="*/ 555308 w 555307"/>
                    <a:gd name="connsiteY11" fmla="*/ 273368 h 297180"/>
                    <a:gd name="connsiteX12" fmla="*/ 555308 w 555307"/>
                    <a:gd name="connsiteY12" fmla="*/ 260985 h 297180"/>
                    <a:gd name="connsiteX13" fmla="*/ 482918 w 555307"/>
                    <a:gd name="connsiteY13" fmla="*/ 260985 h 297180"/>
                    <a:gd name="connsiteX14" fmla="*/ 482918 w 555307"/>
                    <a:gd name="connsiteY14" fmla="*/ 23813 h 297180"/>
                    <a:gd name="connsiteX15" fmla="*/ 227648 w 555307"/>
                    <a:gd name="connsiteY15" fmla="*/ 180975 h 297180"/>
                    <a:gd name="connsiteX16" fmla="*/ 214313 w 555307"/>
                    <a:gd name="connsiteY16" fmla="*/ 194310 h 297180"/>
                    <a:gd name="connsiteX17" fmla="*/ 160973 w 555307"/>
                    <a:gd name="connsiteY17" fmla="*/ 140970 h 297180"/>
                    <a:gd name="connsiteX18" fmla="*/ 214313 w 555307"/>
                    <a:gd name="connsiteY18" fmla="*/ 87630 h 297180"/>
                    <a:gd name="connsiteX19" fmla="*/ 227648 w 555307"/>
                    <a:gd name="connsiteY19" fmla="*/ 100965 h 297180"/>
                    <a:gd name="connsiteX20" fmla="*/ 187642 w 555307"/>
                    <a:gd name="connsiteY20" fmla="*/ 140970 h 297180"/>
                    <a:gd name="connsiteX21" fmla="*/ 227648 w 555307"/>
                    <a:gd name="connsiteY21" fmla="*/ 180975 h 297180"/>
                    <a:gd name="connsiteX22" fmla="*/ 263843 w 555307"/>
                    <a:gd name="connsiteY22" fmla="*/ 200978 h 297180"/>
                    <a:gd name="connsiteX23" fmla="*/ 246698 w 555307"/>
                    <a:gd name="connsiteY23" fmla="*/ 193358 h 297180"/>
                    <a:gd name="connsiteX24" fmla="*/ 291465 w 555307"/>
                    <a:gd name="connsiteY24" fmla="*/ 85725 h 297180"/>
                    <a:gd name="connsiteX25" fmla="*/ 308610 w 555307"/>
                    <a:gd name="connsiteY25" fmla="*/ 93345 h 297180"/>
                    <a:gd name="connsiteX26" fmla="*/ 263843 w 555307"/>
                    <a:gd name="connsiteY26" fmla="*/ 200978 h 297180"/>
                    <a:gd name="connsiteX27" fmla="*/ 340043 w 555307"/>
                    <a:gd name="connsiteY27" fmla="*/ 195263 h 297180"/>
                    <a:gd name="connsiteX28" fmla="*/ 326708 w 555307"/>
                    <a:gd name="connsiteY28" fmla="*/ 181928 h 297180"/>
                    <a:gd name="connsiteX29" fmla="*/ 366713 w 555307"/>
                    <a:gd name="connsiteY29" fmla="*/ 141922 h 297180"/>
                    <a:gd name="connsiteX30" fmla="*/ 326708 w 555307"/>
                    <a:gd name="connsiteY30" fmla="*/ 101918 h 297180"/>
                    <a:gd name="connsiteX31" fmla="*/ 340043 w 555307"/>
                    <a:gd name="connsiteY31" fmla="*/ 88582 h 297180"/>
                    <a:gd name="connsiteX32" fmla="*/ 393383 w 555307"/>
                    <a:gd name="connsiteY32" fmla="*/ 141922 h 297180"/>
                    <a:gd name="connsiteX33" fmla="*/ 340043 w 555307"/>
                    <a:gd name="connsiteY33" fmla="*/ 195263 h 2971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</a:cxnLst>
                  <a:rect l="l" t="t" r="r" b="b"/>
                  <a:pathLst>
                    <a:path w="555307" h="297180">
                      <a:moveTo>
                        <a:pt x="482918" y="23813"/>
                      </a:moveTo>
                      <a:cubicBezTo>
                        <a:pt x="482918" y="10478"/>
                        <a:pt x="472440" y="0"/>
                        <a:pt x="459105" y="0"/>
                      </a:cubicBezTo>
                      <a:lnTo>
                        <a:pt x="459105" y="0"/>
                      </a:lnTo>
                      <a:lnTo>
                        <a:pt x="96203" y="0"/>
                      </a:lnTo>
                      <a:cubicBezTo>
                        <a:pt x="82868" y="0"/>
                        <a:pt x="72390" y="10478"/>
                        <a:pt x="72390" y="23813"/>
                      </a:cubicBezTo>
                      <a:lnTo>
                        <a:pt x="72390" y="23813"/>
                      </a:lnTo>
                      <a:lnTo>
                        <a:pt x="72390" y="260985"/>
                      </a:lnTo>
                      <a:lnTo>
                        <a:pt x="0" y="260985"/>
                      </a:lnTo>
                      <a:lnTo>
                        <a:pt x="0" y="273368"/>
                      </a:lnTo>
                      <a:cubicBezTo>
                        <a:pt x="0" y="286703"/>
                        <a:pt x="10478" y="297180"/>
                        <a:pt x="23813" y="297180"/>
                      </a:cubicBezTo>
                      <a:lnTo>
                        <a:pt x="531495" y="297180"/>
                      </a:lnTo>
                      <a:cubicBezTo>
                        <a:pt x="544830" y="297180"/>
                        <a:pt x="555308" y="286703"/>
                        <a:pt x="555308" y="273368"/>
                      </a:cubicBezTo>
                      <a:lnTo>
                        <a:pt x="555308" y="260985"/>
                      </a:lnTo>
                      <a:lnTo>
                        <a:pt x="482918" y="260985"/>
                      </a:lnTo>
                      <a:lnTo>
                        <a:pt x="482918" y="23813"/>
                      </a:lnTo>
                      <a:close/>
                      <a:moveTo>
                        <a:pt x="227648" y="180975"/>
                      </a:moveTo>
                      <a:lnTo>
                        <a:pt x="214313" y="194310"/>
                      </a:lnTo>
                      <a:lnTo>
                        <a:pt x="160973" y="140970"/>
                      </a:lnTo>
                      <a:lnTo>
                        <a:pt x="214313" y="87630"/>
                      </a:lnTo>
                      <a:lnTo>
                        <a:pt x="227648" y="100965"/>
                      </a:lnTo>
                      <a:lnTo>
                        <a:pt x="187642" y="140970"/>
                      </a:lnTo>
                      <a:lnTo>
                        <a:pt x="227648" y="180975"/>
                      </a:lnTo>
                      <a:close/>
                      <a:moveTo>
                        <a:pt x="263843" y="200978"/>
                      </a:moveTo>
                      <a:lnTo>
                        <a:pt x="246698" y="193358"/>
                      </a:lnTo>
                      <a:lnTo>
                        <a:pt x="291465" y="85725"/>
                      </a:lnTo>
                      <a:lnTo>
                        <a:pt x="308610" y="93345"/>
                      </a:lnTo>
                      <a:lnTo>
                        <a:pt x="263843" y="200978"/>
                      </a:lnTo>
                      <a:close/>
                      <a:moveTo>
                        <a:pt x="340043" y="195263"/>
                      </a:moveTo>
                      <a:lnTo>
                        <a:pt x="326708" y="181928"/>
                      </a:lnTo>
                      <a:lnTo>
                        <a:pt x="366713" y="141922"/>
                      </a:lnTo>
                      <a:lnTo>
                        <a:pt x="326708" y="101918"/>
                      </a:lnTo>
                      <a:lnTo>
                        <a:pt x="340043" y="88582"/>
                      </a:lnTo>
                      <a:lnTo>
                        <a:pt x="393383" y="141922"/>
                      </a:lnTo>
                      <a:lnTo>
                        <a:pt x="340043" y="195263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828754" hangingPunct="1">
                    <a:lnSpc>
                      <a:spcPct val="100000"/>
                    </a:lnSpc>
                    <a:defRPr/>
                  </a:pPr>
                  <a:endParaRPr lang="en-US" sz="3600" b="0" kern="1200" cap="none" spc="0">
                    <a:latin typeface="Calibri" panose="020F0502020204030204"/>
                  </a:endParaRPr>
                </a:p>
              </p:txBody>
            </p:sp>
          </p:grpSp>
          <p:sp>
            <p:nvSpPr>
              <p:cNvPr id="357" name="Rectangle 356">
                <a:extLst>
                  <a:ext uri="{FF2B5EF4-FFF2-40B4-BE49-F238E27FC236}">
                    <a16:creationId xmlns:a16="http://schemas.microsoft.com/office/drawing/2014/main" id="{EC865D4C-E8D7-465B-A437-F251FB45FD0C}"/>
                  </a:ext>
                </a:extLst>
              </p:cNvPr>
              <p:cNvSpPr/>
              <p:nvPr/>
            </p:nvSpPr>
            <p:spPr>
              <a:xfrm>
                <a:off x="6500813" y="3495675"/>
                <a:ext cx="366712" cy="176213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828754" hangingPunct="1">
                  <a:lnSpc>
                    <a:spcPct val="100000"/>
                  </a:lnSpc>
                  <a:defRPr/>
                </a:pPr>
                <a:endParaRPr lang="en-US" sz="3600" b="0" kern="1200" cap="none" spc="0">
                  <a:solidFill>
                    <a:srgbClr val="FFFFFF"/>
                  </a:solidFill>
                  <a:latin typeface="Calibri" panose="020F0502020204030204"/>
                </a:endParaRPr>
              </a:p>
            </p:txBody>
          </p:sp>
          <p:sp>
            <p:nvSpPr>
              <p:cNvPr id="358" name="TextBox 357">
                <a:extLst>
                  <a:ext uri="{FF2B5EF4-FFF2-40B4-BE49-F238E27FC236}">
                    <a16:creationId xmlns:a16="http://schemas.microsoft.com/office/drawing/2014/main" id="{2592679D-E8FA-4E89-8094-A1C7A945683C}"/>
                  </a:ext>
                </a:extLst>
              </p:cNvPr>
              <p:cNvSpPr txBox="1"/>
              <p:nvPr/>
            </p:nvSpPr>
            <p:spPr>
              <a:xfrm>
                <a:off x="6393917" y="3463584"/>
                <a:ext cx="552449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1828754" hangingPunct="1">
                  <a:lnSpc>
                    <a:spcPct val="100000"/>
                  </a:lnSpc>
                  <a:defRPr/>
                </a:pPr>
                <a:r>
                  <a:rPr lang="en-US" sz="2000" b="0" kern="1200" cap="none" spc="0">
                    <a:solidFill>
                      <a:srgbClr val="000000"/>
                    </a:solidFill>
                    <a:latin typeface="Calibri" panose="020F0502020204030204"/>
                  </a:rPr>
                  <a:t>.NET</a:t>
                </a:r>
              </a:p>
            </p:txBody>
          </p:sp>
        </p:grpSp>
        <p:grpSp>
          <p:nvGrpSpPr>
            <p:cNvPr id="316" name="Group 315">
              <a:extLst>
                <a:ext uri="{FF2B5EF4-FFF2-40B4-BE49-F238E27FC236}">
                  <a16:creationId xmlns:a16="http://schemas.microsoft.com/office/drawing/2014/main" id="{A60157A1-3AA3-4530-B409-B157328424EE}"/>
                </a:ext>
              </a:extLst>
            </p:cNvPr>
            <p:cNvGrpSpPr/>
            <p:nvPr/>
          </p:nvGrpSpPr>
          <p:grpSpPr>
            <a:xfrm>
              <a:off x="1499193" y="5742099"/>
              <a:ext cx="914400" cy="914400"/>
              <a:chOff x="6212942" y="1808483"/>
              <a:chExt cx="914400" cy="914400"/>
            </a:xfrm>
          </p:grpSpPr>
          <p:pic>
            <p:nvPicPr>
              <p:cNvPr id="353" name="Graphic 352" descr="Programmer female with solid fill">
                <a:extLst>
                  <a:ext uri="{FF2B5EF4-FFF2-40B4-BE49-F238E27FC236}">
                    <a16:creationId xmlns:a16="http://schemas.microsoft.com/office/drawing/2014/main" id="{196C42BB-F0CA-484E-B20F-5FB16F12A8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6212942" y="1808483"/>
                <a:ext cx="914400" cy="914400"/>
              </a:xfrm>
              <a:prstGeom prst="rect">
                <a:avLst/>
              </a:prstGeom>
            </p:spPr>
          </p:pic>
          <p:sp>
            <p:nvSpPr>
              <p:cNvPr id="354" name="Rectangle 353">
                <a:extLst>
                  <a:ext uri="{FF2B5EF4-FFF2-40B4-BE49-F238E27FC236}">
                    <a16:creationId xmlns:a16="http://schemas.microsoft.com/office/drawing/2014/main" id="{C0E731F4-1943-41EB-B4D0-544B62F99A70}"/>
                  </a:ext>
                </a:extLst>
              </p:cNvPr>
              <p:cNvSpPr/>
              <p:nvPr/>
            </p:nvSpPr>
            <p:spPr>
              <a:xfrm>
                <a:off x="6486178" y="2457813"/>
                <a:ext cx="366712" cy="176213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828754" hangingPunct="1">
                  <a:lnSpc>
                    <a:spcPct val="100000"/>
                  </a:lnSpc>
                  <a:defRPr/>
                </a:pPr>
                <a:endParaRPr lang="en-US" sz="3600" b="0" kern="1200" cap="none" spc="0">
                  <a:solidFill>
                    <a:srgbClr val="FFFFFF"/>
                  </a:solidFill>
                  <a:latin typeface="Calibri" panose="020F0502020204030204"/>
                </a:endParaRPr>
              </a:p>
            </p:txBody>
          </p:sp>
          <p:sp>
            <p:nvSpPr>
              <p:cNvPr id="355" name="TextBox 354">
                <a:extLst>
                  <a:ext uri="{FF2B5EF4-FFF2-40B4-BE49-F238E27FC236}">
                    <a16:creationId xmlns:a16="http://schemas.microsoft.com/office/drawing/2014/main" id="{46FF78BF-2A62-463B-9214-F97FA8ECBFE4}"/>
                  </a:ext>
                </a:extLst>
              </p:cNvPr>
              <p:cNvSpPr txBox="1"/>
              <p:nvPr/>
            </p:nvSpPr>
            <p:spPr>
              <a:xfrm>
                <a:off x="6392439" y="2427311"/>
                <a:ext cx="552449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1828754" hangingPunct="1">
                  <a:lnSpc>
                    <a:spcPct val="100000"/>
                  </a:lnSpc>
                  <a:defRPr/>
                </a:pPr>
                <a:r>
                  <a:rPr lang="en-US" sz="2000" b="0" kern="1200" cap="none" spc="0">
                    <a:solidFill>
                      <a:srgbClr val="000000"/>
                    </a:solidFill>
                    <a:latin typeface="Calibri" panose="020F0502020204030204"/>
                  </a:rPr>
                  <a:t>.NET</a:t>
                </a:r>
              </a:p>
            </p:txBody>
          </p:sp>
        </p:grpSp>
        <p:grpSp>
          <p:nvGrpSpPr>
            <p:cNvPr id="317" name="Group 316">
              <a:extLst>
                <a:ext uri="{FF2B5EF4-FFF2-40B4-BE49-F238E27FC236}">
                  <a16:creationId xmlns:a16="http://schemas.microsoft.com/office/drawing/2014/main" id="{34E9B8A3-2EB2-42B5-8B1F-56C6EBA05804}"/>
                </a:ext>
              </a:extLst>
            </p:cNvPr>
            <p:cNvGrpSpPr/>
            <p:nvPr/>
          </p:nvGrpSpPr>
          <p:grpSpPr>
            <a:xfrm>
              <a:off x="3265112" y="4910635"/>
              <a:ext cx="624376" cy="809620"/>
              <a:chOff x="7832116" y="1894212"/>
              <a:chExt cx="624376" cy="809620"/>
            </a:xfrm>
          </p:grpSpPr>
          <p:sp>
            <p:nvSpPr>
              <p:cNvPr id="349" name="TextBox 348">
                <a:extLst>
                  <a:ext uri="{FF2B5EF4-FFF2-40B4-BE49-F238E27FC236}">
                    <a16:creationId xmlns:a16="http://schemas.microsoft.com/office/drawing/2014/main" id="{B69C3965-1E68-400D-9165-6613F6E876AA}"/>
                  </a:ext>
                </a:extLst>
              </p:cNvPr>
              <p:cNvSpPr txBox="1"/>
              <p:nvPr/>
            </p:nvSpPr>
            <p:spPr>
              <a:xfrm>
                <a:off x="7868079" y="2420980"/>
                <a:ext cx="552449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1828754" hangingPunct="1">
                  <a:lnSpc>
                    <a:spcPct val="100000"/>
                  </a:lnSpc>
                  <a:defRPr/>
                </a:pPr>
                <a:r>
                  <a:rPr lang="en-US" sz="2000" b="0" kern="1200" cap="none" spc="0">
                    <a:latin typeface="Calibri" panose="020F0502020204030204"/>
                  </a:rPr>
                  <a:t>.NET</a:t>
                </a:r>
              </a:p>
            </p:txBody>
          </p:sp>
          <p:grpSp>
            <p:nvGrpSpPr>
              <p:cNvPr id="350" name="Graphic 72" descr="Programmer male outline">
                <a:extLst>
                  <a:ext uri="{FF2B5EF4-FFF2-40B4-BE49-F238E27FC236}">
                    <a16:creationId xmlns:a16="http://schemas.microsoft.com/office/drawing/2014/main" id="{AB7A4255-9913-47E2-B125-95BF5E8C7131}"/>
                  </a:ext>
                </a:extLst>
              </p:cNvPr>
              <p:cNvGrpSpPr/>
              <p:nvPr/>
            </p:nvGrpSpPr>
            <p:grpSpPr>
              <a:xfrm>
                <a:off x="7832116" y="1894212"/>
                <a:ext cx="624376" cy="809620"/>
                <a:chOff x="7832116" y="1894212"/>
                <a:chExt cx="624376" cy="809620"/>
              </a:xfrm>
              <a:solidFill>
                <a:schemeClr val="tx1"/>
              </a:solidFill>
            </p:grpSpPr>
            <p:sp>
              <p:nvSpPr>
                <p:cNvPr id="351" name="Freeform: Shape 350">
                  <a:extLst>
                    <a:ext uri="{FF2B5EF4-FFF2-40B4-BE49-F238E27FC236}">
                      <a16:creationId xmlns:a16="http://schemas.microsoft.com/office/drawing/2014/main" id="{D12F677D-1AC9-469B-8D60-FD09DB9947AD}"/>
                    </a:ext>
                  </a:extLst>
                </p:cNvPr>
                <p:cNvSpPr/>
                <p:nvPr/>
              </p:nvSpPr>
              <p:spPr>
                <a:xfrm>
                  <a:off x="7832116" y="1894212"/>
                  <a:ext cx="624376" cy="742817"/>
                </a:xfrm>
                <a:custGeom>
                  <a:avLst/>
                  <a:gdLst>
                    <a:gd name="connsiteX0" fmla="*/ 451419 w 624376"/>
                    <a:gd name="connsiteY0" fmla="*/ 425953 h 742817"/>
                    <a:gd name="connsiteX1" fmla="*/ 563440 w 624376"/>
                    <a:gd name="connsiteY1" fmla="*/ 483763 h 742817"/>
                    <a:gd name="connsiteX2" fmla="*/ 588364 w 624376"/>
                    <a:gd name="connsiteY2" fmla="*/ 533615 h 742817"/>
                    <a:gd name="connsiteX3" fmla="*/ 605088 w 624376"/>
                    <a:gd name="connsiteY3" fmla="*/ 670717 h 742817"/>
                    <a:gd name="connsiteX4" fmla="*/ 593288 w 624376"/>
                    <a:gd name="connsiteY4" fmla="*/ 697264 h 742817"/>
                    <a:gd name="connsiteX5" fmla="*/ 540821 w 624376"/>
                    <a:gd name="connsiteY5" fmla="*/ 722719 h 742817"/>
                    <a:gd name="connsiteX6" fmla="*/ 540821 w 624376"/>
                    <a:gd name="connsiteY6" fmla="*/ 742802 h 742817"/>
                    <a:gd name="connsiteX7" fmla="*/ 603921 w 624376"/>
                    <a:gd name="connsiteY7" fmla="*/ 713068 h 742817"/>
                    <a:gd name="connsiteX8" fmla="*/ 624007 w 624376"/>
                    <a:gd name="connsiteY8" fmla="*/ 668475 h 742817"/>
                    <a:gd name="connsiteX9" fmla="*/ 607399 w 624376"/>
                    <a:gd name="connsiteY9" fmla="*/ 532729 h 742817"/>
                    <a:gd name="connsiteX10" fmla="*/ 575346 w 624376"/>
                    <a:gd name="connsiteY10" fmla="*/ 468900 h 742817"/>
                    <a:gd name="connsiteX11" fmla="*/ 456611 w 624376"/>
                    <a:gd name="connsiteY11" fmla="*/ 407601 h 742817"/>
                    <a:gd name="connsiteX12" fmla="*/ 409728 w 624376"/>
                    <a:gd name="connsiteY12" fmla="*/ 388361 h 742817"/>
                    <a:gd name="connsiteX13" fmla="*/ 397910 w 624376"/>
                    <a:gd name="connsiteY13" fmla="*/ 370736 h 742817"/>
                    <a:gd name="connsiteX14" fmla="*/ 397910 w 624376"/>
                    <a:gd name="connsiteY14" fmla="*/ 342660 h 742817"/>
                    <a:gd name="connsiteX15" fmla="*/ 455079 w 624376"/>
                    <a:gd name="connsiteY15" fmla="*/ 228618 h 742817"/>
                    <a:gd name="connsiteX16" fmla="*/ 455079 w 624376"/>
                    <a:gd name="connsiteY16" fmla="*/ 201007 h 742817"/>
                    <a:gd name="connsiteX17" fmla="*/ 470613 w 624376"/>
                    <a:gd name="connsiteY17" fmla="*/ 204257 h 742817"/>
                    <a:gd name="connsiteX18" fmla="*/ 480138 w 624376"/>
                    <a:gd name="connsiteY18" fmla="*/ 194732 h 742817"/>
                    <a:gd name="connsiteX19" fmla="*/ 479650 w 624376"/>
                    <a:gd name="connsiteY19" fmla="*/ 191723 h 742817"/>
                    <a:gd name="connsiteX20" fmla="*/ 470004 w 624376"/>
                    <a:gd name="connsiteY20" fmla="*/ 162767 h 742817"/>
                    <a:gd name="connsiteX21" fmla="*/ 459918 w 624376"/>
                    <a:gd name="connsiteY21" fmla="*/ 122439 h 742817"/>
                    <a:gd name="connsiteX22" fmla="*/ 377965 w 624376"/>
                    <a:gd name="connsiteY22" fmla="*/ 16771 h 742817"/>
                    <a:gd name="connsiteX23" fmla="*/ 356803 w 624376"/>
                    <a:gd name="connsiteY23" fmla="*/ 18329 h 742817"/>
                    <a:gd name="connsiteX24" fmla="*/ 353929 w 624376"/>
                    <a:gd name="connsiteY24" fmla="*/ 14065 h 742817"/>
                    <a:gd name="connsiteX25" fmla="*/ 336814 w 624376"/>
                    <a:gd name="connsiteY25" fmla="*/ 2428 h 742817"/>
                    <a:gd name="connsiteX26" fmla="*/ 167761 w 624376"/>
                    <a:gd name="connsiteY26" fmla="*/ 109514 h 742817"/>
                    <a:gd name="connsiteX27" fmla="*/ 161474 w 624376"/>
                    <a:gd name="connsiteY27" fmla="*/ 149519 h 742817"/>
                    <a:gd name="connsiteX28" fmla="*/ 161385 w 624376"/>
                    <a:gd name="connsiteY28" fmla="*/ 163751 h 742817"/>
                    <a:gd name="connsiteX29" fmla="*/ 153311 w 624376"/>
                    <a:gd name="connsiteY29" fmla="*/ 202479 h 742817"/>
                    <a:gd name="connsiteX30" fmla="*/ 135572 w 624376"/>
                    <a:gd name="connsiteY30" fmla="*/ 243892 h 742817"/>
                    <a:gd name="connsiteX31" fmla="*/ 140573 w 624376"/>
                    <a:gd name="connsiteY31" fmla="*/ 256400 h 742817"/>
                    <a:gd name="connsiteX32" fmla="*/ 144325 w 624376"/>
                    <a:gd name="connsiteY32" fmla="*/ 257170 h 742817"/>
                    <a:gd name="connsiteX33" fmla="*/ 146529 w 624376"/>
                    <a:gd name="connsiteY33" fmla="*/ 256910 h 742817"/>
                    <a:gd name="connsiteX34" fmla="*/ 171073 w 624376"/>
                    <a:gd name="connsiteY34" fmla="*/ 250394 h 742817"/>
                    <a:gd name="connsiteX35" fmla="*/ 226414 w 624376"/>
                    <a:gd name="connsiteY35" fmla="*/ 342605 h 742817"/>
                    <a:gd name="connsiteX36" fmla="*/ 226414 w 624376"/>
                    <a:gd name="connsiteY36" fmla="*/ 370736 h 742817"/>
                    <a:gd name="connsiteX37" fmla="*/ 214595 w 624376"/>
                    <a:gd name="connsiteY37" fmla="*/ 388357 h 742817"/>
                    <a:gd name="connsiteX38" fmla="*/ 167396 w 624376"/>
                    <a:gd name="connsiteY38" fmla="*/ 407731 h 742817"/>
                    <a:gd name="connsiteX39" fmla="*/ 49177 w 624376"/>
                    <a:gd name="connsiteY39" fmla="*/ 468770 h 742817"/>
                    <a:gd name="connsiteX40" fmla="*/ 16961 w 624376"/>
                    <a:gd name="connsiteY40" fmla="*/ 532729 h 742817"/>
                    <a:gd name="connsiteX41" fmla="*/ 361 w 624376"/>
                    <a:gd name="connsiteY41" fmla="*/ 668546 h 742817"/>
                    <a:gd name="connsiteX42" fmla="*/ 20468 w 624376"/>
                    <a:gd name="connsiteY42" fmla="*/ 713073 h 742817"/>
                    <a:gd name="connsiteX43" fmla="*/ 83619 w 624376"/>
                    <a:gd name="connsiteY43" fmla="*/ 742818 h 742817"/>
                    <a:gd name="connsiteX44" fmla="*/ 83619 w 624376"/>
                    <a:gd name="connsiteY44" fmla="*/ 722734 h 742817"/>
                    <a:gd name="connsiteX45" fmla="*/ 31097 w 624376"/>
                    <a:gd name="connsiteY45" fmla="*/ 697264 h 742817"/>
                    <a:gd name="connsiteX46" fmla="*/ 19279 w 624376"/>
                    <a:gd name="connsiteY46" fmla="*/ 670785 h 742817"/>
                    <a:gd name="connsiteX47" fmla="*/ 35924 w 624376"/>
                    <a:gd name="connsiteY47" fmla="*/ 534577 h 742817"/>
                    <a:gd name="connsiteX48" fmla="*/ 35994 w 624376"/>
                    <a:gd name="connsiteY48" fmla="*/ 533625 h 742817"/>
                    <a:gd name="connsiteX49" fmla="*/ 61076 w 624376"/>
                    <a:gd name="connsiteY49" fmla="*/ 483647 h 742817"/>
                    <a:gd name="connsiteX50" fmla="*/ 172899 w 624376"/>
                    <a:gd name="connsiteY50" fmla="*/ 425978 h 742817"/>
                    <a:gd name="connsiteX51" fmla="*/ 192711 w 624376"/>
                    <a:gd name="connsiteY51" fmla="*/ 419032 h 742817"/>
                    <a:gd name="connsiteX52" fmla="*/ 312187 w 624376"/>
                    <a:gd name="connsiteY52" fmla="*/ 447703 h 742817"/>
                    <a:gd name="connsiteX53" fmla="*/ 431640 w 624376"/>
                    <a:gd name="connsiteY53" fmla="*/ 419032 h 742817"/>
                    <a:gd name="connsiteX54" fmla="*/ 170821 w 624376"/>
                    <a:gd name="connsiteY54" fmla="*/ 209987 h 742817"/>
                    <a:gd name="connsiteX55" fmla="*/ 180441 w 624376"/>
                    <a:gd name="connsiteY55" fmla="*/ 163869 h 742817"/>
                    <a:gd name="connsiteX56" fmla="*/ 180530 w 624376"/>
                    <a:gd name="connsiteY56" fmla="*/ 149642 h 742817"/>
                    <a:gd name="connsiteX57" fmla="*/ 185873 w 624376"/>
                    <a:gd name="connsiteY57" fmla="*/ 115430 h 742817"/>
                    <a:gd name="connsiteX58" fmla="*/ 311082 w 624376"/>
                    <a:gd name="connsiteY58" fmla="*/ 19045 h 742817"/>
                    <a:gd name="connsiteX59" fmla="*/ 333304 w 624376"/>
                    <a:gd name="connsiteY59" fmla="*/ 21152 h 742817"/>
                    <a:gd name="connsiteX60" fmla="*/ 338128 w 624376"/>
                    <a:gd name="connsiteY60" fmla="*/ 24701 h 742817"/>
                    <a:gd name="connsiteX61" fmla="*/ 346625 w 624376"/>
                    <a:gd name="connsiteY61" fmla="*/ 37314 h 742817"/>
                    <a:gd name="connsiteX62" fmla="*/ 359845 w 624376"/>
                    <a:gd name="connsiteY62" fmla="*/ 39895 h 742817"/>
                    <a:gd name="connsiteX63" fmla="*/ 360275 w 624376"/>
                    <a:gd name="connsiteY63" fmla="*/ 39588 h 742817"/>
                    <a:gd name="connsiteX64" fmla="*/ 367944 w 624376"/>
                    <a:gd name="connsiteY64" fmla="*/ 33789 h 742817"/>
                    <a:gd name="connsiteX65" fmla="*/ 369047 w 624376"/>
                    <a:gd name="connsiteY65" fmla="*/ 33599 h 742817"/>
                    <a:gd name="connsiteX66" fmla="*/ 441223 w 624376"/>
                    <a:gd name="connsiteY66" fmla="*/ 126109 h 742817"/>
                    <a:gd name="connsiteX67" fmla="*/ 441228 w 624376"/>
                    <a:gd name="connsiteY67" fmla="*/ 126109 h 742817"/>
                    <a:gd name="connsiteX68" fmla="*/ 451929 w 624376"/>
                    <a:gd name="connsiteY68" fmla="*/ 168791 h 742817"/>
                    <a:gd name="connsiteX69" fmla="*/ 455827 w 624376"/>
                    <a:gd name="connsiteY69" fmla="*/ 180492 h 742817"/>
                    <a:gd name="connsiteX70" fmla="*/ 399248 w 624376"/>
                    <a:gd name="connsiteY70" fmla="*/ 119151 h 742817"/>
                    <a:gd name="connsiteX71" fmla="*/ 391663 w 624376"/>
                    <a:gd name="connsiteY71" fmla="*/ 114695 h 742817"/>
                    <a:gd name="connsiteX72" fmla="*/ 383662 w 624376"/>
                    <a:gd name="connsiteY72" fmla="*/ 118361 h 742817"/>
                    <a:gd name="connsiteX73" fmla="*/ 160780 w 624376"/>
                    <a:gd name="connsiteY73" fmla="*/ 233427 h 742817"/>
                    <a:gd name="connsiteX74" fmla="*/ 189585 w 624376"/>
                    <a:gd name="connsiteY74" fmla="*/ 244913 h 742817"/>
                    <a:gd name="connsiteX75" fmla="*/ 390248 w 624376"/>
                    <a:gd name="connsiteY75" fmla="*/ 139968 h 742817"/>
                    <a:gd name="connsiteX76" fmla="*/ 436032 w 624376"/>
                    <a:gd name="connsiteY76" fmla="*/ 190069 h 742817"/>
                    <a:gd name="connsiteX77" fmla="*/ 436032 w 624376"/>
                    <a:gd name="connsiteY77" fmla="*/ 228616 h 742817"/>
                    <a:gd name="connsiteX78" fmla="*/ 312348 w 624376"/>
                    <a:gd name="connsiteY78" fmla="*/ 352446 h 742817"/>
                    <a:gd name="connsiteX79" fmla="*/ 189585 w 624376"/>
                    <a:gd name="connsiteY79" fmla="*/ 244911 h 742817"/>
                    <a:gd name="connsiteX80" fmla="*/ 312194 w 624376"/>
                    <a:gd name="connsiteY80" fmla="*/ 428643 h 742817"/>
                    <a:gd name="connsiteX81" fmla="*/ 213881 w 624376"/>
                    <a:gd name="connsiteY81" fmla="*/ 409240 h 742817"/>
                    <a:gd name="connsiteX82" fmla="*/ 221822 w 624376"/>
                    <a:gd name="connsiteY82" fmla="*/ 405979 h 742817"/>
                    <a:gd name="connsiteX83" fmla="*/ 245459 w 624376"/>
                    <a:gd name="connsiteY83" fmla="*/ 370737 h 742817"/>
                    <a:gd name="connsiteX84" fmla="*/ 245459 w 624376"/>
                    <a:gd name="connsiteY84" fmla="*/ 354754 h 742817"/>
                    <a:gd name="connsiteX85" fmla="*/ 378860 w 624376"/>
                    <a:gd name="connsiteY85" fmla="*/ 354897 h 742817"/>
                    <a:gd name="connsiteX86" fmla="*/ 378860 w 624376"/>
                    <a:gd name="connsiteY86" fmla="*/ 370738 h 742817"/>
                    <a:gd name="connsiteX87" fmla="*/ 402492 w 624376"/>
                    <a:gd name="connsiteY87" fmla="*/ 405980 h 742817"/>
                    <a:gd name="connsiteX88" fmla="*/ 410461 w 624376"/>
                    <a:gd name="connsiteY88" fmla="*/ 409252 h 742817"/>
                    <a:gd name="connsiteX89" fmla="*/ 312194 w 624376"/>
                    <a:gd name="connsiteY89" fmla="*/ 428643 h 7428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</a:cxnLst>
                  <a:rect l="l" t="t" r="r" b="b"/>
                  <a:pathLst>
                    <a:path w="624376" h="742817">
                      <a:moveTo>
                        <a:pt x="451419" y="425953"/>
                      </a:moveTo>
                      <a:cubicBezTo>
                        <a:pt x="492458" y="440680"/>
                        <a:pt x="531289" y="457461"/>
                        <a:pt x="563440" y="483763"/>
                      </a:cubicBezTo>
                      <a:cubicBezTo>
                        <a:pt x="578838" y="495773"/>
                        <a:pt x="587996" y="514090"/>
                        <a:pt x="588364" y="533615"/>
                      </a:cubicBezTo>
                      <a:lnTo>
                        <a:pt x="605088" y="670717"/>
                      </a:lnTo>
                      <a:cubicBezTo>
                        <a:pt x="606438" y="681078"/>
                        <a:pt x="601883" y="691325"/>
                        <a:pt x="593288" y="697264"/>
                      </a:cubicBezTo>
                      <a:cubicBezTo>
                        <a:pt x="576901" y="707854"/>
                        <a:pt x="559282" y="716403"/>
                        <a:pt x="540821" y="722719"/>
                      </a:cubicBezTo>
                      <a:lnTo>
                        <a:pt x="540821" y="742802"/>
                      </a:lnTo>
                      <a:cubicBezTo>
                        <a:pt x="563053" y="735663"/>
                        <a:pt x="584263" y="725669"/>
                        <a:pt x="603921" y="713068"/>
                      </a:cubicBezTo>
                      <a:cubicBezTo>
                        <a:pt x="618452" y="703150"/>
                        <a:pt x="626208" y="685931"/>
                        <a:pt x="624007" y="668475"/>
                      </a:cubicBezTo>
                      <a:lnTo>
                        <a:pt x="607399" y="532729"/>
                      </a:lnTo>
                      <a:cubicBezTo>
                        <a:pt x="606792" y="507731"/>
                        <a:pt x="595033" y="484316"/>
                        <a:pt x="575346" y="468900"/>
                      </a:cubicBezTo>
                      <a:cubicBezTo>
                        <a:pt x="540791" y="440629"/>
                        <a:pt x="499763" y="423021"/>
                        <a:pt x="456611" y="407601"/>
                      </a:cubicBezTo>
                      <a:lnTo>
                        <a:pt x="409728" y="388361"/>
                      </a:lnTo>
                      <a:cubicBezTo>
                        <a:pt x="402565" y="385443"/>
                        <a:pt x="397889" y="378470"/>
                        <a:pt x="397910" y="370736"/>
                      </a:cubicBezTo>
                      <a:lnTo>
                        <a:pt x="397910" y="342660"/>
                      </a:lnTo>
                      <a:cubicBezTo>
                        <a:pt x="433857" y="315765"/>
                        <a:pt x="455038" y="273512"/>
                        <a:pt x="455079" y="228618"/>
                      </a:cubicBezTo>
                      <a:lnTo>
                        <a:pt x="455079" y="201007"/>
                      </a:lnTo>
                      <a:cubicBezTo>
                        <a:pt x="460011" y="203042"/>
                        <a:pt x="465279" y="204144"/>
                        <a:pt x="470613" y="204257"/>
                      </a:cubicBezTo>
                      <a:cubicBezTo>
                        <a:pt x="475873" y="204257"/>
                        <a:pt x="480138" y="199993"/>
                        <a:pt x="480138" y="194732"/>
                      </a:cubicBezTo>
                      <a:cubicBezTo>
                        <a:pt x="480138" y="193709"/>
                        <a:pt x="479973" y="192694"/>
                        <a:pt x="479650" y="191723"/>
                      </a:cubicBezTo>
                      <a:lnTo>
                        <a:pt x="470004" y="162767"/>
                      </a:lnTo>
                      <a:cubicBezTo>
                        <a:pt x="465796" y="149550"/>
                        <a:pt x="462427" y="136081"/>
                        <a:pt x="459918" y="122439"/>
                      </a:cubicBezTo>
                      <a:cubicBezTo>
                        <a:pt x="450524" y="76386"/>
                        <a:pt x="420232" y="37328"/>
                        <a:pt x="377965" y="16771"/>
                      </a:cubicBezTo>
                      <a:cubicBezTo>
                        <a:pt x="371186" y="13238"/>
                        <a:pt x="362992" y="13842"/>
                        <a:pt x="356803" y="18329"/>
                      </a:cubicBezTo>
                      <a:lnTo>
                        <a:pt x="353929" y="14065"/>
                      </a:lnTo>
                      <a:cubicBezTo>
                        <a:pt x="350028" y="8035"/>
                        <a:pt x="343856" y="3838"/>
                        <a:pt x="336814" y="2428"/>
                      </a:cubicBezTo>
                      <a:cubicBezTo>
                        <a:pt x="263085" y="-11435"/>
                        <a:pt x="191987" y="35370"/>
                        <a:pt x="167761" y="109514"/>
                      </a:cubicBezTo>
                      <a:cubicBezTo>
                        <a:pt x="163610" y="122444"/>
                        <a:pt x="161488" y="135939"/>
                        <a:pt x="161474" y="149519"/>
                      </a:cubicBezTo>
                      <a:lnTo>
                        <a:pt x="161385" y="163751"/>
                      </a:lnTo>
                      <a:cubicBezTo>
                        <a:pt x="161318" y="177071"/>
                        <a:pt x="158573" y="190242"/>
                        <a:pt x="153311" y="202479"/>
                      </a:cubicBezTo>
                      <a:lnTo>
                        <a:pt x="135572" y="243892"/>
                      </a:lnTo>
                      <a:cubicBezTo>
                        <a:pt x="133499" y="248727"/>
                        <a:pt x="135738" y="254327"/>
                        <a:pt x="140573" y="256400"/>
                      </a:cubicBezTo>
                      <a:cubicBezTo>
                        <a:pt x="141759" y="256908"/>
                        <a:pt x="143036" y="257170"/>
                        <a:pt x="144325" y="257170"/>
                      </a:cubicBezTo>
                      <a:cubicBezTo>
                        <a:pt x="145067" y="257171"/>
                        <a:pt x="145807" y="257084"/>
                        <a:pt x="146529" y="256910"/>
                      </a:cubicBezTo>
                      <a:cubicBezTo>
                        <a:pt x="148122" y="256529"/>
                        <a:pt x="157183" y="254339"/>
                        <a:pt x="171073" y="250394"/>
                      </a:cubicBezTo>
                      <a:cubicBezTo>
                        <a:pt x="176797" y="287169"/>
                        <a:pt x="196654" y="320255"/>
                        <a:pt x="226414" y="342605"/>
                      </a:cubicBezTo>
                      <a:lnTo>
                        <a:pt x="226414" y="370736"/>
                      </a:lnTo>
                      <a:cubicBezTo>
                        <a:pt x="226433" y="378469"/>
                        <a:pt x="221757" y="385441"/>
                        <a:pt x="214595" y="388357"/>
                      </a:cubicBezTo>
                      <a:lnTo>
                        <a:pt x="167396" y="407731"/>
                      </a:lnTo>
                      <a:cubicBezTo>
                        <a:pt x="124379" y="423120"/>
                        <a:pt x="83502" y="440687"/>
                        <a:pt x="49177" y="468770"/>
                      </a:cubicBezTo>
                      <a:cubicBezTo>
                        <a:pt x="29408" y="484194"/>
                        <a:pt x="17587" y="507663"/>
                        <a:pt x="16961" y="532729"/>
                      </a:cubicBezTo>
                      <a:lnTo>
                        <a:pt x="361" y="668546"/>
                      </a:lnTo>
                      <a:cubicBezTo>
                        <a:pt x="-1814" y="685984"/>
                        <a:pt x="5948" y="703174"/>
                        <a:pt x="20468" y="713073"/>
                      </a:cubicBezTo>
                      <a:cubicBezTo>
                        <a:pt x="40143" y="725677"/>
                        <a:pt x="61370" y="735676"/>
                        <a:pt x="83619" y="742818"/>
                      </a:cubicBezTo>
                      <a:lnTo>
                        <a:pt x="83619" y="722734"/>
                      </a:lnTo>
                      <a:cubicBezTo>
                        <a:pt x="65139" y="716415"/>
                        <a:pt x="47501" y="707862"/>
                        <a:pt x="31097" y="697264"/>
                      </a:cubicBezTo>
                      <a:cubicBezTo>
                        <a:pt x="22514" y="691345"/>
                        <a:pt x="17954" y="681127"/>
                        <a:pt x="19279" y="670785"/>
                      </a:cubicBezTo>
                      <a:lnTo>
                        <a:pt x="35924" y="534577"/>
                      </a:lnTo>
                      <a:lnTo>
                        <a:pt x="35994" y="533625"/>
                      </a:lnTo>
                      <a:cubicBezTo>
                        <a:pt x="36378" y="514033"/>
                        <a:pt x="45597" y="495664"/>
                        <a:pt x="61076" y="483647"/>
                      </a:cubicBezTo>
                      <a:cubicBezTo>
                        <a:pt x="93087" y="457453"/>
                        <a:pt x="131876" y="440700"/>
                        <a:pt x="172899" y="425978"/>
                      </a:cubicBezTo>
                      <a:lnTo>
                        <a:pt x="192711" y="419032"/>
                      </a:lnTo>
                      <a:cubicBezTo>
                        <a:pt x="218481" y="436803"/>
                        <a:pt x="263515" y="447703"/>
                        <a:pt x="312187" y="447703"/>
                      </a:cubicBezTo>
                      <a:cubicBezTo>
                        <a:pt x="360840" y="447703"/>
                        <a:pt x="405870" y="436806"/>
                        <a:pt x="431640" y="419032"/>
                      </a:cubicBezTo>
                      <a:close/>
                      <a:moveTo>
                        <a:pt x="170821" y="209987"/>
                      </a:moveTo>
                      <a:cubicBezTo>
                        <a:pt x="177089" y="195416"/>
                        <a:pt x="180361" y="179732"/>
                        <a:pt x="180441" y="163869"/>
                      </a:cubicBezTo>
                      <a:lnTo>
                        <a:pt x="180530" y="149642"/>
                      </a:lnTo>
                      <a:cubicBezTo>
                        <a:pt x="180530" y="138030"/>
                        <a:pt x="182333" y="126488"/>
                        <a:pt x="185873" y="115430"/>
                      </a:cubicBezTo>
                      <a:cubicBezTo>
                        <a:pt x="204703" y="57778"/>
                        <a:pt x="255026" y="19045"/>
                        <a:pt x="311082" y="19045"/>
                      </a:cubicBezTo>
                      <a:cubicBezTo>
                        <a:pt x="318538" y="19059"/>
                        <a:pt x="325978" y="19763"/>
                        <a:pt x="333304" y="21152"/>
                      </a:cubicBezTo>
                      <a:cubicBezTo>
                        <a:pt x="335317" y="21654"/>
                        <a:pt x="337049" y="22930"/>
                        <a:pt x="338128" y="24701"/>
                      </a:cubicBezTo>
                      <a:lnTo>
                        <a:pt x="346625" y="37314"/>
                      </a:lnTo>
                      <a:cubicBezTo>
                        <a:pt x="349563" y="41678"/>
                        <a:pt x="355482" y="42833"/>
                        <a:pt x="359845" y="39895"/>
                      </a:cubicBezTo>
                      <a:cubicBezTo>
                        <a:pt x="359991" y="39796"/>
                        <a:pt x="360135" y="39694"/>
                        <a:pt x="360275" y="39588"/>
                      </a:cubicBezTo>
                      <a:lnTo>
                        <a:pt x="367944" y="33789"/>
                      </a:lnTo>
                      <a:cubicBezTo>
                        <a:pt x="368249" y="33529"/>
                        <a:pt x="368671" y="33456"/>
                        <a:pt x="369047" y="33599"/>
                      </a:cubicBezTo>
                      <a:cubicBezTo>
                        <a:pt x="406349" y="51326"/>
                        <a:pt x="433101" y="85615"/>
                        <a:pt x="441223" y="126109"/>
                      </a:cubicBezTo>
                      <a:lnTo>
                        <a:pt x="441228" y="126109"/>
                      </a:lnTo>
                      <a:cubicBezTo>
                        <a:pt x="443887" y="140549"/>
                        <a:pt x="447462" y="154804"/>
                        <a:pt x="451929" y="168791"/>
                      </a:cubicBezTo>
                      <a:lnTo>
                        <a:pt x="455827" y="180492"/>
                      </a:lnTo>
                      <a:cubicBezTo>
                        <a:pt x="435675" y="169079"/>
                        <a:pt x="411951" y="139401"/>
                        <a:pt x="399248" y="119151"/>
                      </a:cubicBezTo>
                      <a:cubicBezTo>
                        <a:pt x="397599" y="116517"/>
                        <a:pt x="394767" y="114854"/>
                        <a:pt x="391663" y="114695"/>
                      </a:cubicBezTo>
                      <a:cubicBezTo>
                        <a:pt x="388553" y="114515"/>
                        <a:pt x="385556" y="115888"/>
                        <a:pt x="383662" y="118361"/>
                      </a:cubicBezTo>
                      <a:cubicBezTo>
                        <a:pt x="336011" y="179622"/>
                        <a:pt x="208772" y="219977"/>
                        <a:pt x="160780" y="233427"/>
                      </a:cubicBezTo>
                      <a:close/>
                      <a:moveTo>
                        <a:pt x="189585" y="244913"/>
                      </a:moveTo>
                      <a:cubicBezTo>
                        <a:pt x="245602" y="227688"/>
                        <a:pt x="341740" y="192222"/>
                        <a:pt x="390248" y="139968"/>
                      </a:cubicBezTo>
                      <a:cubicBezTo>
                        <a:pt x="402976" y="158819"/>
                        <a:pt x="418401" y="175699"/>
                        <a:pt x="436032" y="190069"/>
                      </a:cubicBezTo>
                      <a:lnTo>
                        <a:pt x="436032" y="228616"/>
                      </a:lnTo>
                      <a:cubicBezTo>
                        <a:pt x="436072" y="296966"/>
                        <a:pt x="380697" y="352406"/>
                        <a:pt x="312348" y="352446"/>
                      </a:cubicBezTo>
                      <a:cubicBezTo>
                        <a:pt x="250240" y="352483"/>
                        <a:pt x="197726" y="306482"/>
                        <a:pt x="189585" y="244911"/>
                      </a:cubicBezTo>
                      <a:close/>
                      <a:moveTo>
                        <a:pt x="312194" y="428643"/>
                      </a:moveTo>
                      <a:cubicBezTo>
                        <a:pt x="278395" y="429476"/>
                        <a:pt x="244828" y="422851"/>
                        <a:pt x="213881" y="409240"/>
                      </a:cubicBezTo>
                      <a:lnTo>
                        <a:pt x="221822" y="405979"/>
                      </a:lnTo>
                      <a:cubicBezTo>
                        <a:pt x="236143" y="400142"/>
                        <a:pt x="245493" y="386202"/>
                        <a:pt x="245459" y="370737"/>
                      </a:cubicBezTo>
                      <a:lnTo>
                        <a:pt x="245459" y="354754"/>
                      </a:lnTo>
                      <a:cubicBezTo>
                        <a:pt x="287125" y="377024"/>
                        <a:pt x="337146" y="377078"/>
                        <a:pt x="378860" y="354897"/>
                      </a:cubicBezTo>
                      <a:lnTo>
                        <a:pt x="378860" y="370738"/>
                      </a:lnTo>
                      <a:cubicBezTo>
                        <a:pt x="378827" y="386201"/>
                        <a:pt x="388174" y="400141"/>
                        <a:pt x="402492" y="405980"/>
                      </a:cubicBezTo>
                      <a:lnTo>
                        <a:pt x="410461" y="409252"/>
                      </a:lnTo>
                      <a:cubicBezTo>
                        <a:pt x="379527" y="422854"/>
                        <a:pt x="345976" y="429475"/>
                        <a:pt x="312194" y="428643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828754" hangingPunct="1">
                    <a:lnSpc>
                      <a:spcPct val="100000"/>
                    </a:lnSpc>
                    <a:defRPr/>
                  </a:pPr>
                  <a:endParaRPr lang="en-US" sz="3600" b="0" kern="1200" cap="none" spc="0">
                    <a:latin typeface="Calibri" panose="020F0502020204030204"/>
                  </a:endParaRPr>
                </a:p>
              </p:txBody>
            </p:sp>
            <p:sp>
              <p:nvSpPr>
                <p:cNvPr id="352" name="Freeform: Shape 351">
                  <a:extLst>
                    <a:ext uri="{FF2B5EF4-FFF2-40B4-BE49-F238E27FC236}">
                      <a16:creationId xmlns:a16="http://schemas.microsoft.com/office/drawing/2014/main" id="{45378307-F34E-46A4-AD22-35DC76AB43DF}"/>
                    </a:ext>
                  </a:extLst>
                </p:cNvPr>
                <p:cNvSpPr/>
                <p:nvPr/>
              </p:nvSpPr>
              <p:spPr>
                <a:xfrm>
                  <a:off x="7868115" y="2399032"/>
                  <a:ext cx="552448" cy="304800"/>
                </a:xfrm>
                <a:custGeom>
                  <a:avLst/>
                  <a:gdLst>
                    <a:gd name="connsiteX0" fmla="*/ 485773 w 552448"/>
                    <a:gd name="connsiteY0" fmla="*/ 33719 h 304800"/>
                    <a:gd name="connsiteX1" fmla="*/ 451865 w 552448"/>
                    <a:gd name="connsiteY1" fmla="*/ 0 h 304800"/>
                    <a:gd name="connsiteX2" fmla="*/ 451771 w 552448"/>
                    <a:gd name="connsiteY2" fmla="*/ 0 h 304800"/>
                    <a:gd name="connsiteX3" fmla="*/ 100394 w 552448"/>
                    <a:gd name="connsiteY3" fmla="*/ 0 h 304800"/>
                    <a:gd name="connsiteX4" fmla="*/ 66675 w 552448"/>
                    <a:gd name="connsiteY4" fmla="*/ 33719 h 304800"/>
                    <a:gd name="connsiteX5" fmla="*/ 66675 w 552448"/>
                    <a:gd name="connsiteY5" fmla="*/ 249460 h 304800"/>
                    <a:gd name="connsiteX6" fmla="*/ 0 w 552448"/>
                    <a:gd name="connsiteY6" fmla="*/ 249460 h 304800"/>
                    <a:gd name="connsiteX7" fmla="*/ 0 w 552448"/>
                    <a:gd name="connsiteY7" fmla="*/ 271120 h 304800"/>
                    <a:gd name="connsiteX8" fmla="*/ 33718 w 552448"/>
                    <a:gd name="connsiteY8" fmla="*/ 304800 h 304800"/>
                    <a:gd name="connsiteX9" fmla="*/ 518767 w 552448"/>
                    <a:gd name="connsiteY9" fmla="*/ 304800 h 304800"/>
                    <a:gd name="connsiteX10" fmla="*/ 552448 w 552448"/>
                    <a:gd name="connsiteY10" fmla="*/ 271082 h 304800"/>
                    <a:gd name="connsiteX11" fmla="*/ 552448 w 552448"/>
                    <a:gd name="connsiteY11" fmla="*/ 249460 h 304800"/>
                    <a:gd name="connsiteX12" fmla="*/ 485773 w 552448"/>
                    <a:gd name="connsiteY12" fmla="*/ 249460 h 304800"/>
                    <a:gd name="connsiteX13" fmla="*/ 533398 w 552448"/>
                    <a:gd name="connsiteY13" fmla="*/ 268510 h 304800"/>
                    <a:gd name="connsiteX14" fmla="*/ 533398 w 552448"/>
                    <a:gd name="connsiteY14" fmla="*/ 271045 h 304800"/>
                    <a:gd name="connsiteX15" fmla="*/ 518730 w 552448"/>
                    <a:gd name="connsiteY15" fmla="*/ 285750 h 304800"/>
                    <a:gd name="connsiteX16" fmla="*/ 33755 w 552448"/>
                    <a:gd name="connsiteY16" fmla="*/ 285750 h 304800"/>
                    <a:gd name="connsiteX17" fmla="*/ 19048 w 552448"/>
                    <a:gd name="connsiteY17" fmla="*/ 271082 h 304800"/>
                    <a:gd name="connsiteX18" fmla="*/ 19048 w 552448"/>
                    <a:gd name="connsiteY18" fmla="*/ 268510 h 304800"/>
                    <a:gd name="connsiteX19" fmla="*/ 85723 w 552448"/>
                    <a:gd name="connsiteY19" fmla="*/ 268510 h 304800"/>
                    <a:gd name="connsiteX20" fmla="*/ 85723 w 552448"/>
                    <a:gd name="connsiteY20" fmla="*/ 33719 h 304800"/>
                    <a:gd name="connsiteX21" fmla="*/ 100392 w 552448"/>
                    <a:gd name="connsiteY21" fmla="*/ 19050 h 304800"/>
                    <a:gd name="connsiteX22" fmla="*/ 452055 w 552448"/>
                    <a:gd name="connsiteY22" fmla="*/ 19050 h 304800"/>
                    <a:gd name="connsiteX23" fmla="*/ 466723 w 552448"/>
                    <a:gd name="connsiteY23" fmla="*/ 33719 h 304800"/>
                    <a:gd name="connsiteX24" fmla="*/ 466723 w 552448"/>
                    <a:gd name="connsiteY24" fmla="*/ 268510 h 304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552448" h="304800">
                      <a:moveTo>
                        <a:pt x="485773" y="33719"/>
                      </a:moveTo>
                      <a:cubicBezTo>
                        <a:pt x="485721" y="15044"/>
                        <a:pt x="470540" y="-52"/>
                        <a:pt x="451865" y="0"/>
                      </a:cubicBezTo>
                      <a:cubicBezTo>
                        <a:pt x="451834" y="0"/>
                        <a:pt x="451802" y="0"/>
                        <a:pt x="451771" y="0"/>
                      </a:cubicBezTo>
                      <a:lnTo>
                        <a:pt x="100394" y="0"/>
                      </a:lnTo>
                      <a:cubicBezTo>
                        <a:pt x="81780" y="20"/>
                        <a:pt x="66695" y="15105"/>
                        <a:pt x="66675" y="33719"/>
                      </a:cubicBezTo>
                      <a:lnTo>
                        <a:pt x="66675" y="249460"/>
                      </a:lnTo>
                      <a:lnTo>
                        <a:pt x="0" y="249460"/>
                      </a:lnTo>
                      <a:lnTo>
                        <a:pt x="0" y="271120"/>
                      </a:lnTo>
                      <a:cubicBezTo>
                        <a:pt x="125" y="289683"/>
                        <a:pt x="15153" y="304695"/>
                        <a:pt x="33718" y="304800"/>
                      </a:cubicBezTo>
                      <a:lnTo>
                        <a:pt x="518767" y="304800"/>
                      </a:lnTo>
                      <a:cubicBezTo>
                        <a:pt x="537331" y="304675"/>
                        <a:pt x="552344" y="289646"/>
                        <a:pt x="552448" y="271082"/>
                      </a:cubicBezTo>
                      <a:lnTo>
                        <a:pt x="552448" y="249460"/>
                      </a:lnTo>
                      <a:lnTo>
                        <a:pt x="485773" y="249460"/>
                      </a:lnTo>
                      <a:close/>
                      <a:moveTo>
                        <a:pt x="533398" y="268510"/>
                      </a:moveTo>
                      <a:lnTo>
                        <a:pt x="533398" y="271045"/>
                      </a:lnTo>
                      <a:cubicBezTo>
                        <a:pt x="533349" y="279132"/>
                        <a:pt x="526816" y="285681"/>
                        <a:pt x="518730" y="285750"/>
                      </a:cubicBezTo>
                      <a:lnTo>
                        <a:pt x="33755" y="285750"/>
                      </a:lnTo>
                      <a:cubicBezTo>
                        <a:pt x="25668" y="285701"/>
                        <a:pt x="19119" y="279168"/>
                        <a:pt x="19048" y="271082"/>
                      </a:cubicBezTo>
                      <a:lnTo>
                        <a:pt x="19048" y="268510"/>
                      </a:lnTo>
                      <a:lnTo>
                        <a:pt x="85723" y="268510"/>
                      </a:lnTo>
                      <a:lnTo>
                        <a:pt x="85723" y="33719"/>
                      </a:lnTo>
                      <a:cubicBezTo>
                        <a:pt x="85733" y="25621"/>
                        <a:pt x="92294" y="19060"/>
                        <a:pt x="100392" y="19050"/>
                      </a:cubicBezTo>
                      <a:lnTo>
                        <a:pt x="452055" y="19050"/>
                      </a:lnTo>
                      <a:cubicBezTo>
                        <a:pt x="460152" y="19060"/>
                        <a:pt x="466714" y="25621"/>
                        <a:pt x="466723" y="33719"/>
                      </a:cubicBezTo>
                      <a:lnTo>
                        <a:pt x="466723" y="26851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828754" hangingPunct="1">
                    <a:lnSpc>
                      <a:spcPct val="100000"/>
                    </a:lnSpc>
                    <a:defRPr/>
                  </a:pPr>
                  <a:endParaRPr lang="en-US" sz="3600" b="0" kern="1200" cap="none" spc="0">
                    <a:latin typeface="Calibri" panose="020F0502020204030204"/>
                  </a:endParaRPr>
                </a:p>
              </p:txBody>
            </p:sp>
          </p:grpSp>
        </p:grpSp>
        <p:grpSp>
          <p:nvGrpSpPr>
            <p:cNvPr id="318" name="Group 317">
              <a:extLst>
                <a:ext uri="{FF2B5EF4-FFF2-40B4-BE49-F238E27FC236}">
                  <a16:creationId xmlns:a16="http://schemas.microsoft.com/office/drawing/2014/main" id="{ECB3EBD9-DCB8-4FB7-9FFB-A7409704BB38}"/>
                </a:ext>
              </a:extLst>
            </p:cNvPr>
            <p:cNvGrpSpPr/>
            <p:nvPr/>
          </p:nvGrpSpPr>
          <p:grpSpPr>
            <a:xfrm>
              <a:off x="2468027" y="6107825"/>
              <a:ext cx="605216" cy="809632"/>
              <a:chOff x="7631025" y="3554286"/>
              <a:chExt cx="605216" cy="809632"/>
            </a:xfrm>
          </p:grpSpPr>
          <p:grpSp>
            <p:nvGrpSpPr>
              <p:cNvPr id="345" name="Graphic 69" descr="Programmer female outline">
                <a:extLst>
                  <a:ext uri="{FF2B5EF4-FFF2-40B4-BE49-F238E27FC236}">
                    <a16:creationId xmlns:a16="http://schemas.microsoft.com/office/drawing/2014/main" id="{C380E896-A293-4444-9EBC-92051B3E62CD}"/>
                  </a:ext>
                </a:extLst>
              </p:cNvPr>
              <p:cNvGrpSpPr/>
              <p:nvPr/>
            </p:nvGrpSpPr>
            <p:grpSpPr>
              <a:xfrm>
                <a:off x="7631025" y="3554286"/>
                <a:ext cx="605216" cy="809632"/>
                <a:chOff x="7631025" y="3554286"/>
                <a:chExt cx="605216" cy="809632"/>
              </a:xfrm>
              <a:solidFill>
                <a:schemeClr val="tx1"/>
              </a:solidFill>
            </p:grpSpPr>
            <p:sp>
              <p:nvSpPr>
                <p:cNvPr id="347" name="Freeform: Shape 346">
                  <a:extLst>
                    <a:ext uri="{FF2B5EF4-FFF2-40B4-BE49-F238E27FC236}">
                      <a16:creationId xmlns:a16="http://schemas.microsoft.com/office/drawing/2014/main" id="{45E0B4F8-6AE4-49AB-82F9-98D4FDC1F869}"/>
                    </a:ext>
                  </a:extLst>
                </p:cNvPr>
                <p:cNvSpPr/>
                <p:nvPr/>
              </p:nvSpPr>
              <p:spPr>
                <a:xfrm>
                  <a:off x="7631025" y="3554286"/>
                  <a:ext cx="605216" cy="736499"/>
                </a:xfrm>
                <a:custGeom>
                  <a:avLst/>
                  <a:gdLst>
                    <a:gd name="connsiteX0" fmla="*/ 421934 w 605216"/>
                    <a:gd name="connsiteY0" fmla="*/ 419107 h 736499"/>
                    <a:gd name="connsiteX1" fmla="*/ 544016 w 605216"/>
                    <a:gd name="connsiteY1" fmla="*/ 483544 h 736499"/>
                    <a:gd name="connsiteX2" fmla="*/ 569267 w 605216"/>
                    <a:gd name="connsiteY2" fmla="*/ 533626 h 736499"/>
                    <a:gd name="connsiteX3" fmla="*/ 586002 w 605216"/>
                    <a:gd name="connsiteY3" fmla="*/ 667195 h 736499"/>
                    <a:gd name="connsiteX4" fmla="*/ 574334 w 605216"/>
                    <a:gd name="connsiteY4" fmla="*/ 693742 h 736499"/>
                    <a:gd name="connsiteX5" fmla="*/ 531167 w 605216"/>
                    <a:gd name="connsiteY5" fmla="*/ 715973 h 736499"/>
                    <a:gd name="connsiteX6" fmla="*/ 531167 w 605216"/>
                    <a:gd name="connsiteY6" fmla="*/ 736499 h 736499"/>
                    <a:gd name="connsiteX7" fmla="*/ 584993 w 605216"/>
                    <a:gd name="connsiteY7" fmla="*/ 709477 h 736499"/>
                    <a:gd name="connsiteX8" fmla="*/ 604833 w 605216"/>
                    <a:gd name="connsiteY8" fmla="*/ 664900 h 736499"/>
                    <a:gd name="connsiteX9" fmla="*/ 588317 w 605216"/>
                    <a:gd name="connsiteY9" fmla="*/ 532721 h 736499"/>
                    <a:gd name="connsiteX10" fmla="*/ 556399 w 605216"/>
                    <a:gd name="connsiteY10" fmla="*/ 469018 h 736499"/>
                    <a:gd name="connsiteX11" fmla="*/ 472055 w 605216"/>
                    <a:gd name="connsiteY11" fmla="*/ 418783 h 736499"/>
                    <a:gd name="connsiteX12" fmla="*/ 474055 w 605216"/>
                    <a:gd name="connsiteY12" fmla="*/ 177353 h 736499"/>
                    <a:gd name="connsiteX13" fmla="*/ 468397 w 605216"/>
                    <a:gd name="connsiteY13" fmla="*/ 129119 h 736499"/>
                    <a:gd name="connsiteX14" fmla="*/ 377471 w 605216"/>
                    <a:gd name="connsiteY14" fmla="*/ 17838 h 736499"/>
                    <a:gd name="connsiteX15" fmla="*/ 354878 w 605216"/>
                    <a:gd name="connsiteY15" fmla="*/ 19743 h 736499"/>
                    <a:gd name="connsiteX16" fmla="*/ 353811 w 605216"/>
                    <a:gd name="connsiteY16" fmla="*/ 20505 h 736499"/>
                    <a:gd name="connsiteX17" fmla="*/ 349592 w 605216"/>
                    <a:gd name="connsiteY17" fmla="*/ 14609 h 736499"/>
                    <a:gd name="connsiteX18" fmla="*/ 330799 w 605216"/>
                    <a:gd name="connsiteY18" fmla="*/ 2550 h 736499"/>
                    <a:gd name="connsiteX19" fmla="*/ 190562 w 605216"/>
                    <a:gd name="connsiteY19" fmla="*/ 41279 h 736499"/>
                    <a:gd name="connsiteX20" fmla="*/ 131688 w 605216"/>
                    <a:gd name="connsiteY20" fmla="*/ 174953 h 736499"/>
                    <a:gd name="connsiteX21" fmla="*/ 133212 w 605216"/>
                    <a:gd name="connsiteY21" fmla="*/ 418793 h 736499"/>
                    <a:gd name="connsiteX22" fmla="*/ 48792 w 605216"/>
                    <a:gd name="connsiteY22" fmla="*/ 469066 h 736499"/>
                    <a:gd name="connsiteX23" fmla="*/ 16864 w 605216"/>
                    <a:gd name="connsiteY23" fmla="*/ 532769 h 736499"/>
                    <a:gd name="connsiteX24" fmla="*/ 367 w 605216"/>
                    <a:gd name="connsiteY24" fmla="*/ 665014 h 736499"/>
                    <a:gd name="connsiteX25" fmla="*/ 20227 w 605216"/>
                    <a:gd name="connsiteY25" fmla="*/ 709467 h 736499"/>
                    <a:gd name="connsiteX26" fmla="*/ 73967 w 605216"/>
                    <a:gd name="connsiteY26" fmla="*/ 736490 h 736499"/>
                    <a:gd name="connsiteX27" fmla="*/ 73967 w 605216"/>
                    <a:gd name="connsiteY27" fmla="*/ 715954 h 736499"/>
                    <a:gd name="connsiteX28" fmla="*/ 30923 w 605216"/>
                    <a:gd name="connsiteY28" fmla="*/ 693732 h 736499"/>
                    <a:gd name="connsiteX29" fmla="*/ 19246 w 605216"/>
                    <a:gd name="connsiteY29" fmla="*/ 667291 h 736499"/>
                    <a:gd name="connsiteX30" fmla="*/ 35867 w 605216"/>
                    <a:gd name="connsiteY30" fmla="*/ 534607 h 736499"/>
                    <a:gd name="connsiteX31" fmla="*/ 35943 w 605216"/>
                    <a:gd name="connsiteY31" fmla="*/ 533655 h 736499"/>
                    <a:gd name="connsiteX32" fmla="*/ 61156 w 605216"/>
                    <a:gd name="connsiteY32" fmla="*/ 483572 h 736499"/>
                    <a:gd name="connsiteX33" fmla="*/ 183200 w 605216"/>
                    <a:gd name="connsiteY33" fmla="*/ 419107 h 736499"/>
                    <a:gd name="connsiteX34" fmla="*/ 302567 w 605216"/>
                    <a:gd name="connsiteY34" fmla="*/ 447682 h 736499"/>
                    <a:gd name="connsiteX35" fmla="*/ 421934 w 605216"/>
                    <a:gd name="connsiteY35" fmla="*/ 419107 h 736499"/>
                    <a:gd name="connsiteX36" fmla="*/ 175313 w 605216"/>
                    <a:gd name="connsiteY36" fmla="*/ 401781 h 736499"/>
                    <a:gd name="connsiteX37" fmla="*/ 152215 w 605216"/>
                    <a:gd name="connsiteY37" fmla="*/ 410706 h 736499"/>
                    <a:gd name="connsiteX38" fmla="*/ 150738 w 605216"/>
                    <a:gd name="connsiteY38" fmla="*/ 174829 h 736499"/>
                    <a:gd name="connsiteX39" fmla="*/ 202916 w 605216"/>
                    <a:gd name="connsiteY39" fmla="*/ 55767 h 736499"/>
                    <a:gd name="connsiteX40" fmla="*/ 327446 w 605216"/>
                    <a:gd name="connsiteY40" fmla="*/ 21334 h 736499"/>
                    <a:gd name="connsiteX41" fmla="*/ 334056 w 605216"/>
                    <a:gd name="connsiteY41" fmla="*/ 25715 h 736499"/>
                    <a:gd name="connsiteX42" fmla="*/ 343801 w 605216"/>
                    <a:gd name="connsiteY42" fmla="*/ 39336 h 736499"/>
                    <a:gd name="connsiteX43" fmla="*/ 357069 w 605216"/>
                    <a:gd name="connsiteY43" fmla="*/ 41555 h 736499"/>
                    <a:gd name="connsiteX44" fmla="*/ 365879 w 605216"/>
                    <a:gd name="connsiteY44" fmla="*/ 35278 h 736499"/>
                    <a:gd name="connsiteX45" fmla="*/ 368927 w 605216"/>
                    <a:gd name="connsiteY45" fmla="*/ 34897 h 736499"/>
                    <a:gd name="connsiteX46" fmla="*/ 449966 w 605216"/>
                    <a:gd name="connsiteY46" fmla="*/ 134148 h 736499"/>
                    <a:gd name="connsiteX47" fmla="*/ 454967 w 605216"/>
                    <a:gd name="connsiteY47" fmla="*/ 177267 h 736499"/>
                    <a:gd name="connsiteX48" fmla="*/ 453062 w 605216"/>
                    <a:gd name="connsiteY48" fmla="*/ 410754 h 736499"/>
                    <a:gd name="connsiteX49" fmla="*/ 430621 w 605216"/>
                    <a:gd name="connsiteY49" fmla="*/ 402067 h 736499"/>
                    <a:gd name="connsiteX50" fmla="*/ 400141 w 605216"/>
                    <a:gd name="connsiteY50" fmla="*/ 389561 h 736499"/>
                    <a:gd name="connsiteX51" fmla="*/ 388292 w 605216"/>
                    <a:gd name="connsiteY51" fmla="*/ 371939 h 736499"/>
                    <a:gd name="connsiteX52" fmla="*/ 388292 w 605216"/>
                    <a:gd name="connsiteY52" fmla="*/ 340145 h 736499"/>
                    <a:gd name="connsiteX53" fmla="*/ 435917 w 605216"/>
                    <a:gd name="connsiteY53" fmla="*/ 238132 h 736499"/>
                    <a:gd name="connsiteX54" fmla="*/ 435917 w 605216"/>
                    <a:gd name="connsiteY54" fmla="*/ 190507 h 736499"/>
                    <a:gd name="connsiteX55" fmla="*/ 407342 w 605216"/>
                    <a:gd name="connsiteY55" fmla="*/ 161932 h 736499"/>
                    <a:gd name="connsiteX56" fmla="*/ 197792 w 605216"/>
                    <a:gd name="connsiteY56" fmla="*/ 161932 h 736499"/>
                    <a:gd name="connsiteX57" fmla="*/ 169217 w 605216"/>
                    <a:gd name="connsiteY57" fmla="*/ 190507 h 736499"/>
                    <a:gd name="connsiteX58" fmla="*/ 169217 w 605216"/>
                    <a:gd name="connsiteY58" fmla="*/ 238132 h 736499"/>
                    <a:gd name="connsiteX59" fmla="*/ 216766 w 605216"/>
                    <a:gd name="connsiteY59" fmla="*/ 340050 h 736499"/>
                    <a:gd name="connsiteX60" fmla="*/ 216766 w 605216"/>
                    <a:gd name="connsiteY60" fmla="*/ 371901 h 736499"/>
                    <a:gd name="connsiteX61" fmla="*/ 204974 w 605216"/>
                    <a:gd name="connsiteY61" fmla="*/ 389580 h 736499"/>
                    <a:gd name="connsiteX62" fmla="*/ 188267 w 605216"/>
                    <a:gd name="connsiteY62" fmla="*/ 238132 h 736499"/>
                    <a:gd name="connsiteX63" fmla="*/ 188267 w 605216"/>
                    <a:gd name="connsiteY63" fmla="*/ 190507 h 736499"/>
                    <a:gd name="connsiteX64" fmla="*/ 197792 w 605216"/>
                    <a:gd name="connsiteY64" fmla="*/ 180982 h 736499"/>
                    <a:gd name="connsiteX65" fmla="*/ 407342 w 605216"/>
                    <a:gd name="connsiteY65" fmla="*/ 180982 h 736499"/>
                    <a:gd name="connsiteX66" fmla="*/ 416867 w 605216"/>
                    <a:gd name="connsiteY66" fmla="*/ 190507 h 736499"/>
                    <a:gd name="connsiteX67" fmla="*/ 416867 w 605216"/>
                    <a:gd name="connsiteY67" fmla="*/ 238132 h 736499"/>
                    <a:gd name="connsiteX68" fmla="*/ 302567 w 605216"/>
                    <a:gd name="connsiteY68" fmla="*/ 352432 h 736499"/>
                    <a:gd name="connsiteX69" fmla="*/ 188267 w 605216"/>
                    <a:gd name="connsiteY69" fmla="*/ 238132 h 736499"/>
                    <a:gd name="connsiteX70" fmla="*/ 302567 w 605216"/>
                    <a:gd name="connsiteY70" fmla="*/ 428632 h 736499"/>
                    <a:gd name="connsiteX71" fmla="*/ 205564 w 605216"/>
                    <a:gd name="connsiteY71" fmla="*/ 409887 h 736499"/>
                    <a:gd name="connsiteX72" fmla="*/ 212232 w 605216"/>
                    <a:gd name="connsiteY72" fmla="*/ 407163 h 736499"/>
                    <a:gd name="connsiteX73" fmla="*/ 235892 w 605216"/>
                    <a:gd name="connsiteY73" fmla="*/ 371930 h 736499"/>
                    <a:gd name="connsiteX74" fmla="*/ 235892 w 605216"/>
                    <a:gd name="connsiteY74" fmla="*/ 353385 h 736499"/>
                    <a:gd name="connsiteX75" fmla="*/ 369242 w 605216"/>
                    <a:gd name="connsiteY75" fmla="*/ 353451 h 736499"/>
                    <a:gd name="connsiteX76" fmla="*/ 369242 w 605216"/>
                    <a:gd name="connsiteY76" fmla="*/ 371930 h 736499"/>
                    <a:gd name="connsiteX77" fmla="*/ 392873 w 605216"/>
                    <a:gd name="connsiteY77" fmla="*/ 407172 h 736499"/>
                    <a:gd name="connsiteX78" fmla="*/ 399541 w 605216"/>
                    <a:gd name="connsiteY78" fmla="*/ 409906 h 736499"/>
                    <a:gd name="connsiteX79" fmla="*/ 302567 w 605216"/>
                    <a:gd name="connsiteY79" fmla="*/ 428632 h 7364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</a:cxnLst>
                  <a:rect l="l" t="t" r="r" b="b"/>
                  <a:pathLst>
                    <a:path w="605216" h="736499">
                      <a:moveTo>
                        <a:pt x="421934" y="419107"/>
                      </a:moveTo>
                      <a:cubicBezTo>
                        <a:pt x="475636" y="439110"/>
                        <a:pt x="516879" y="460474"/>
                        <a:pt x="544016" y="483544"/>
                      </a:cubicBezTo>
                      <a:cubicBezTo>
                        <a:pt x="559293" y="495790"/>
                        <a:pt x="568506" y="514062"/>
                        <a:pt x="569267" y="533626"/>
                      </a:cubicBezTo>
                      <a:lnTo>
                        <a:pt x="586002" y="667195"/>
                      </a:lnTo>
                      <a:cubicBezTo>
                        <a:pt x="587371" y="677528"/>
                        <a:pt x="582872" y="687764"/>
                        <a:pt x="574334" y="693742"/>
                      </a:cubicBezTo>
                      <a:cubicBezTo>
                        <a:pt x="560779" y="702670"/>
                        <a:pt x="546308" y="710124"/>
                        <a:pt x="531167" y="715973"/>
                      </a:cubicBezTo>
                      <a:lnTo>
                        <a:pt x="531167" y="736499"/>
                      </a:lnTo>
                      <a:cubicBezTo>
                        <a:pt x="550108" y="729639"/>
                        <a:pt x="568175" y="720569"/>
                        <a:pt x="584993" y="709477"/>
                      </a:cubicBezTo>
                      <a:cubicBezTo>
                        <a:pt x="599414" y="699491"/>
                        <a:pt x="607067" y="682298"/>
                        <a:pt x="604833" y="664900"/>
                      </a:cubicBezTo>
                      <a:lnTo>
                        <a:pt x="588317" y="532721"/>
                      </a:lnTo>
                      <a:cubicBezTo>
                        <a:pt x="587181" y="507925"/>
                        <a:pt x="575580" y="484774"/>
                        <a:pt x="556399" y="469018"/>
                      </a:cubicBezTo>
                      <a:cubicBezTo>
                        <a:pt x="530822" y="448339"/>
                        <a:pt x="502419" y="431423"/>
                        <a:pt x="472055" y="418783"/>
                      </a:cubicBezTo>
                      <a:cubicBezTo>
                        <a:pt x="472312" y="392390"/>
                        <a:pt x="473788" y="238427"/>
                        <a:pt x="474055" y="177353"/>
                      </a:cubicBezTo>
                      <a:cubicBezTo>
                        <a:pt x="474371" y="161092"/>
                        <a:pt x="472467" y="144864"/>
                        <a:pt x="468397" y="129119"/>
                      </a:cubicBezTo>
                      <a:cubicBezTo>
                        <a:pt x="455310" y="80774"/>
                        <a:pt x="422238" y="40298"/>
                        <a:pt x="377471" y="17838"/>
                      </a:cubicBezTo>
                      <a:cubicBezTo>
                        <a:pt x="370169" y="14239"/>
                        <a:pt x="361475" y="14972"/>
                        <a:pt x="354878" y="19743"/>
                      </a:cubicBezTo>
                      <a:lnTo>
                        <a:pt x="353811" y="20505"/>
                      </a:lnTo>
                      <a:lnTo>
                        <a:pt x="349592" y="14609"/>
                      </a:lnTo>
                      <a:cubicBezTo>
                        <a:pt x="345161" y="8271"/>
                        <a:pt x="338407" y="3938"/>
                        <a:pt x="330799" y="2550"/>
                      </a:cubicBezTo>
                      <a:cubicBezTo>
                        <a:pt x="280610" y="-6248"/>
                        <a:pt x="229123" y="7971"/>
                        <a:pt x="190562" y="41279"/>
                      </a:cubicBezTo>
                      <a:cubicBezTo>
                        <a:pt x="152215" y="74997"/>
                        <a:pt x="130677" y="123901"/>
                        <a:pt x="131688" y="174953"/>
                      </a:cubicBezTo>
                      <a:lnTo>
                        <a:pt x="133212" y="418793"/>
                      </a:lnTo>
                      <a:cubicBezTo>
                        <a:pt x="102817" y="431435"/>
                        <a:pt x="74388" y="448364"/>
                        <a:pt x="48792" y="469066"/>
                      </a:cubicBezTo>
                      <a:cubicBezTo>
                        <a:pt x="29607" y="484819"/>
                        <a:pt x="18004" y="507971"/>
                        <a:pt x="16864" y="532769"/>
                      </a:cubicBezTo>
                      <a:lnTo>
                        <a:pt x="367" y="665014"/>
                      </a:lnTo>
                      <a:cubicBezTo>
                        <a:pt x="-1814" y="682374"/>
                        <a:pt x="5840" y="699508"/>
                        <a:pt x="20227" y="709467"/>
                      </a:cubicBezTo>
                      <a:cubicBezTo>
                        <a:pt x="37017" y="720554"/>
                        <a:pt x="55055" y="729623"/>
                        <a:pt x="73967" y="736490"/>
                      </a:cubicBezTo>
                      <a:lnTo>
                        <a:pt x="73967" y="715954"/>
                      </a:lnTo>
                      <a:cubicBezTo>
                        <a:pt x="58870" y="710099"/>
                        <a:pt x="44439" y="702649"/>
                        <a:pt x="30923" y="693732"/>
                      </a:cubicBezTo>
                      <a:cubicBezTo>
                        <a:pt x="22414" y="687778"/>
                        <a:pt x="17915" y="677591"/>
                        <a:pt x="19246" y="667291"/>
                      </a:cubicBezTo>
                      <a:lnTo>
                        <a:pt x="35867" y="534607"/>
                      </a:lnTo>
                      <a:lnTo>
                        <a:pt x="35943" y="533655"/>
                      </a:lnTo>
                      <a:cubicBezTo>
                        <a:pt x="36695" y="514096"/>
                        <a:pt x="45893" y="495825"/>
                        <a:pt x="61156" y="483572"/>
                      </a:cubicBezTo>
                      <a:cubicBezTo>
                        <a:pt x="88731" y="460065"/>
                        <a:pt x="128088" y="439386"/>
                        <a:pt x="183200" y="419107"/>
                      </a:cubicBezTo>
                      <a:cubicBezTo>
                        <a:pt x="208993" y="436833"/>
                        <a:pt x="253989" y="447682"/>
                        <a:pt x="302567" y="447682"/>
                      </a:cubicBezTo>
                      <a:cubicBezTo>
                        <a:pt x="351144" y="447682"/>
                        <a:pt x="396140" y="436833"/>
                        <a:pt x="421934" y="419107"/>
                      </a:cubicBezTo>
                      <a:close/>
                      <a:moveTo>
                        <a:pt x="175313" y="401781"/>
                      </a:moveTo>
                      <a:cubicBezTo>
                        <a:pt x="167280" y="404741"/>
                        <a:pt x="159580" y="407715"/>
                        <a:pt x="152215" y="410706"/>
                      </a:cubicBezTo>
                      <a:lnTo>
                        <a:pt x="150738" y="174829"/>
                      </a:lnTo>
                      <a:cubicBezTo>
                        <a:pt x="149762" y="129397"/>
                        <a:pt x="168850" y="85842"/>
                        <a:pt x="202916" y="55767"/>
                      </a:cubicBezTo>
                      <a:cubicBezTo>
                        <a:pt x="237142" y="26158"/>
                        <a:pt x="282871" y="13514"/>
                        <a:pt x="327446" y="21334"/>
                      </a:cubicBezTo>
                      <a:cubicBezTo>
                        <a:pt x="330133" y="21885"/>
                        <a:pt x="332502" y="23455"/>
                        <a:pt x="334056" y="25715"/>
                      </a:cubicBezTo>
                      <a:lnTo>
                        <a:pt x="343801" y="39336"/>
                      </a:lnTo>
                      <a:cubicBezTo>
                        <a:pt x="346855" y="43606"/>
                        <a:pt x="352790" y="44599"/>
                        <a:pt x="357069" y="41555"/>
                      </a:cubicBezTo>
                      <a:lnTo>
                        <a:pt x="365879" y="35278"/>
                      </a:lnTo>
                      <a:cubicBezTo>
                        <a:pt x="366754" y="34615"/>
                        <a:pt x="367917" y="34470"/>
                        <a:pt x="368927" y="34897"/>
                      </a:cubicBezTo>
                      <a:cubicBezTo>
                        <a:pt x="408834" y="54940"/>
                        <a:pt x="438310" y="91039"/>
                        <a:pt x="449966" y="134148"/>
                      </a:cubicBezTo>
                      <a:cubicBezTo>
                        <a:pt x="453587" y="148227"/>
                        <a:pt x="455270" y="162733"/>
                        <a:pt x="454967" y="177267"/>
                      </a:cubicBezTo>
                      <a:cubicBezTo>
                        <a:pt x="454719" y="233770"/>
                        <a:pt x="453433" y="369920"/>
                        <a:pt x="453062" y="410754"/>
                      </a:cubicBezTo>
                      <a:cubicBezTo>
                        <a:pt x="445880" y="407846"/>
                        <a:pt x="438400" y="404950"/>
                        <a:pt x="430621" y="402067"/>
                      </a:cubicBezTo>
                      <a:lnTo>
                        <a:pt x="400141" y="389561"/>
                      </a:lnTo>
                      <a:cubicBezTo>
                        <a:pt x="392980" y="386637"/>
                        <a:pt x="388299" y="379674"/>
                        <a:pt x="388292" y="371939"/>
                      </a:cubicBezTo>
                      <a:lnTo>
                        <a:pt x="388292" y="340145"/>
                      </a:lnTo>
                      <a:cubicBezTo>
                        <a:pt x="418478" y="314862"/>
                        <a:pt x="435918" y="277508"/>
                        <a:pt x="435917" y="238132"/>
                      </a:cubicBezTo>
                      <a:lnTo>
                        <a:pt x="435917" y="190507"/>
                      </a:lnTo>
                      <a:cubicBezTo>
                        <a:pt x="435917" y="174725"/>
                        <a:pt x="423124" y="161932"/>
                        <a:pt x="407342" y="161932"/>
                      </a:cubicBezTo>
                      <a:lnTo>
                        <a:pt x="197792" y="161932"/>
                      </a:lnTo>
                      <a:cubicBezTo>
                        <a:pt x="182010" y="161932"/>
                        <a:pt x="169217" y="174725"/>
                        <a:pt x="169217" y="190507"/>
                      </a:cubicBezTo>
                      <a:lnTo>
                        <a:pt x="169217" y="238132"/>
                      </a:lnTo>
                      <a:cubicBezTo>
                        <a:pt x="169222" y="277463"/>
                        <a:pt x="186629" y="314776"/>
                        <a:pt x="216766" y="340050"/>
                      </a:cubicBezTo>
                      <a:lnTo>
                        <a:pt x="216766" y="371901"/>
                      </a:lnTo>
                      <a:cubicBezTo>
                        <a:pt x="216792" y="379642"/>
                        <a:pt x="212132" y="386630"/>
                        <a:pt x="204974" y="389580"/>
                      </a:cubicBezTo>
                      <a:close/>
                      <a:moveTo>
                        <a:pt x="188267" y="238132"/>
                      </a:moveTo>
                      <a:lnTo>
                        <a:pt x="188267" y="190507"/>
                      </a:lnTo>
                      <a:cubicBezTo>
                        <a:pt x="188267" y="185247"/>
                        <a:pt x="192531" y="180982"/>
                        <a:pt x="197792" y="180982"/>
                      </a:cubicBezTo>
                      <a:lnTo>
                        <a:pt x="407342" y="180982"/>
                      </a:lnTo>
                      <a:cubicBezTo>
                        <a:pt x="412602" y="180982"/>
                        <a:pt x="416867" y="185247"/>
                        <a:pt x="416867" y="190507"/>
                      </a:cubicBezTo>
                      <a:lnTo>
                        <a:pt x="416867" y="238132"/>
                      </a:lnTo>
                      <a:cubicBezTo>
                        <a:pt x="416867" y="301258"/>
                        <a:pt x="365693" y="352432"/>
                        <a:pt x="302567" y="352432"/>
                      </a:cubicBezTo>
                      <a:cubicBezTo>
                        <a:pt x="239441" y="352432"/>
                        <a:pt x="188267" y="301258"/>
                        <a:pt x="188267" y="238132"/>
                      </a:cubicBezTo>
                      <a:close/>
                      <a:moveTo>
                        <a:pt x="302567" y="428632"/>
                      </a:moveTo>
                      <a:cubicBezTo>
                        <a:pt x="269264" y="429399"/>
                        <a:pt x="236184" y="423006"/>
                        <a:pt x="205564" y="409887"/>
                      </a:cubicBezTo>
                      <a:lnTo>
                        <a:pt x="212232" y="407163"/>
                      </a:lnTo>
                      <a:cubicBezTo>
                        <a:pt x="226555" y="401330"/>
                        <a:pt x="235913" y="387396"/>
                        <a:pt x="235892" y="371930"/>
                      </a:cubicBezTo>
                      <a:lnTo>
                        <a:pt x="235892" y="353385"/>
                      </a:lnTo>
                      <a:cubicBezTo>
                        <a:pt x="277075" y="377460"/>
                        <a:pt x="328034" y="377486"/>
                        <a:pt x="369242" y="353451"/>
                      </a:cubicBezTo>
                      <a:lnTo>
                        <a:pt x="369242" y="371930"/>
                      </a:lnTo>
                      <a:cubicBezTo>
                        <a:pt x="369214" y="387392"/>
                        <a:pt x="378559" y="401328"/>
                        <a:pt x="392873" y="407172"/>
                      </a:cubicBezTo>
                      <a:lnTo>
                        <a:pt x="399541" y="409906"/>
                      </a:lnTo>
                      <a:cubicBezTo>
                        <a:pt x="368929" y="423018"/>
                        <a:pt x="335860" y="429405"/>
                        <a:pt x="302567" y="428632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828754" hangingPunct="1">
                    <a:lnSpc>
                      <a:spcPct val="100000"/>
                    </a:lnSpc>
                    <a:defRPr/>
                  </a:pPr>
                  <a:endParaRPr lang="en-US" sz="3600" b="0" kern="1200" cap="none" spc="0">
                    <a:latin typeface="Calibri" panose="020F0502020204030204"/>
                  </a:endParaRPr>
                </a:p>
              </p:txBody>
            </p:sp>
            <p:sp>
              <p:nvSpPr>
                <p:cNvPr id="348" name="Freeform: Shape 347">
                  <a:extLst>
                    <a:ext uri="{FF2B5EF4-FFF2-40B4-BE49-F238E27FC236}">
                      <a16:creationId xmlns:a16="http://schemas.microsoft.com/office/drawing/2014/main" id="{0EA47977-A051-4579-A3B3-EA6E00C0938F}"/>
                    </a:ext>
                  </a:extLst>
                </p:cNvPr>
                <p:cNvSpPr/>
                <p:nvPr/>
              </p:nvSpPr>
              <p:spPr>
                <a:xfrm>
                  <a:off x="7657367" y="4059118"/>
                  <a:ext cx="552450" cy="304800"/>
                </a:xfrm>
                <a:custGeom>
                  <a:avLst/>
                  <a:gdLst>
                    <a:gd name="connsiteX0" fmla="*/ 485775 w 552450"/>
                    <a:gd name="connsiteY0" fmla="*/ 33719 h 304800"/>
                    <a:gd name="connsiteX1" fmla="*/ 451866 w 552450"/>
                    <a:gd name="connsiteY1" fmla="*/ 0 h 304800"/>
                    <a:gd name="connsiteX2" fmla="*/ 451809 w 552450"/>
                    <a:gd name="connsiteY2" fmla="*/ 0 h 304800"/>
                    <a:gd name="connsiteX3" fmla="*/ 100432 w 552450"/>
                    <a:gd name="connsiteY3" fmla="*/ 0 h 304800"/>
                    <a:gd name="connsiteX4" fmla="*/ 66675 w 552450"/>
                    <a:gd name="connsiteY4" fmla="*/ 33719 h 304800"/>
                    <a:gd name="connsiteX5" fmla="*/ 66675 w 552450"/>
                    <a:gd name="connsiteY5" fmla="*/ 249460 h 304800"/>
                    <a:gd name="connsiteX6" fmla="*/ 0 w 552450"/>
                    <a:gd name="connsiteY6" fmla="*/ 249460 h 304800"/>
                    <a:gd name="connsiteX7" fmla="*/ 0 w 552450"/>
                    <a:gd name="connsiteY7" fmla="*/ 271120 h 304800"/>
                    <a:gd name="connsiteX8" fmla="*/ 33757 w 552450"/>
                    <a:gd name="connsiteY8" fmla="*/ 304800 h 304800"/>
                    <a:gd name="connsiteX9" fmla="*/ 518808 w 552450"/>
                    <a:gd name="connsiteY9" fmla="*/ 304800 h 304800"/>
                    <a:gd name="connsiteX10" fmla="*/ 552450 w 552450"/>
                    <a:gd name="connsiteY10" fmla="*/ 271082 h 304800"/>
                    <a:gd name="connsiteX11" fmla="*/ 552450 w 552450"/>
                    <a:gd name="connsiteY11" fmla="*/ 249460 h 304800"/>
                    <a:gd name="connsiteX12" fmla="*/ 485775 w 552450"/>
                    <a:gd name="connsiteY12" fmla="*/ 249460 h 304800"/>
                    <a:gd name="connsiteX13" fmla="*/ 533400 w 552450"/>
                    <a:gd name="connsiteY13" fmla="*/ 268510 h 304800"/>
                    <a:gd name="connsiteX14" fmla="*/ 533400 w 552450"/>
                    <a:gd name="connsiteY14" fmla="*/ 271044 h 304800"/>
                    <a:gd name="connsiteX15" fmla="*/ 518770 w 552450"/>
                    <a:gd name="connsiteY15" fmla="*/ 285750 h 304800"/>
                    <a:gd name="connsiteX16" fmla="*/ 33795 w 552450"/>
                    <a:gd name="connsiteY16" fmla="*/ 285750 h 304800"/>
                    <a:gd name="connsiteX17" fmla="*/ 19050 w 552450"/>
                    <a:gd name="connsiteY17" fmla="*/ 271082 h 304800"/>
                    <a:gd name="connsiteX18" fmla="*/ 19050 w 552450"/>
                    <a:gd name="connsiteY18" fmla="*/ 268510 h 304800"/>
                    <a:gd name="connsiteX19" fmla="*/ 85725 w 552450"/>
                    <a:gd name="connsiteY19" fmla="*/ 268510 h 304800"/>
                    <a:gd name="connsiteX20" fmla="*/ 85725 w 552450"/>
                    <a:gd name="connsiteY20" fmla="*/ 33719 h 304800"/>
                    <a:gd name="connsiteX21" fmla="*/ 100432 w 552450"/>
                    <a:gd name="connsiteY21" fmla="*/ 19050 h 304800"/>
                    <a:gd name="connsiteX22" fmla="*/ 452095 w 552450"/>
                    <a:gd name="connsiteY22" fmla="*/ 19050 h 304800"/>
                    <a:gd name="connsiteX23" fmla="*/ 466725 w 552450"/>
                    <a:gd name="connsiteY23" fmla="*/ 33719 h 304800"/>
                    <a:gd name="connsiteX24" fmla="*/ 466725 w 552450"/>
                    <a:gd name="connsiteY24" fmla="*/ 268510 h 304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552450" h="304800">
                      <a:moveTo>
                        <a:pt x="485775" y="33719"/>
                      </a:moveTo>
                      <a:cubicBezTo>
                        <a:pt x="485723" y="15044"/>
                        <a:pt x="470542" y="-52"/>
                        <a:pt x="451866" y="0"/>
                      </a:cubicBezTo>
                      <a:cubicBezTo>
                        <a:pt x="451847" y="0"/>
                        <a:pt x="451828" y="0"/>
                        <a:pt x="451809" y="0"/>
                      </a:cubicBezTo>
                      <a:lnTo>
                        <a:pt x="100432" y="0"/>
                      </a:lnTo>
                      <a:cubicBezTo>
                        <a:pt x="81804" y="0"/>
                        <a:pt x="66696" y="15091"/>
                        <a:pt x="66675" y="33719"/>
                      </a:cubicBezTo>
                      <a:lnTo>
                        <a:pt x="66675" y="249460"/>
                      </a:lnTo>
                      <a:lnTo>
                        <a:pt x="0" y="249460"/>
                      </a:lnTo>
                      <a:lnTo>
                        <a:pt x="0" y="271120"/>
                      </a:lnTo>
                      <a:cubicBezTo>
                        <a:pt x="125" y="289698"/>
                        <a:pt x="15177" y="304717"/>
                        <a:pt x="33757" y="304800"/>
                      </a:cubicBezTo>
                      <a:lnTo>
                        <a:pt x="518808" y="304800"/>
                      </a:lnTo>
                      <a:cubicBezTo>
                        <a:pt x="537357" y="304654"/>
                        <a:pt x="552346" y="289631"/>
                        <a:pt x="552450" y="271082"/>
                      </a:cubicBezTo>
                      <a:lnTo>
                        <a:pt x="552450" y="249460"/>
                      </a:lnTo>
                      <a:lnTo>
                        <a:pt x="485775" y="249460"/>
                      </a:lnTo>
                      <a:close/>
                      <a:moveTo>
                        <a:pt x="533400" y="268510"/>
                      </a:moveTo>
                      <a:lnTo>
                        <a:pt x="533400" y="271044"/>
                      </a:lnTo>
                      <a:cubicBezTo>
                        <a:pt x="533349" y="279115"/>
                        <a:pt x="526840" y="285657"/>
                        <a:pt x="518770" y="285750"/>
                      </a:cubicBezTo>
                      <a:lnTo>
                        <a:pt x="33795" y="285750"/>
                      </a:lnTo>
                      <a:cubicBezTo>
                        <a:pt x="25692" y="285724"/>
                        <a:pt x="19118" y="279185"/>
                        <a:pt x="19050" y="271082"/>
                      </a:cubicBezTo>
                      <a:lnTo>
                        <a:pt x="19050" y="268510"/>
                      </a:lnTo>
                      <a:lnTo>
                        <a:pt x="85725" y="268510"/>
                      </a:lnTo>
                      <a:lnTo>
                        <a:pt x="85725" y="33719"/>
                      </a:lnTo>
                      <a:cubicBezTo>
                        <a:pt x="85735" y="25607"/>
                        <a:pt x="92320" y="19040"/>
                        <a:pt x="100432" y="19050"/>
                      </a:cubicBezTo>
                      <a:lnTo>
                        <a:pt x="452095" y="19050"/>
                      </a:lnTo>
                      <a:cubicBezTo>
                        <a:pt x="460177" y="19082"/>
                        <a:pt x="466715" y="25637"/>
                        <a:pt x="466725" y="33719"/>
                      </a:cubicBezTo>
                      <a:lnTo>
                        <a:pt x="466725" y="26851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828754" hangingPunct="1">
                    <a:lnSpc>
                      <a:spcPct val="100000"/>
                    </a:lnSpc>
                    <a:defRPr/>
                  </a:pPr>
                  <a:endParaRPr lang="en-US" sz="3600" b="0" kern="1200" cap="none" spc="0">
                    <a:latin typeface="Calibri" panose="020F0502020204030204"/>
                  </a:endParaRPr>
                </a:p>
              </p:txBody>
            </p:sp>
          </p:grpSp>
          <p:sp>
            <p:nvSpPr>
              <p:cNvPr id="346" name="TextBox 345">
                <a:extLst>
                  <a:ext uri="{FF2B5EF4-FFF2-40B4-BE49-F238E27FC236}">
                    <a16:creationId xmlns:a16="http://schemas.microsoft.com/office/drawing/2014/main" id="{63B5F195-58CF-4BF2-8DB6-05C1C1BAD9D7}"/>
                  </a:ext>
                </a:extLst>
              </p:cNvPr>
              <p:cNvSpPr txBox="1"/>
              <p:nvPr/>
            </p:nvSpPr>
            <p:spPr>
              <a:xfrm>
                <a:off x="7657368" y="4096521"/>
                <a:ext cx="552449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1828754" hangingPunct="1">
                  <a:lnSpc>
                    <a:spcPct val="100000"/>
                  </a:lnSpc>
                  <a:defRPr/>
                </a:pPr>
                <a:r>
                  <a:rPr lang="en-US" sz="2000" b="0" kern="1200" cap="none" spc="0">
                    <a:latin typeface="Calibri" panose="020F0502020204030204"/>
                  </a:rPr>
                  <a:t>.NET</a:t>
                </a:r>
              </a:p>
            </p:txBody>
          </p:sp>
        </p:grpSp>
        <p:grpSp>
          <p:nvGrpSpPr>
            <p:cNvPr id="319" name="Group 318">
              <a:extLst>
                <a:ext uri="{FF2B5EF4-FFF2-40B4-BE49-F238E27FC236}">
                  <a16:creationId xmlns:a16="http://schemas.microsoft.com/office/drawing/2014/main" id="{8051D2C0-7491-4568-96A9-EEFE667DE4FC}"/>
                </a:ext>
              </a:extLst>
            </p:cNvPr>
            <p:cNvGrpSpPr/>
            <p:nvPr/>
          </p:nvGrpSpPr>
          <p:grpSpPr>
            <a:xfrm>
              <a:off x="1640182" y="4792016"/>
              <a:ext cx="605216" cy="809632"/>
              <a:chOff x="7631025" y="3554286"/>
              <a:chExt cx="605216" cy="809632"/>
            </a:xfrm>
          </p:grpSpPr>
          <p:grpSp>
            <p:nvGrpSpPr>
              <p:cNvPr id="341" name="Graphic 69" descr="Programmer female outline">
                <a:extLst>
                  <a:ext uri="{FF2B5EF4-FFF2-40B4-BE49-F238E27FC236}">
                    <a16:creationId xmlns:a16="http://schemas.microsoft.com/office/drawing/2014/main" id="{310EF887-24E4-4B5F-B106-9B6D85C48D1D}"/>
                  </a:ext>
                </a:extLst>
              </p:cNvPr>
              <p:cNvGrpSpPr/>
              <p:nvPr/>
            </p:nvGrpSpPr>
            <p:grpSpPr>
              <a:xfrm>
                <a:off x="7631025" y="3554286"/>
                <a:ext cx="605216" cy="809632"/>
                <a:chOff x="7631025" y="3554286"/>
                <a:chExt cx="605216" cy="809632"/>
              </a:xfrm>
              <a:solidFill>
                <a:schemeClr val="tx1"/>
              </a:solidFill>
            </p:grpSpPr>
            <p:sp>
              <p:nvSpPr>
                <p:cNvPr id="343" name="Freeform: Shape 342">
                  <a:extLst>
                    <a:ext uri="{FF2B5EF4-FFF2-40B4-BE49-F238E27FC236}">
                      <a16:creationId xmlns:a16="http://schemas.microsoft.com/office/drawing/2014/main" id="{B1A222F5-E6E8-4517-A419-53D795C5ABAC}"/>
                    </a:ext>
                  </a:extLst>
                </p:cNvPr>
                <p:cNvSpPr/>
                <p:nvPr/>
              </p:nvSpPr>
              <p:spPr>
                <a:xfrm>
                  <a:off x="7631025" y="3554286"/>
                  <a:ext cx="605216" cy="736499"/>
                </a:xfrm>
                <a:custGeom>
                  <a:avLst/>
                  <a:gdLst>
                    <a:gd name="connsiteX0" fmla="*/ 421934 w 605216"/>
                    <a:gd name="connsiteY0" fmla="*/ 419107 h 736499"/>
                    <a:gd name="connsiteX1" fmla="*/ 544016 w 605216"/>
                    <a:gd name="connsiteY1" fmla="*/ 483544 h 736499"/>
                    <a:gd name="connsiteX2" fmla="*/ 569267 w 605216"/>
                    <a:gd name="connsiteY2" fmla="*/ 533626 h 736499"/>
                    <a:gd name="connsiteX3" fmla="*/ 586002 w 605216"/>
                    <a:gd name="connsiteY3" fmla="*/ 667195 h 736499"/>
                    <a:gd name="connsiteX4" fmla="*/ 574334 w 605216"/>
                    <a:gd name="connsiteY4" fmla="*/ 693742 h 736499"/>
                    <a:gd name="connsiteX5" fmla="*/ 531167 w 605216"/>
                    <a:gd name="connsiteY5" fmla="*/ 715973 h 736499"/>
                    <a:gd name="connsiteX6" fmla="*/ 531167 w 605216"/>
                    <a:gd name="connsiteY6" fmla="*/ 736499 h 736499"/>
                    <a:gd name="connsiteX7" fmla="*/ 584993 w 605216"/>
                    <a:gd name="connsiteY7" fmla="*/ 709477 h 736499"/>
                    <a:gd name="connsiteX8" fmla="*/ 604833 w 605216"/>
                    <a:gd name="connsiteY8" fmla="*/ 664900 h 736499"/>
                    <a:gd name="connsiteX9" fmla="*/ 588317 w 605216"/>
                    <a:gd name="connsiteY9" fmla="*/ 532721 h 736499"/>
                    <a:gd name="connsiteX10" fmla="*/ 556399 w 605216"/>
                    <a:gd name="connsiteY10" fmla="*/ 469018 h 736499"/>
                    <a:gd name="connsiteX11" fmla="*/ 472055 w 605216"/>
                    <a:gd name="connsiteY11" fmla="*/ 418783 h 736499"/>
                    <a:gd name="connsiteX12" fmla="*/ 474055 w 605216"/>
                    <a:gd name="connsiteY12" fmla="*/ 177353 h 736499"/>
                    <a:gd name="connsiteX13" fmla="*/ 468397 w 605216"/>
                    <a:gd name="connsiteY13" fmla="*/ 129119 h 736499"/>
                    <a:gd name="connsiteX14" fmla="*/ 377471 w 605216"/>
                    <a:gd name="connsiteY14" fmla="*/ 17838 h 736499"/>
                    <a:gd name="connsiteX15" fmla="*/ 354878 w 605216"/>
                    <a:gd name="connsiteY15" fmla="*/ 19743 h 736499"/>
                    <a:gd name="connsiteX16" fmla="*/ 353811 w 605216"/>
                    <a:gd name="connsiteY16" fmla="*/ 20505 h 736499"/>
                    <a:gd name="connsiteX17" fmla="*/ 349592 w 605216"/>
                    <a:gd name="connsiteY17" fmla="*/ 14609 h 736499"/>
                    <a:gd name="connsiteX18" fmla="*/ 330799 w 605216"/>
                    <a:gd name="connsiteY18" fmla="*/ 2550 h 736499"/>
                    <a:gd name="connsiteX19" fmla="*/ 190562 w 605216"/>
                    <a:gd name="connsiteY19" fmla="*/ 41279 h 736499"/>
                    <a:gd name="connsiteX20" fmla="*/ 131688 w 605216"/>
                    <a:gd name="connsiteY20" fmla="*/ 174953 h 736499"/>
                    <a:gd name="connsiteX21" fmla="*/ 133212 w 605216"/>
                    <a:gd name="connsiteY21" fmla="*/ 418793 h 736499"/>
                    <a:gd name="connsiteX22" fmla="*/ 48792 w 605216"/>
                    <a:gd name="connsiteY22" fmla="*/ 469066 h 736499"/>
                    <a:gd name="connsiteX23" fmla="*/ 16864 w 605216"/>
                    <a:gd name="connsiteY23" fmla="*/ 532769 h 736499"/>
                    <a:gd name="connsiteX24" fmla="*/ 367 w 605216"/>
                    <a:gd name="connsiteY24" fmla="*/ 665014 h 736499"/>
                    <a:gd name="connsiteX25" fmla="*/ 20227 w 605216"/>
                    <a:gd name="connsiteY25" fmla="*/ 709467 h 736499"/>
                    <a:gd name="connsiteX26" fmla="*/ 73967 w 605216"/>
                    <a:gd name="connsiteY26" fmla="*/ 736490 h 736499"/>
                    <a:gd name="connsiteX27" fmla="*/ 73967 w 605216"/>
                    <a:gd name="connsiteY27" fmla="*/ 715954 h 736499"/>
                    <a:gd name="connsiteX28" fmla="*/ 30923 w 605216"/>
                    <a:gd name="connsiteY28" fmla="*/ 693732 h 736499"/>
                    <a:gd name="connsiteX29" fmla="*/ 19246 w 605216"/>
                    <a:gd name="connsiteY29" fmla="*/ 667291 h 736499"/>
                    <a:gd name="connsiteX30" fmla="*/ 35867 w 605216"/>
                    <a:gd name="connsiteY30" fmla="*/ 534607 h 736499"/>
                    <a:gd name="connsiteX31" fmla="*/ 35943 w 605216"/>
                    <a:gd name="connsiteY31" fmla="*/ 533655 h 736499"/>
                    <a:gd name="connsiteX32" fmla="*/ 61156 w 605216"/>
                    <a:gd name="connsiteY32" fmla="*/ 483572 h 736499"/>
                    <a:gd name="connsiteX33" fmla="*/ 183200 w 605216"/>
                    <a:gd name="connsiteY33" fmla="*/ 419107 h 736499"/>
                    <a:gd name="connsiteX34" fmla="*/ 302567 w 605216"/>
                    <a:gd name="connsiteY34" fmla="*/ 447682 h 736499"/>
                    <a:gd name="connsiteX35" fmla="*/ 421934 w 605216"/>
                    <a:gd name="connsiteY35" fmla="*/ 419107 h 736499"/>
                    <a:gd name="connsiteX36" fmla="*/ 175313 w 605216"/>
                    <a:gd name="connsiteY36" fmla="*/ 401781 h 736499"/>
                    <a:gd name="connsiteX37" fmla="*/ 152215 w 605216"/>
                    <a:gd name="connsiteY37" fmla="*/ 410706 h 736499"/>
                    <a:gd name="connsiteX38" fmla="*/ 150738 w 605216"/>
                    <a:gd name="connsiteY38" fmla="*/ 174829 h 736499"/>
                    <a:gd name="connsiteX39" fmla="*/ 202916 w 605216"/>
                    <a:gd name="connsiteY39" fmla="*/ 55767 h 736499"/>
                    <a:gd name="connsiteX40" fmla="*/ 327446 w 605216"/>
                    <a:gd name="connsiteY40" fmla="*/ 21334 h 736499"/>
                    <a:gd name="connsiteX41" fmla="*/ 334056 w 605216"/>
                    <a:gd name="connsiteY41" fmla="*/ 25715 h 736499"/>
                    <a:gd name="connsiteX42" fmla="*/ 343801 w 605216"/>
                    <a:gd name="connsiteY42" fmla="*/ 39336 h 736499"/>
                    <a:gd name="connsiteX43" fmla="*/ 357069 w 605216"/>
                    <a:gd name="connsiteY43" fmla="*/ 41555 h 736499"/>
                    <a:gd name="connsiteX44" fmla="*/ 365879 w 605216"/>
                    <a:gd name="connsiteY44" fmla="*/ 35278 h 736499"/>
                    <a:gd name="connsiteX45" fmla="*/ 368927 w 605216"/>
                    <a:gd name="connsiteY45" fmla="*/ 34897 h 736499"/>
                    <a:gd name="connsiteX46" fmla="*/ 449966 w 605216"/>
                    <a:gd name="connsiteY46" fmla="*/ 134148 h 736499"/>
                    <a:gd name="connsiteX47" fmla="*/ 454967 w 605216"/>
                    <a:gd name="connsiteY47" fmla="*/ 177267 h 736499"/>
                    <a:gd name="connsiteX48" fmla="*/ 453062 w 605216"/>
                    <a:gd name="connsiteY48" fmla="*/ 410754 h 736499"/>
                    <a:gd name="connsiteX49" fmla="*/ 430621 w 605216"/>
                    <a:gd name="connsiteY49" fmla="*/ 402067 h 736499"/>
                    <a:gd name="connsiteX50" fmla="*/ 400141 w 605216"/>
                    <a:gd name="connsiteY50" fmla="*/ 389561 h 736499"/>
                    <a:gd name="connsiteX51" fmla="*/ 388292 w 605216"/>
                    <a:gd name="connsiteY51" fmla="*/ 371939 h 736499"/>
                    <a:gd name="connsiteX52" fmla="*/ 388292 w 605216"/>
                    <a:gd name="connsiteY52" fmla="*/ 340145 h 736499"/>
                    <a:gd name="connsiteX53" fmla="*/ 435917 w 605216"/>
                    <a:gd name="connsiteY53" fmla="*/ 238132 h 736499"/>
                    <a:gd name="connsiteX54" fmla="*/ 435917 w 605216"/>
                    <a:gd name="connsiteY54" fmla="*/ 190507 h 736499"/>
                    <a:gd name="connsiteX55" fmla="*/ 407342 w 605216"/>
                    <a:gd name="connsiteY55" fmla="*/ 161932 h 736499"/>
                    <a:gd name="connsiteX56" fmla="*/ 197792 w 605216"/>
                    <a:gd name="connsiteY56" fmla="*/ 161932 h 736499"/>
                    <a:gd name="connsiteX57" fmla="*/ 169217 w 605216"/>
                    <a:gd name="connsiteY57" fmla="*/ 190507 h 736499"/>
                    <a:gd name="connsiteX58" fmla="*/ 169217 w 605216"/>
                    <a:gd name="connsiteY58" fmla="*/ 238132 h 736499"/>
                    <a:gd name="connsiteX59" fmla="*/ 216766 w 605216"/>
                    <a:gd name="connsiteY59" fmla="*/ 340050 h 736499"/>
                    <a:gd name="connsiteX60" fmla="*/ 216766 w 605216"/>
                    <a:gd name="connsiteY60" fmla="*/ 371901 h 736499"/>
                    <a:gd name="connsiteX61" fmla="*/ 204974 w 605216"/>
                    <a:gd name="connsiteY61" fmla="*/ 389580 h 736499"/>
                    <a:gd name="connsiteX62" fmla="*/ 188267 w 605216"/>
                    <a:gd name="connsiteY62" fmla="*/ 238132 h 736499"/>
                    <a:gd name="connsiteX63" fmla="*/ 188267 w 605216"/>
                    <a:gd name="connsiteY63" fmla="*/ 190507 h 736499"/>
                    <a:gd name="connsiteX64" fmla="*/ 197792 w 605216"/>
                    <a:gd name="connsiteY64" fmla="*/ 180982 h 736499"/>
                    <a:gd name="connsiteX65" fmla="*/ 407342 w 605216"/>
                    <a:gd name="connsiteY65" fmla="*/ 180982 h 736499"/>
                    <a:gd name="connsiteX66" fmla="*/ 416867 w 605216"/>
                    <a:gd name="connsiteY66" fmla="*/ 190507 h 736499"/>
                    <a:gd name="connsiteX67" fmla="*/ 416867 w 605216"/>
                    <a:gd name="connsiteY67" fmla="*/ 238132 h 736499"/>
                    <a:gd name="connsiteX68" fmla="*/ 302567 w 605216"/>
                    <a:gd name="connsiteY68" fmla="*/ 352432 h 736499"/>
                    <a:gd name="connsiteX69" fmla="*/ 188267 w 605216"/>
                    <a:gd name="connsiteY69" fmla="*/ 238132 h 736499"/>
                    <a:gd name="connsiteX70" fmla="*/ 302567 w 605216"/>
                    <a:gd name="connsiteY70" fmla="*/ 428632 h 736499"/>
                    <a:gd name="connsiteX71" fmla="*/ 205564 w 605216"/>
                    <a:gd name="connsiteY71" fmla="*/ 409887 h 736499"/>
                    <a:gd name="connsiteX72" fmla="*/ 212232 w 605216"/>
                    <a:gd name="connsiteY72" fmla="*/ 407163 h 736499"/>
                    <a:gd name="connsiteX73" fmla="*/ 235892 w 605216"/>
                    <a:gd name="connsiteY73" fmla="*/ 371930 h 736499"/>
                    <a:gd name="connsiteX74" fmla="*/ 235892 w 605216"/>
                    <a:gd name="connsiteY74" fmla="*/ 353385 h 736499"/>
                    <a:gd name="connsiteX75" fmla="*/ 369242 w 605216"/>
                    <a:gd name="connsiteY75" fmla="*/ 353451 h 736499"/>
                    <a:gd name="connsiteX76" fmla="*/ 369242 w 605216"/>
                    <a:gd name="connsiteY76" fmla="*/ 371930 h 736499"/>
                    <a:gd name="connsiteX77" fmla="*/ 392873 w 605216"/>
                    <a:gd name="connsiteY77" fmla="*/ 407172 h 736499"/>
                    <a:gd name="connsiteX78" fmla="*/ 399541 w 605216"/>
                    <a:gd name="connsiteY78" fmla="*/ 409906 h 736499"/>
                    <a:gd name="connsiteX79" fmla="*/ 302567 w 605216"/>
                    <a:gd name="connsiteY79" fmla="*/ 428632 h 7364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</a:cxnLst>
                  <a:rect l="l" t="t" r="r" b="b"/>
                  <a:pathLst>
                    <a:path w="605216" h="736499">
                      <a:moveTo>
                        <a:pt x="421934" y="419107"/>
                      </a:moveTo>
                      <a:cubicBezTo>
                        <a:pt x="475636" y="439110"/>
                        <a:pt x="516879" y="460474"/>
                        <a:pt x="544016" y="483544"/>
                      </a:cubicBezTo>
                      <a:cubicBezTo>
                        <a:pt x="559293" y="495790"/>
                        <a:pt x="568506" y="514062"/>
                        <a:pt x="569267" y="533626"/>
                      </a:cubicBezTo>
                      <a:lnTo>
                        <a:pt x="586002" y="667195"/>
                      </a:lnTo>
                      <a:cubicBezTo>
                        <a:pt x="587371" y="677528"/>
                        <a:pt x="582872" y="687764"/>
                        <a:pt x="574334" y="693742"/>
                      </a:cubicBezTo>
                      <a:cubicBezTo>
                        <a:pt x="560779" y="702670"/>
                        <a:pt x="546308" y="710124"/>
                        <a:pt x="531167" y="715973"/>
                      </a:cubicBezTo>
                      <a:lnTo>
                        <a:pt x="531167" y="736499"/>
                      </a:lnTo>
                      <a:cubicBezTo>
                        <a:pt x="550108" y="729639"/>
                        <a:pt x="568175" y="720569"/>
                        <a:pt x="584993" y="709477"/>
                      </a:cubicBezTo>
                      <a:cubicBezTo>
                        <a:pt x="599414" y="699491"/>
                        <a:pt x="607067" y="682298"/>
                        <a:pt x="604833" y="664900"/>
                      </a:cubicBezTo>
                      <a:lnTo>
                        <a:pt x="588317" y="532721"/>
                      </a:lnTo>
                      <a:cubicBezTo>
                        <a:pt x="587181" y="507925"/>
                        <a:pt x="575580" y="484774"/>
                        <a:pt x="556399" y="469018"/>
                      </a:cubicBezTo>
                      <a:cubicBezTo>
                        <a:pt x="530822" y="448339"/>
                        <a:pt x="502419" y="431423"/>
                        <a:pt x="472055" y="418783"/>
                      </a:cubicBezTo>
                      <a:cubicBezTo>
                        <a:pt x="472312" y="392390"/>
                        <a:pt x="473788" y="238427"/>
                        <a:pt x="474055" y="177353"/>
                      </a:cubicBezTo>
                      <a:cubicBezTo>
                        <a:pt x="474371" y="161092"/>
                        <a:pt x="472467" y="144864"/>
                        <a:pt x="468397" y="129119"/>
                      </a:cubicBezTo>
                      <a:cubicBezTo>
                        <a:pt x="455310" y="80774"/>
                        <a:pt x="422238" y="40298"/>
                        <a:pt x="377471" y="17838"/>
                      </a:cubicBezTo>
                      <a:cubicBezTo>
                        <a:pt x="370169" y="14239"/>
                        <a:pt x="361475" y="14972"/>
                        <a:pt x="354878" y="19743"/>
                      </a:cubicBezTo>
                      <a:lnTo>
                        <a:pt x="353811" y="20505"/>
                      </a:lnTo>
                      <a:lnTo>
                        <a:pt x="349592" y="14609"/>
                      </a:lnTo>
                      <a:cubicBezTo>
                        <a:pt x="345161" y="8271"/>
                        <a:pt x="338407" y="3938"/>
                        <a:pt x="330799" y="2550"/>
                      </a:cubicBezTo>
                      <a:cubicBezTo>
                        <a:pt x="280610" y="-6248"/>
                        <a:pt x="229123" y="7971"/>
                        <a:pt x="190562" y="41279"/>
                      </a:cubicBezTo>
                      <a:cubicBezTo>
                        <a:pt x="152215" y="74997"/>
                        <a:pt x="130677" y="123901"/>
                        <a:pt x="131688" y="174953"/>
                      </a:cubicBezTo>
                      <a:lnTo>
                        <a:pt x="133212" y="418793"/>
                      </a:lnTo>
                      <a:cubicBezTo>
                        <a:pt x="102817" y="431435"/>
                        <a:pt x="74388" y="448364"/>
                        <a:pt x="48792" y="469066"/>
                      </a:cubicBezTo>
                      <a:cubicBezTo>
                        <a:pt x="29607" y="484819"/>
                        <a:pt x="18004" y="507971"/>
                        <a:pt x="16864" y="532769"/>
                      </a:cubicBezTo>
                      <a:lnTo>
                        <a:pt x="367" y="665014"/>
                      </a:lnTo>
                      <a:cubicBezTo>
                        <a:pt x="-1814" y="682374"/>
                        <a:pt x="5840" y="699508"/>
                        <a:pt x="20227" y="709467"/>
                      </a:cubicBezTo>
                      <a:cubicBezTo>
                        <a:pt x="37017" y="720554"/>
                        <a:pt x="55055" y="729623"/>
                        <a:pt x="73967" y="736490"/>
                      </a:cubicBezTo>
                      <a:lnTo>
                        <a:pt x="73967" y="715954"/>
                      </a:lnTo>
                      <a:cubicBezTo>
                        <a:pt x="58870" y="710099"/>
                        <a:pt x="44439" y="702649"/>
                        <a:pt x="30923" y="693732"/>
                      </a:cubicBezTo>
                      <a:cubicBezTo>
                        <a:pt x="22414" y="687778"/>
                        <a:pt x="17915" y="677591"/>
                        <a:pt x="19246" y="667291"/>
                      </a:cubicBezTo>
                      <a:lnTo>
                        <a:pt x="35867" y="534607"/>
                      </a:lnTo>
                      <a:lnTo>
                        <a:pt x="35943" y="533655"/>
                      </a:lnTo>
                      <a:cubicBezTo>
                        <a:pt x="36695" y="514096"/>
                        <a:pt x="45893" y="495825"/>
                        <a:pt x="61156" y="483572"/>
                      </a:cubicBezTo>
                      <a:cubicBezTo>
                        <a:pt x="88731" y="460065"/>
                        <a:pt x="128088" y="439386"/>
                        <a:pt x="183200" y="419107"/>
                      </a:cubicBezTo>
                      <a:cubicBezTo>
                        <a:pt x="208993" y="436833"/>
                        <a:pt x="253989" y="447682"/>
                        <a:pt x="302567" y="447682"/>
                      </a:cubicBezTo>
                      <a:cubicBezTo>
                        <a:pt x="351144" y="447682"/>
                        <a:pt x="396140" y="436833"/>
                        <a:pt x="421934" y="419107"/>
                      </a:cubicBezTo>
                      <a:close/>
                      <a:moveTo>
                        <a:pt x="175313" y="401781"/>
                      </a:moveTo>
                      <a:cubicBezTo>
                        <a:pt x="167280" y="404741"/>
                        <a:pt x="159580" y="407715"/>
                        <a:pt x="152215" y="410706"/>
                      </a:cubicBezTo>
                      <a:lnTo>
                        <a:pt x="150738" y="174829"/>
                      </a:lnTo>
                      <a:cubicBezTo>
                        <a:pt x="149762" y="129397"/>
                        <a:pt x="168850" y="85842"/>
                        <a:pt x="202916" y="55767"/>
                      </a:cubicBezTo>
                      <a:cubicBezTo>
                        <a:pt x="237142" y="26158"/>
                        <a:pt x="282871" y="13514"/>
                        <a:pt x="327446" y="21334"/>
                      </a:cubicBezTo>
                      <a:cubicBezTo>
                        <a:pt x="330133" y="21885"/>
                        <a:pt x="332502" y="23455"/>
                        <a:pt x="334056" y="25715"/>
                      </a:cubicBezTo>
                      <a:lnTo>
                        <a:pt x="343801" y="39336"/>
                      </a:lnTo>
                      <a:cubicBezTo>
                        <a:pt x="346855" y="43606"/>
                        <a:pt x="352790" y="44599"/>
                        <a:pt x="357069" y="41555"/>
                      </a:cubicBezTo>
                      <a:lnTo>
                        <a:pt x="365879" y="35278"/>
                      </a:lnTo>
                      <a:cubicBezTo>
                        <a:pt x="366754" y="34615"/>
                        <a:pt x="367917" y="34470"/>
                        <a:pt x="368927" y="34897"/>
                      </a:cubicBezTo>
                      <a:cubicBezTo>
                        <a:pt x="408834" y="54940"/>
                        <a:pt x="438310" y="91039"/>
                        <a:pt x="449966" y="134148"/>
                      </a:cubicBezTo>
                      <a:cubicBezTo>
                        <a:pt x="453587" y="148227"/>
                        <a:pt x="455270" y="162733"/>
                        <a:pt x="454967" y="177267"/>
                      </a:cubicBezTo>
                      <a:cubicBezTo>
                        <a:pt x="454719" y="233770"/>
                        <a:pt x="453433" y="369920"/>
                        <a:pt x="453062" y="410754"/>
                      </a:cubicBezTo>
                      <a:cubicBezTo>
                        <a:pt x="445880" y="407846"/>
                        <a:pt x="438400" y="404950"/>
                        <a:pt x="430621" y="402067"/>
                      </a:cubicBezTo>
                      <a:lnTo>
                        <a:pt x="400141" y="389561"/>
                      </a:lnTo>
                      <a:cubicBezTo>
                        <a:pt x="392980" y="386637"/>
                        <a:pt x="388299" y="379674"/>
                        <a:pt x="388292" y="371939"/>
                      </a:cubicBezTo>
                      <a:lnTo>
                        <a:pt x="388292" y="340145"/>
                      </a:lnTo>
                      <a:cubicBezTo>
                        <a:pt x="418478" y="314862"/>
                        <a:pt x="435918" y="277508"/>
                        <a:pt x="435917" y="238132"/>
                      </a:cubicBezTo>
                      <a:lnTo>
                        <a:pt x="435917" y="190507"/>
                      </a:lnTo>
                      <a:cubicBezTo>
                        <a:pt x="435917" y="174725"/>
                        <a:pt x="423124" y="161932"/>
                        <a:pt x="407342" y="161932"/>
                      </a:cubicBezTo>
                      <a:lnTo>
                        <a:pt x="197792" y="161932"/>
                      </a:lnTo>
                      <a:cubicBezTo>
                        <a:pt x="182010" y="161932"/>
                        <a:pt x="169217" y="174725"/>
                        <a:pt x="169217" y="190507"/>
                      </a:cubicBezTo>
                      <a:lnTo>
                        <a:pt x="169217" y="238132"/>
                      </a:lnTo>
                      <a:cubicBezTo>
                        <a:pt x="169222" y="277463"/>
                        <a:pt x="186629" y="314776"/>
                        <a:pt x="216766" y="340050"/>
                      </a:cubicBezTo>
                      <a:lnTo>
                        <a:pt x="216766" y="371901"/>
                      </a:lnTo>
                      <a:cubicBezTo>
                        <a:pt x="216792" y="379642"/>
                        <a:pt x="212132" y="386630"/>
                        <a:pt x="204974" y="389580"/>
                      </a:cubicBezTo>
                      <a:close/>
                      <a:moveTo>
                        <a:pt x="188267" y="238132"/>
                      </a:moveTo>
                      <a:lnTo>
                        <a:pt x="188267" y="190507"/>
                      </a:lnTo>
                      <a:cubicBezTo>
                        <a:pt x="188267" y="185247"/>
                        <a:pt x="192531" y="180982"/>
                        <a:pt x="197792" y="180982"/>
                      </a:cubicBezTo>
                      <a:lnTo>
                        <a:pt x="407342" y="180982"/>
                      </a:lnTo>
                      <a:cubicBezTo>
                        <a:pt x="412602" y="180982"/>
                        <a:pt x="416867" y="185247"/>
                        <a:pt x="416867" y="190507"/>
                      </a:cubicBezTo>
                      <a:lnTo>
                        <a:pt x="416867" y="238132"/>
                      </a:lnTo>
                      <a:cubicBezTo>
                        <a:pt x="416867" y="301258"/>
                        <a:pt x="365693" y="352432"/>
                        <a:pt x="302567" y="352432"/>
                      </a:cubicBezTo>
                      <a:cubicBezTo>
                        <a:pt x="239441" y="352432"/>
                        <a:pt x="188267" y="301258"/>
                        <a:pt x="188267" y="238132"/>
                      </a:cubicBezTo>
                      <a:close/>
                      <a:moveTo>
                        <a:pt x="302567" y="428632"/>
                      </a:moveTo>
                      <a:cubicBezTo>
                        <a:pt x="269264" y="429399"/>
                        <a:pt x="236184" y="423006"/>
                        <a:pt x="205564" y="409887"/>
                      </a:cubicBezTo>
                      <a:lnTo>
                        <a:pt x="212232" y="407163"/>
                      </a:lnTo>
                      <a:cubicBezTo>
                        <a:pt x="226555" y="401330"/>
                        <a:pt x="235913" y="387396"/>
                        <a:pt x="235892" y="371930"/>
                      </a:cubicBezTo>
                      <a:lnTo>
                        <a:pt x="235892" y="353385"/>
                      </a:lnTo>
                      <a:cubicBezTo>
                        <a:pt x="277075" y="377460"/>
                        <a:pt x="328034" y="377486"/>
                        <a:pt x="369242" y="353451"/>
                      </a:cubicBezTo>
                      <a:lnTo>
                        <a:pt x="369242" y="371930"/>
                      </a:lnTo>
                      <a:cubicBezTo>
                        <a:pt x="369214" y="387392"/>
                        <a:pt x="378559" y="401328"/>
                        <a:pt x="392873" y="407172"/>
                      </a:cubicBezTo>
                      <a:lnTo>
                        <a:pt x="399541" y="409906"/>
                      </a:lnTo>
                      <a:cubicBezTo>
                        <a:pt x="368929" y="423018"/>
                        <a:pt x="335860" y="429405"/>
                        <a:pt x="302567" y="428632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828754" hangingPunct="1">
                    <a:lnSpc>
                      <a:spcPct val="100000"/>
                    </a:lnSpc>
                    <a:defRPr/>
                  </a:pPr>
                  <a:endParaRPr lang="en-US" sz="3600" b="0" kern="1200" cap="none" spc="0">
                    <a:latin typeface="Calibri" panose="020F0502020204030204"/>
                  </a:endParaRPr>
                </a:p>
              </p:txBody>
            </p:sp>
            <p:sp>
              <p:nvSpPr>
                <p:cNvPr id="344" name="Freeform: Shape 343">
                  <a:extLst>
                    <a:ext uri="{FF2B5EF4-FFF2-40B4-BE49-F238E27FC236}">
                      <a16:creationId xmlns:a16="http://schemas.microsoft.com/office/drawing/2014/main" id="{071EF28A-83E8-4A58-BB90-B580F26BB82E}"/>
                    </a:ext>
                  </a:extLst>
                </p:cNvPr>
                <p:cNvSpPr/>
                <p:nvPr/>
              </p:nvSpPr>
              <p:spPr>
                <a:xfrm>
                  <a:off x="7657367" y="4059118"/>
                  <a:ext cx="552450" cy="304800"/>
                </a:xfrm>
                <a:custGeom>
                  <a:avLst/>
                  <a:gdLst>
                    <a:gd name="connsiteX0" fmla="*/ 485775 w 552450"/>
                    <a:gd name="connsiteY0" fmla="*/ 33719 h 304800"/>
                    <a:gd name="connsiteX1" fmla="*/ 451866 w 552450"/>
                    <a:gd name="connsiteY1" fmla="*/ 0 h 304800"/>
                    <a:gd name="connsiteX2" fmla="*/ 451809 w 552450"/>
                    <a:gd name="connsiteY2" fmla="*/ 0 h 304800"/>
                    <a:gd name="connsiteX3" fmla="*/ 100432 w 552450"/>
                    <a:gd name="connsiteY3" fmla="*/ 0 h 304800"/>
                    <a:gd name="connsiteX4" fmla="*/ 66675 w 552450"/>
                    <a:gd name="connsiteY4" fmla="*/ 33719 h 304800"/>
                    <a:gd name="connsiteX5" fmla="*/ 66675 w 552450"/>
                    <a:gd name="connsiteY5" fmla="*/ 249460 h 304800"/>
                    <a:gd name="connsiteX6" fmla="*/ 0 w 552450"/>
                    <a:gd name="connsiteY6" fmla="*/ 249460 h 304800"/>
                    <a:gd name="connsiteX7" fmla="*/ 0 w 552450"/>
                    <a:gd name="connsiteY7" fmla="*/ 271120 h 304800"/>
                    <a:gd name="connsiteX8" fmla="*/ 33757 w 552450"/>
                    <a:gd name="connsiteY8" fmla="*/ 304800 h 304800"/>
                    <a:gd name="connsiteX9" fmla="*/ 518808 w 552450"/>
                    <a:gd name="connsiteY9" fmla="*/ 304800 h 304800"/>
                    <a:gd name="connsiteX10" fmla="*/ 552450 w 552450"/>
                    <a:gd name="connsiteY10" fmla="*/ 271082 h 304800"/>
                    <a:gd name="connsiteX11" fmla="*/ 552450 w 552450"/>
                    <a:gd name="connsiteY11" fmla="*/ 249460 h 304800"/>
                    <a:gd name="connsiteX12" fmla="*/ 485775 w 552450"/>
                    <a:gd name="connsiteY12" fmla="*/ 249460 h 304800"/>
                    <a:gd name="connsiteX13" fmla="*/ 533400 w 552450"/>
                    <a:gd name="connsiteY13" fmla="*/ 268510 h 304800"/>
                    <a:gd name="connsiteX14" fmla="*/ 533400 w 552450"/>
                    <a:gd name="connsiteY14" fmla="*/ 271044 h 304800"/>
                    <a:gd name="connsiteX15" fmla="*/ 518770 w 552450"/>
                    <a:gd name="connsiteY15" fmla="*/ 285750 h 304800"/>
                    <a:gd name="connsiteX16" fmla="*/ 33795 w 552450"/>
                    <a:gd name="connsiteY16" fmla="*/ 285750 h 304800"/>
                    <a:gd name="connsiteX17" fmla="*/ 19050 w 552450"/>
                    <a:gd name="connsiteY17" fmla="*/ 271082 h 304800"/>
                    <a:gd name="connsiteX18" fmla="*/ 19050 w 552450"/>
                    <a:gd name="connsiteY18" fmla="*/ 268510 h 304800"/>
                    <a:gd name="connsiteX19" fmla="*/ 85725 w 552450"/>
                    <a:gd name="connsiteY19" fmla="*/ 268510 h 304800"/>
                    <a:gd name="connsiteX20" fmla="*/ 85725 w 552450"/>
                    <a:gd name="connsiteY20" fmla="*/ 33719 h 304800"/>
                    <a:gd name="connsiteX21" fmla="*/ 100432 w 552450"/>
                    <a:gd name="connsiteY21" fmla="*/ 19050 h 304800"/>
                    <a:gd name="connsiteX22" fmla="*/ 452095 w 552450"/>
                    <a:gd name="connsiteY22" fmla="*/ 19050 h 304800"/>
                    <a:gd name="connsiteX23" fmla="*/ 466725 w 552450"/>
                    <a:gd name="connsiteY23" fmla="*/ 33719 h 304800"/>
                    <a:gd name="connsiteX24" fmla="*/ 466725 w 552450"/>
                    <a:gd name="connsiteY24" fmla="*/ 268510 h 304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552450" h="304800">
                      <a:moveTo>
                        <a:pt x="485775" y="33719"/>
                      </a:moveTo>
                      <a:cubicBezTo>
                        <a:pt x="485723" y="15044"/>
                        <a:pt x="470542" y="-52"/>
                        <a:pt x="451866" y="0"/>
                      </a:cubicBezTo>
                      <a:cubicBezTo>
                        <a:pt x="451847" y="0"/>
                        <a:pt x="451828" y="0"/>
                        <a:pt x="451809" y="0"/>
                      </a:cubicBezTo>
                      <a:lnTo>
                        <a:pt x="100432" y="0"/>
                      </a:lnTo>
                      <a:cubicBezTo>
                        <a:pt x="81804" y="0"/>
                        <a:pt x="66696" y="15091"/>
                        <a:pt x="66675" y="33719"/>
                      </a:cubicBezTo>
                      <a:lnTo>
                        <a:pt x="66675" y="249460"/>
                      </a:lnTo>
                      <a:lnTo>
                        <a:pt x="0" y="249460"/>
                      </a:lnTo>
                      <a:lnTo>
                        <a:pt x="0" y="271120"/>
                      </a:lnTo>
                      <a:cubicBezTo>
                        <a:pt x="125" y="289698"/>
                        <a:pt x="15177" y="304717"/>
                        <a:pt x="33757" y="304800"/>
                      </a:cubicBezTo>
                      <a:lnTo>
                        <a:pt x="518808" y="304800"/>
                      </a:lnTo>
                      <a:cubicBezTo>
                        <a:pt x="537357" y="304654"/>
                        <a:pt x="552346" y="289631"/>
                        <a:pt x="552450" y="271082"/>
                      </a:cubicBezTo>
                      <a:lnTo>
                        <a:pt x="552450" y="249460"/>
                      </a:lnTo>
                      <a:lnTo>
                        <a:pt x="485775" y="249460"/>
                      </a:lnTo>
                      <a:close/>
                      <a:moveTo>
                        <a:pt x="533400" y="268510"/>
                      </a:moveTo>
                      <a:lnTo>
                        <a:pt x="533400" y="271044"/>
                      </a:lnTo>
                      <a:cubicBezTo>
                        <a:pt x="533349" y="279115"/>
                        <a:pt x="526840" y="285657"/>
                        <a:pt x="518770" y="285750"/>
                      </a:cubicBezTo>
                      <a:lnTo>
                        <a:pt x="33795" y="285750"/>
                      </a:lnTo>
                      <a:cubicBezTo>
                        <a:pt x="25692" y="285724"/>
                        <a:pt x="19118" y="279185"/>
                        <a:pt x="19050" y="271082"/>
                      </a:cubicBezTo>
                      <a:lnTo>
                        <a:pt x="19050" y="268510"/>
                      </a:lnTo>
                      <a:lnTo>
                        <a:pt x="85725" y="268510"/>
                      </a:lnTo>
                      <a:lnTo>
                        <a:pt x="85725" y="33719"/>
                      </a:lnTo>
                      <a:cubicBezTo>
                        <a:pt x="85735" y="25607"/>
                        <a:pt x="92320" y="19040"/>
                        <a:pt x="100432" y="19050"/>
                      </a:cubicBezTo>
                      <a:lnTo>
                        <a:pt x="452095" y="19050"/>
                      </a:lnTo>
                      <a:cubicBezTo>
                        <a:pt x="460177" y="19082"/>
                        <a:pt x="466715" y="25637"/>
                        <a:pt x="466725" y="33719"/>
                      </a:cubicBezTo>
                      <a:lnTo>
                        <a:pt x="466725" y="26851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828754" hangingPunct="1">
                    <a:lnSpc>
                      <a:spcPct val="100000"/>
                    </a:lnSpc>
                    <a:defRPr/>
                  </a:pPr>
                  <a:endParaRPr lang="en-US" sz="3600" b="0" kern="1200" cap="none" spc="0">
                    <a:latin typeface="Calibri" panose="020F0502020204030204"/>
                  </a:endParaRPr>
                </a:p>
              </p:txBody>
            </p:sp>
          </p:grpSp>
          <p:sp>
            <p:nvSpPr>
              <p:cNvPr id="342" name="TextBox 341">
                <a:extLst>
                  <a:ext uri="{FF2B5EF4-FFF2-40B4-BE49-F238E27FC236}">
                    <a16:creationId xmlns:a16="http://schemas.microsoft.com/office/drawing/2014/main" id="{570FC986-0D92-4C89-A71C-2536FD7669BF}"/>
                  </a:ext>
                </a:extLst>
              </p:cNvPr>
              <p:cNvSpPr txBox="1"/>
              <p:nvPr/>
            </p:nvSpPr>
            <p:spPr>
              <a:xfrm>
                <a:off x="7657368" y="4096522"/>
                <a:ext cx="552449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1828754" hangingPunct="1">
                  <a:lnSpc>
                    <a:spcPct val="100000"/>
                  </a:lnSpc>
                  <a:defRPr/>
                </a:pPr>
                <a:r>
                  <a:rPr lang="en-US" sz="2000" b="0" kern="1200" cap="none" spc="0">
                    <a:latin typeface="Calibri" panose="020F0502020204030204"/>
                  </a:rPr>
                  <a:t>.NET</a:t>
                </a:r>
              </a:p>
            </p:txBody>
          </p:sp>
        </p:grpSp>
        <p:grpSp>
          <p:nvGrpSpPr>
            <p:cNvPr id="320" name="Group 319">
              <a:extLst>
                <a:ext uri="{FF2B5EF4-FFF2-40B4-BE49-F238E27FC236}">
                  <a16:creationId xmlns:a16="http://schemas.microsoft.com/office/drawing/2014/main" id="{6841DEB5-69BB-4F6D-BEC3-D30F631E92A8}"/>
                </a:ext>
              </a:extLst>
            </p:cNvPr>
            <p:cNvGrpSpPr/>
            <p:nvPr/>
          </p:nvGrpSpPr>
          <p:grpSpPr>
            <a:xfrm>
              <a:off x="3179797" y="5852732"/>
              <a:ext cx="642036" cy="809624"/>
              <a:chOff x="6362032" y="2936883"/>
              <a:chExt cx="642036" cy="809624"/>
            </a:xfrm>
          </p:grpSpPr>
          <p:grpSp>
            <p:nvGrpSpPr>
              <p:cNvPr id="336" name="Graphic 70" descr="Programmer male with solid fill">
                <a:extLst>
                  <a:ext uri="{FF2B5EF4-FFF2-40B4-BE49-F238E27FC236}">
                    <a16:creationId xmlns:a16="http://schemas.microsoft.com/office/drawing/2014/main" id="{7F36ECB2-6DE8-40A8-8BD3-76EA193EA3F1}"/>
                  </a:ext>
                </a:extLst>
              </p:cNvPr>
              <p:cNvGrpSpPr/>
              <p:nvPr/>
            </p:nvGrpSpPr>
            <p:grpSpPr>
              <a:xfrm>
                <a:off x="6362032" y="2936883"/>
                <a:ext cx="642036" cy="809624"/>
                <a:chOff x="6362032" y="2936883"/>
                <a:chExt cx="642036" cy="809624"/>
              </a:xfrm>
              <a:solidFill>
                <a:schemeClr val="tx1"/>
              </a:solidFill>
            </p:grpSpPr>
            <p:sp>
              <p:nvSpPr>
                <p:cNvPr id="339" name="Freeform: Shape 338">
                  <a:extLst>
                    <a:ext uri="{FF2B5EF4-FFF2-40B4-BE49-F238E27FC236}">
                      <a16:creationId xmlns:a16="http://schemas.microsoft.com/office/drawing/2014/main" id="{35A9E688-F9BB-4102-B618-E5F55C61604F}"/>
                    </a:ext>
                  </a:extLst>
                </p:cNvPr>
                <p:cNvSpPr/>
                <p:nvPr/>
              </p:nvSpPr>
              <p:spPr>
                <a:xfrm>
                  <a:off x="6362032" y="2936883"/>
                  <a:ext cx="642036" cy="753427"/>
                </a:xfrm>
                <a:custGeom>
                  <a:avLst/>
                  <a:gdLst>
                    <a:gd name="connsiteX0" fmla="*/ 456750 w 642036"/>
                    <a:gd name="connsiteY0" fmla="*/ 434340 h 753427"/>
                    <a:gd name="connsiteX1" fmla="*/ 566287 w 642036"/>
                    <a:gd name="connsiteY1" fmla="*/ 490538 h 753427"/>
                    <a:gd name="connsiteX2" fmla="*/ 587242 w 642036"/>
                    <a:gd name="connsiteY2" fmla="*/ 533400 h 753427"/>
                    <a:gd name="connsiteX3" fmla="*/ 604387 w 642036"/>
                    <a:gd name="connsiteY3" fmla="*/ 681038 h 753427"/>
                    <a:gd name="connsiteX4" fmla="*/ 596767 w 642036"/>
                    <a:gd name="connsiteY4" fmla="*/ 698183 h 753427"/>
                    <a:gd name="connsiteX5" fmla="*/ 596767 w 642036"/>
                    <a:gd name="connsiteY5" fmla="*/ 698183 h 753427"/>
                    <a:gd name="connsiteX6" fmla="*/ 545332 w 642036"/>
                    <a:gd name="connsiteY6" fmla="*/ 722948 h 753427"/>
                    <a:gd name="connsiteX7" fmla="*/ 545332 w 642036"/>
                    <a:gd name="connsiteY7" fmla="*/ 753428 h 753427"/>
                    <a:gd name="connsiteX8" fmla="*/ 571050 w 642036"/>
                    <a:gd name="connsiteY8" fmla="*/ 753428 h 753427"/>
                    <a:gd name="connsiteX9" fmla="*/ 617722 w 642036"/>
                    <a:gd name="connsiteY9" fmla="*/ 729615 h 753427"/>
                    <a:gd name="connsiteX10" fmla="*/ 617722 w 642036"/>
                    <a:gd name="connsiteY10" fmla="*/ 729615 h 753427"/>
                    <a:gd name="connsiteX11" fmla="*/ 641535 w 642036"/>
                    <a:gd name="connsiteY11" fmla="*/ 676275 h 753427"/>
                    <a:gd name="connsiteX12" fmla="*/ 626295 w 642036"/>
                    <a:gd name="connsiteY12" fmla="*/ 532448 h 753427"/>
                    <a:gd name="connsiteX13" fmla="*/ 591052 w 642036"/>
                    <a:gd name="connsiteY13" fmla="*/ 461963 h 753427"/>
                    <a:gd name="connsiteX14" fmla="*/ 470085 w 642036"/>
                    <a:gd name="connsiteY14" fmla="*/ 399098 h 753427"/>
                    <a:gd name="connsiteX15" fmla="*/ 423412 w 642036"/>
                    <a:gd name="connsiteY15" fmla="*/ 380048 h 753427"/>
                    <a:gd name="connsiteX16" fmla="*/ 417697 w 642036"/>
                    <a:gd name="connsiteY16" fmla="*/ 371475 h 753427"/>
                    <a:gd name="connsiteX17" fmla="*/ 417697 w 642036"/>
                    <a:gd name="connsiteY17" fmla="*/ 348615 h 753427"/>
                    <a:gd name="connsiteX18" fmla="*/ 474847 w 642036"/>
                    <a:gd name="connsiteY18" fmla="*/ 229552 h 753427"/>
                    <a:gd name="connsiteX19" fmla="*/ 474847 w 642036"/>
                    <a:gd name="connsiteY19" fmla="*/ 195263 h 753427"/>
                    <a:gd name="connsiteX20" fmla="*/ 493897 w 642036"/>
                    <a:gd name="connsiteY20" fmla="*/ 200978 h 753427"/>
                    <a:gd name="connsiteX21" fmla="*/ 477705 w 642036"/>
                    <a:gd name="connsiteY21" fmla="*/ 153353 h 753427"/>
                    <a:gd name="connsiteX22" fmla="*/ 472942 w 642036"/>
                    <a:gd name="connsiteY22" fmla="*/ 133350 h 753427"/>
                    <a:gd name="connsiteX23" fmla="*/ 388170 w 642036"/>
                    <a:gd name="connsiteY23" fmla="*/ 17145 h 753427"/>
                    <a:gd name="connsiteX24" fmla="*/ 375787 w 642036"/>
                    <a:gd name="connsiteY24" fmla="*/ 18097 h 753427"/>
                    <a:gd name="connsiteX25" fmla="*/ 367215 w 642036"/>
                    <a:gd name="connsiteY25" fmla="*/ 24765 h 753427"/>
                    <a:gd name="connsiteX26" fmla="*/ 357690 w 642036"/>
                    <a:gd name="connsiteY26" fmla="*/ 11430 h 753427"/>
                    <a:gd name="connsiteX27" fmla="*/ 346260 w 642036"/>
                    <a:gd name="connsiteY27" fmla="*/ 2858 h 753427"/>
                    <a:gd name="connsiteX28" fmla="*/ 320542 w 642036"/>
                    <a:gd name="connsiteY28" fmla="*/ 0 h 753427"/>
                    <a:gd name="connsiteX29" fmla="*/ 169095 w 642036"/>
                    <a:gd name="connsiteY29" fmla="*/ 136208 h 753427"/>
                    <a:gd name="connsiteX30" fmla="*/ 169095 w 642036"/>
                    <a:gd name="connsiteY30" fmla="*/ 142875 h 753427"/>
                    <a:gd name="connsiteX31" fmla="*/ 169095 w 642036"/>
                    <a:gd name="connsiteY31" fmla="*/ 142875 h 753427"/>
                    <a:gd name="connsiteX32" fmla="*/ 169095 w 642036"/>
                    <a:gd name="connsiteY32" fmla="*/ 159068 h 753427"/>
                    <a:gd name="connsiteX33" fmla="*/ 156712 w 642036"/>
                    <a:gd name="connsiteY33" fmla="*/ 219075 h 753427"/>
                    <a:gd name="connsiteX34" fmla="*/ 140520 w 642036"/>
                    <a:gd name="connsiteY34" fmla="*/ 257175 h 753427"/>
                    <a:gd name="connsiteX35" fmla="*/ 171000 w 642036"/>
                    <a:gd name="connsiteY35" fmla="*/ 248602 h 753427"/>
                    <a:gd name="connsiteX36" fmla="*/ 226245 w 642036"/>
                    <a:gd name="connsiteY36" fmla="*/ 346710 h 753427"/>
                    <a:gd name="connsiteX37" fmla="*/ 226245 w 642036"/>
                    <a:gd name="connsiteY37" fmla="*/ 370523 h 753427"/>
                    <a:gd name="connsiteX38" fmla="*/ 220530 w 642036"/>
                    <a:gd name="connsiteY38" fmla="*/ 379095 h 753427"/>
                    <a:gd name="connsiteX39" fmla="*/ 173857 w 642036"/>
                    <a:gd name="connsiteY39" fmla="*/ 398145 h 753427"/>
                    <a:gd name="connsiteX40" fmla="*/ 52890 w 642036"/>
                    <a:gd name="connsiteY40" fmla="*/ 461010 h 753427"/>
                    <a:gd name="connsiteX41" fmla="*/ 16695 w 642036"/>
                    <a:gd name="connsiteY41" fmla="*/ 531495 h 753427"/>
                    <a:gd name="connsiteX42" fmla="*/ 502 w 642036"/>
                    <a:gd name="connsiteY42" fmla="*/ 676275 h 753427"/>
                    <a:gd name="connsiteX43" fmla="*/ 24315 w 642036"/>
                    <a:gd name="connsiteY43" fmla="*/ 729615 h 753427"/>
                    <a:gd name="connsiteX44" fmla="*/ 70987 w 642036"/>
                    <a:gd name="connsiteY44" fmla="*/ 753428 h 753427"/>
                    <a:gd name="connsiteX45" fmla="*/ 97657 w 642036"/>
                    <a:gd name="connsiteY45" fmla="*/ 753428 h 753427"/>
                    <a:gd name="connsiteX46" fmla="*/ 97657 w 642036"/>
                    <a:gd name="connsiteY46" fmla="*/ 723900 h 753427"/>
                    <a:gd name="connsiteX47" fmla="*/ 46222 w 642036"/>
                    <a:gd name="connsiteY47" fmla="*/ 699135 h 753427"/>
                    <a:gd name="connsiteX48" fmla="*/ 38602 w 642036"/>
                    <a:gd name="connsiteY48" fmla="*/ 681990 h 753427"/>
                    <a:gd name="connsiteX49" fmla="*/ 54795 w 642036"/>
                    <a:gd name="connsiteY49" fmla="*/ 535305 h 753427"/>
                    <a:gd name="connsiteX50" fmla="*/ 54795 w 642036"/>
                    <a:gd name="connsiteY50" fmla="*/ 533400 h 753427"/>
                    <a:gd name="connsiteX51" fmla="*/ 76702 w 642036"/>
                    <a:gd name="connsiteY51" fmla="*/ 490538 h 753427"/>
                    <a:gd name="connsiteX52" fmla="*/ 186240 w 642036"/>
                    <a:gd name="connsiteY52" fmla="*/ 434340 h 753427"/>
                    <a:gd name="connsiteX53" fmla="*/ 201480 w 642036"/>
                    <a:gd name="connsiteY53" fmla="*/ 429578 h 753427"/>
                    <a:gd name="connsiteX54" fmla="*/ 321495 w 642036"/>
                    <a:gd name="connsiteY54" fmla="*/ 457200 h 753427"/>
                    <a:gd name="connsiteX55" fmla="*/ 442462 w 642036"/>
                    <a:gd name="connsiteY55" fmla="*/ 429578 h 753427"/>
                    <a:gd name="connsiteX56" fmla="*/ 456750 w 642036"/>
                    <a:gd name="connsiteY56" fmla="*/ 434340 h 753427"/>
                    <a:gd name="connsiteX57" fmla="*/ 207195 w 642036"/>
                    <a:gd name="connsiteY57" fmla="*/ 237173 h 753427"/>
                    <a:gd name="connsiteX58" fmla="*/ 407220 w 642036"/>
                    <a:gd name="connsiteY58" fmla="*/ 123825 h 753427"/>
                    <a:gd name="connsiteX59" fmla="*/ 435795 w 642036"/>
                    <a:gd name="connsiteY59" fmla="*/ 161925 h 753427"/>
                    <a:gd name="connsiteX60" fmla="*/ 435795 w 642036"/>
                    <a:gd name="connsiteY60" fmla="*/ 228600 h 753427"/>
                    <a:gd name="connsiteX61" fmla="*/ 321495 w 642036"/>
                    <a:gd name="connsiteY61" fmla="*/ 342900 h 753427"/>
                    <a:gd name="connsiteX62" fmla="*/ 207195 w 642036"/>
                    <a:gd name="connsiteY62" fmla="*/ 237173 h 753427"/>
                    <a:gd name="connsiteX63" fmla="*/ 245295 w 642036"/>
                    <a:gd name="connsiteY63" fmla="*/ 408623 h 753427"/>
                    <a:gd name="connsiteX64" fmla="*/ 264345 w 642036"/>
                    <a:gd name="connsiteY64" fmla="*/ 370523 h 753427"/>
                    <a:gd name="connsiteX65" fmla="*/ 264345 w 642036"/>
                    <a:gd name="connsiteY65" fmla="*/ 369570 h 753427"/>
                    <a:gd name="connsiteX66" fmla="*/ 378645 w 642036"/>
                    <a:gd name="connsiteY66" fmla="*/ 369570 h 753427"/>
                    <a:gd name="connsiteX67" fmla="*/ 378645 w 642036"/>
                    <a:gd name="connsiteY67" fmla="*/ 370523 h 753427"/>
                    <a:gd name="connsiteX68" fmla="*/ 396742 w 642036"/>
                    <a:gd name="connsiteY68" fmla="*/ 408623 h 753427"/>
                    <a:gd name="connsiteX69" fmla="*/ 320542 w 642036"/>
                    <a:gd name="connsiteY69" fmla="*/ 419100 h 753427"/>
                    <a:gd name="connsiteX70" fmla="*/ 245295 w 642036"/>
                    <a:gd name="connsiteY70" fmla="*/ 408623 h 7534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</a:cxnLst>
                  <a:rect l="l" t="t" r="r" b="b"/>
                  <a:pathLst>
                    <a:path w="642036" h="753427">
                      <a:moveTo>
                        <a:pt x="456750" y="434340"/>
                      </a:moveTo>
                      <a:cubicBezTo>
                        <a:pt x="496755" y="448628"/>
                        <a:pt x="534855" y="464820"/>
                        <a:pt x="566287" y="490538"/>
                      </a:cubicBezTo>
                      <a:cubicBezTo>
                        <a:pt x="579622" y="501015"/>
                        <a:pt x="587242" y="516255"/>
                        <a:pt x="587242" y="533400"/>
                      </a:cubicBezTo>
                      <a:lnTo>
                        <a:pt x="604387" y="681038"/>
                      </a:lnTo>
                      <a:cubicBezTo>
                        <a:pt x="605340" y="687705"/>
                        <a:pt x="602482" y="694373"/>
                        <a:pt x="596767" y="698183"/>
                      </a:cubicBezTo>
                      <a:lnTo>
                        <a:pt x="596767" y="698183"/>
                      </a:lnTo>
                      <a:cubicBezTo>
                        <a:pt x="580575" y="708660"/>
                        <a:pt x="563430" y="717233"/>
                        <a:pt x="545332" y="722948"/>
                      </a:cubicBezTo>
                      <a:lnTo>
                        <a:pt x="545332" y="753428"/>
                      </a:lnTo>
                      <a:lnTo>
                        <a:pt x="571050" y="753428"/>
                      </a:lnTo>
                      <a:cubicBezTo>
                        <a:pt x="587242" y="746760"/>
                        <a:pt x="603435" y="739140"/>
                        <a:pt x="617722" y="729615"/>
                      </a:cubicBezTo>
                      <a:lnTo>
                        <a:pt x="617722" y="729615"/>
                      </a:lnTo>
                      <a:cubicBezTo>
                        <a:pt x="634867" y="718185"/>
                        <a:pt x="644392" y="697230"/>
                        <a:pt x="641535" y="676275"/>
                      </a:cubicBezTo>
                      <a:lnTo>
                        <a:pt x="626295" y="532448"/>
                      </a:lnTo>
                      <a:cubicBezTo>
                        <a:pt x="625342" y="504825"/>
                        <a:pt x="612960" y="479108"/>
                        <a:pt x="591052" y="461963"/>
                      </a:cubicBezTo>
                      <a:cubicBezTo>
                        <a:pt x="555810" y="432435"/>
                        <a:pt x="513900" y="414338"/>
                        <a:pt x="470085" y="399098"/>
                      </a:cubicBezTo>
                      <a:lnTo>
                        <a:pt x="423412" y="380048"/>
                      </a:lnTo>
                      <a:cubicBezTo>
                        <a:pt x="419602" y="378143"/>
                        <a:pt x="417697" y="375285"/>
                        <a:pt x="417697" y="371475"/>
                      </a:cubicBezTo>
                      <a:lnTo>
                        <a:pt x="417697" y="348615"/>
                      </a:lnTo>
                      <a:cubicBezTo>
                        <a:pt x="453892" y="320040"/>
                        <a:pt x="474847" y="276225"/>
                        <a:pt x="474847" y="229552"/>
                      </a:cubicBezTo>
                      <a:lnTo>
                        <a:pt x="474847" y="195263"/>
                      </a:lnTo>
                      <a:cubicBezTo>
                        <a:pt x="480562" y="199073"/>
                        <a:pt x="487230" y="200025"/>
                        <a:pt x="493897" y="200978"/>
                      </a:cubicBezTo>
                      <a:lnTo>
                        <a:pt x="477705" y="153353"/>
                      </a:lnTo>
                      <a:cubicBezTo>
                        <a:pt x="475800" y="146685"/>
                        <a:pt x="473895" y="140018"/>
                        <a:pt x="472942" y="133350"/>
                      </a:cubicBezTo>
                      <a:cubicBezTo>
                        <a:pt x="465322" y="79057"/>
                        <a:pt x="432937" y="40958"/>
                        <a:pt x="388170" y="17145"/>
                      </a:cubicBezTo>
                      <a:cubicBezTo>
                        <a:pt x="384360" y="15240"/>
                        <a:pt x="379597" y="15240"/>
                        <a:pt x="375787" y="18097"/>
                      </a:cubicBezTo>
                      <a:lnTo>
                        <a:pt x="367215" y="24765"/>
                      </a:lnTo>
                      <a:lnTo>
                        <a:pt x="357690" y="11430"/>
                      </a:lnTo>
                      <a:cubicBezTo>
                        <a:pt x="354832" y="7620"/>
                        <a:pt x="351022" y="3810"/>
                        <a:pt x="346260" y="2858"/>
                      </a:cubicBezTo>
                      <a:cubicBezTo>
                        <a:pt x="337687" y="953"/>
                        <a:pt x="329115" y="0"/>
                        <a:pt x="320542" y="0"/>
                      </a:cubicBezTo>
                      <a:cubicBezTo>
                        <a:pt x="245295" y="0"/>
                        <a:pt x="182430" y="59055"/>
                        <a:pt x="169095" y="136208"/>
                      </a:cubicBezTo>
                      <a:lnTo>
                        <a:pt x="169095" y="142875"/>
                      </a:lnTo>
                      <a:lnTo>
                        <a:pt x="169095" y="142875"/>
                      </a:lnTo>
                      <a:lnTo>
                        <a:pt x="169095" y="159068"/>
                      </a:lnTo>
                      <a:cubicBezTo>
                        <a:pt x="169095" y="180023"/>
                        <a:pt x="165285" y="200025"/>
                        <a:pt x="156712" y="219075"/>
                      </a:cubicBezTo>
                      <a:lnTo>
                        <a:pt x="140520" y="257175"/>
                      </a:lnTo>
                      <a:cubicBezTo>
                        <a:pt x="140520" y="257175"/>
                        <a:pt x="151950" y="254318"/>
                        <a:pt x="171000" y="248602"/>
                      </a:cubicBezTo>
                      <a:cubicBezTo>
                        <a:pt x="175762" y="287655"/>
                        <a:pt x="195765" y="322898"/>
                        <a:pt x="226245" y="346710"/>
                      </a:cubicBezTo>
                      <a:lnTo>
                        <a:pt x="226245" y="370523"/>
                      </a:lnTo>
                      <a:cubicBezTo>
                        <a:pt x="226245" y="374333"/>
                        <a:pt x="224340" y="378143"/>
                        <a:pt x="220530" y="379095"/>
                      </a:cubicBezTo>
                      <a:lnTo>
                        <a:pt x="173857" y="398145"/>
                      </a:lnTo>
                      <a:cubicBezTo>
                        <a:pt x="130042" y="413385"/>
                        <a:pt x="88132" y="431483"/>
                        <a:pt x="52890" y="461010"/>
                      </a:cubicBezTo>
                      <a:cubicBezTo>
                        <a:pt x="30982" y="478155"/>
                        <a:pt x="17647" y="503873"/>
                        <a:pt x="16695" y="531495"/>
                      </a:cubicBezTo>
                      <a:lnTo>
                        <a:pt x="502" y="676275"/>
                      </a:lnTo>
                      <a:cubicBezTo>
                        <a:pt x="-2355" y="697230"/>
                        <a:pt x="7170" y="718185"/>
                        <a:pt x="24315" y="729615"/>
                      </a:cubicBezTo>
                      <a:cubicBezTo>
                        <a:pt x="38602" y="739140"/>
                        <a:pt x="54795" y="746760"/>
                        <a:pt x="70987" y="753428"/>
                      </a:cubicBezTo>
                      <a:lnTo>
                        <a:pt x="97657" y="753428"/>
                      </a:lnTo>
                      <a:lnTo>
                        <a:pt x="97657" y="723900"/>
                      </a:lnTo>
                      <a:cubicBezTo>
                        <a:pt x="79560" y="717233"/>
                        <a:pt x="62415" y="709613"/>
                        <a:pt x="46222" y="699135"/>
                      </a:cubicBezTo>
                      <a:cubicBezTo>
                        <a:pt x="40507" y="695325"/>
                        <a:pt x="37650" y="688658"/>
                        <a:pt x="38602" y="681990"/>
                      </a:cubicBezTo>
                      <a:lnTo>
                        <a:pt x="54795" y="535305"/>
                      </a:lnTo>
                      <a:lnTo>
                        <a:pt x="54795" y="533400"/>
                      </a:lnTo>
                      <a:cubicBezTo>
                        <a:pt x="54795" y="516255"/>
                        <a:pt x="63367" y="501015"/>
                        <a:pt x="76702" y="490538"/>
                      </a:cubicBezTo>
                      <a:cubicBezTo>
                        <a:pt x="108135" y="464820"/>
                        <a:pt x="146235" y="448628"/>
                        <a:pt x="186240" y="434340"/>
                      </a:cubicBezTo>
                      <a:lnTo>
                        <a:pt x="201480" y="429578"/>
                      </a:lnTo>
                      <a:cubicBezTo>
                        <a:pt x="229102" y="446723"/>
                        <a:pt x="272917" y="457200"/>
                        <a:pt x="321495" y="457200"/>
                      </a:cubicBezTo>
                      <a:cubicBezTo>
                        <a:pt x="370072" y="457200"/>
                        <a:pt x="413887" y="446723"/>
                        <a:pt x="442462" y="429578"/>
                      </a:cubicBezTo>
                      <a:lnTo>
                        <a:pt x="456750" y="434340"/>
                      </a:lnTo>
                      <a:close/>
                      <a:moveTo>
                        <a:pt x="207195" y="237173"/>
                      </a:moveTo>
                      <a:cubicBezTo>
                        <a:pt x="271965" y="215265"/>
                        <a:pt x="365310" y="177165"/>
                        <a:pt x="407220" y="123825"/>
                      </a:cubicBezTo>
                      <a:cubicBezTo>
                        <a:pt x="415792" y="137160"/>
                        <a:pt x="425317" y="149543"/>
                        <a:pt x="435795" y="161925"/>
                      </a:cubicBezTo>
                      <a:lnTo>
                        <a:pt x="435795" y="228600"/>
                      </a:lnTo>
                      <a:cubicBezTo>
                        <a:pt x="435795" y="291465"/>
                        <a:pt x="384360" y="342900"/>
                        <a:pt x="321495" y="342900"/>
                      </a:cubicBezTo>
                      <a:cubicBezTo>
                        <a:pt x="261487" y="342900"/>
                        <a:pt x="211957" y="297180"/>
                        <a:pt x="207195" y="237173"/>
                      </a:cubicBezTo>
                      <a:close/>
                      <a:moveTo>
                        <a:pt x="245295" y="408623"/>
                      </a:moveTo>
                      <a:cubicBezTo>
                        <a:pt x="256725" y="400050"/>
                        <a:pt x="264345" y="385763"/>
                        <a:pt x="264345" y="370523"/>
                      </a:cubicBezTo>
                      <a:lnTo>
                        <a:pt x="264345" y="369570"/>
                      </a:lnTo>
                      <a:cubicBezTo>
                        <a:pt x="300540" y="384810"/>
                        <a:pt x="342450" y="384810"/>
                        <a:pt x="378645" y="369570"/>
                      </a:cubicBezTo>
                      <a:lnTo>
                        <a:pt x="378645" y="370523"/>
                      </a:lnTo>
                      <a:cubicBezTo>
                        <a:pt x="378645" y="384810"/>
                        <a:pt x="385312" y="399098"/>
                        <a:pt x="396742" y="408623"/>
                      </a:cubicBezTo>
                      <a:cubicBezTo>
                        <a:pt x="371977" y="416243"/>
                        <a:pt x="346260" y="420053"/>
                        <a:pt x="320542" y="419100"/>
                      </a:cubicBezTo>
                      <a:cubicBezTo>
                        <a:pt x="295777" y="419100"/>
                        <a:pt x="270060" y="415290"/>
                        <a:pt x="245295" y="408623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828754" hangingPunct="1">
                    <a:lnSpc>
                      <a:spcPct val="100000"/>
                    </a:lnSpc>
                    <a:defRPr/>
                  </a:pPr>
                  <a:endParaRPr lang="en-US" sz="3600" b="0" kern="1200" cap="none" spc="0">
                    <a:latin typeface="Calibri" panose="020F0502020204030204"/>
                  </a:endParaRPr>
                </a:p>
              </p:txBody>
            </p:sp>
            <p:sp>
              <p:nvSpPr>
                <p:cNvPr id="340" name="Freeform: Shape 339">
                  <a:extLst>
                    <a:ext uri="{FF2B5EF4-FFF2-40B4-BE49-F238E27FC236}">
                      <a16:creationId xmlns:a16="http://schemas.microsoft.com/office/drawing/2014/main" id="{D4361959-E7DD-466E-B9F1-26CEF1562C1A}"/>
                    </a:ext>
                  </a:extLst>
                </p:cNvPr>
                <p:cNvSpPr/>
                <p:nvPr/>
              </p:nvSpPr>
              <p:spPr>
                <a:xfrm>
                  <a:off x="6406349" y="3449327"/>
                  <a:ext cx="555307" cy="297180"/>
                </a:xfrm>
                <a:custGeom>
                  <a:avLst/>
                  <a:gdLst>
                    <a:gd name="connsiteX0" fmla="*/ 482918 w 555307"/>
                    <a:gd name="connsiteY0" fmla="*/ 23813 h 297180"/>
                    <a:gd name="connsiteX1" fmla="*/ 459105 w 555307"/>
                    <a:gd name="connsiteY1" fmla="*/ 0 h 297180"/>
                    <a:gd name="connsiteX2" fmla="*/ 459105 w 555307"/>
                    <a:gd name="connsiteY2" fmla="*/ 0 h 297180"/>
                    <a:gd name="connsiteX3" fmla="*/ 96203 w 555307"/>
                    <a:gd name="connsiteY3" fmla="*/ 0 h 297180"/>
                    <a:gd name="connsiteX4" fmla="*/ 72390 w 555307"/>
                    <a:gd name="connsiteY4" fmla="*/ 23813 h 297180"/>
                    <a:gd name="connsiteX5" fmla="*/ 72390 w 555307"/>
                    <a:gd name="connsiteY5" fmla="*/ 23813 h 297180"/>
                    <a:gd name="connsiteX6" fmla="*/ 72390 w 555307"/>
                    <a:gd name="connsiteY6" fmla="*/ 260985 h 297180"/>
                    <a:gd name="connsiteX7" fmla="*/ 0 w 555307"/>
                    <a:gd name="connsiteY7" fmla="*/ 260985 h 297180"/>
                    <a:gd name="connsiteX8" fmla="*/ 0 w 555307"/>
                    <a:gd name="connsiteY8" fmla="*/ 273368 h 297180"/>
                    <a:gd name="connsiteX9" fmla="*/ 23813 w 555307"/>
                    <a:gd name="connsiteY9" fmla="*/ 297180 h 297180"/>
                    <a:gd name="connsiteX10" fmla="*/ 531495 w 555307"/>
                    <a:gd name="connsiteY10" fmla="*/ 297180 h 297180"/>
                    <a:gd name="connsiteX11" fmla="*/ 555308 w 555307"/>
                    <a:gd name="connsiteY11" fmla="*/ 273368 h 297180"/>
                    <a:gd name="connsiteX12" fmla="*/ 555308 w 555307"/>
                    <a:gd name="connsiteY12" fmla="*/ 260985 h 297180"/>
                    <a:gd name="connsiteX13" fmla="*/ 482918 w 555307"/>
                    <a:gd name="connsiteY13" fmla="*/ 260985 h 297180"/>
                    <a:gd name="connsiteX14" fmla="*/ 482918 w 555307"/>
                    <a:gd name="connsiteY14" fmla="*/ 23813 h 297180"/>
                    <a:gd name="connsiteX15" fmla="*/ 227648 w 555307"/>
                    <a:gd name="connsiteY15" fmla="*/ 180975 h 297180"/>
                    <a:gd name="connsiteX16" fmla="*/ 214313 w 555307"/>
                    <a:gd name="connsiteY16" fmla="*/ 194310 h 297180"/>
                    <a:gd name="connsiteX17" fmla="*/ 160973 w 555307"/>
                    <a:gd name="connsiteY17" fmla="*/ 140970 h 297180"/>
                    <a:gd name="connsiteX18" fmla="*/ 214313 w 555307"/>
                    <a:gd name="connsiteY18" fmla="*/ 87630 h 297180"/>
                    <a:gd name="connsiteX19" fmla="*/ 227648 w 555307"/>
                    <a:gd name="connsiteY19" fmla="*/ 100965 h 297180"/>
                    <a:gd name="connsiteX20" fmla="*/ 187642 w 555307"/>
                    <a:gd name="connsiteY20" fmla="*/ 140970 h 297180"/>
                    <a:gd name="connsiteX21" fmla="*/ 227648 w 555307"/>
                    <a:gd name="connsiteY21" fmla="*/ 180975 h 297180"/>
                    <a:gd name="connsiteX22" fmla="*/ 263843 w 555307"/>
                    <a:gd name="connsiteY22" fmla="*/ 200978 h 297180"/>
                    <a:gd name="connsiteX23" fmla="*/ 246698 w 555307"/>
                    <a:gd name="connsiteY23" fmla="*/ 193358 h 297180"/>
                    <a:gd name="connsiteX24" fmla="*/ 291465 w 555307"/>
                    <a:gd name="connsiteY24" fmla="*/ 85725 h 297180"/>
                    <a:gd name="connsiteX25" fmla="*/ 308610 w 555307"/>
                    <a:gd name="connsiteY25" fmla="*/ 93345 h 297180"/>
                    <a:gd name="connsiteX26" fmla="*/ 263843 w 555307"/>
                    <a:gd name="connsiteY26" fmla="*/ 200978 h 297180"/>
                    <a:gd name="connsiteX27" fmla="*/ 340043 w 555307"/>
                    <a:gd name="connsiteY27" fmla="*/ 195263 h 297180"/>
                    <a:gd name="connsiteX28" fmla="*/ 326708 w 555307"/>
                    <a:gd name="connsiteY28" fmla="*/ 181928 h 297180"/>
                    <a:gd name="connsiteX29" fmla="*/ 366713 w 555307"/>
                    <a:gd name="connsiteY29" fmla="*/ 141922 h 297180"/>
                    <a:gd name="connsiteX30" fmla="*/ 326708 w 555307"/>
                    <a:gd name="connsiteY30" fmla="*/ 101918 h 297180"/>
                    <a:gd name="connsiteX31" fmla="*/ 340043 w 555307"/>
                    <a:gd name="connsiteY31" fmla="*/ 88582 h 297180"/>
                    <a:gd name="connsiteX32" fmla="*/ 393383 w 555307"/>
                    <a:gd name="connsiteY32" fmla="*/ 141922 h 297180"/>
                    <a:gd name="connsiteX33" fmla="*/ 340043 w 555307"/>
                    <a:gd name="connsiteY33" fmla="*/ 195263 h 2971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</a:cxnLst>
                  <a:rect l="l" t="t" r="r" b="b"/>
                  <a:pathLst>
                    <a:path w="555307" h="297180">
                      <a:moveTo>
                        <a:pt x="482918" y="23813"/>
                      </a:moveTo>
                      <a:cubicBezTo>
                        <a:pt x="482918" y="10478"/>
                        <a:pt x="472440" y="0"/>
                        <a:pt x="459105" y="0"/>
                      </a:cubicBezTo>
                      <a:lnTo>
                        <a:pt x="459105" y="0"/>
                      </a:lnTo>
                      <a:lnTo>
                        <a:pt x="96203" y="0"/>
                      </a:lnTo>
                      <a:cubicBezTo>
                        <a:pt x="82868" y="0"/>
                        <a:pt x="72390" y="10478"/>
                        <a:pt x="72390" y="23813"/>
                      </a:cubicBezTo>
                      <a:lnTo>
                        <a:pt x="72390" y="23813"/>
                      </a:lnTo>
                      <a:lnTo>
                        <a:pt x="72390" y="260985"/>
                      </a:lnTo>
                      <a:lnTo>
                        <a:pt x="0" y="260985"/>
                      </a:lnTo>
                      <a:lnTo>
                        <a:pt x="0" y="273368"/>
                      </a:lnTo>
                      <a:cubicBezTo>
                        <a:pt x="0" y="286703"/>
                        <a:pt x="10478" y="297180"/>
                        <a:pt x="23813" y="297180"/>
                      </a:cubicBezTo>
                      <a:lnTo>
                        <a:pt x="531495" y="297180"/>
                      </a:lnTo>
                      <a:cubicBezTo>
                        <a:pt x="544830" y="297180"/>
                        <a:pt x="555308" y="286703"/>
                        <a:pt x="555308" y="273368"/>
                      </a:cubicBezTo>
                      <a:lnTo>
                        <a:pt x="555308" y="260985"/>
                      </a:lnTo>
                      <a:lnTo>
                        <a:pt x="482918" y="260985"/>
                      </a:lnTo>
                      <a:lnTo>
                        <a:pt x="482918" y="23813"/>
                      </a:lnTo>
                      <a:close/>
                      <a:moveTo>
                        <a:pt x="227648" y="180975"/>
                      </a:moveTo>
                      <a:lnTo>
                        <a:pt x="214313" y="194310"/>
                      </a:lnTo>
                      <a:lnTo>
                        <a:pt x="160973" y="140970"/>
                      </a:lnTo>
                      <a:lnTo>
                        <a:pt x="214313" y="87630"/>
                      </a:lnTo>
                      <a:lnTo>
                        <a:pt x="227648" y="100965"/>
                      </a:lnTo>
                      <a:lnTo>
                        <a:pt x="187642" y="140970"/>
                      </a:lnTo>
                      <a:lnTo>
                        <a:pt x="227648" y="180975"/>
                      </a:lnTo>
                      <a:close/>
                      <a:moveTo>
                        <a:pt x="263843" y="200978"/>
                      </a:moveTo>
                      <a:lnTo>
                        <a:pt x="246698" y="193358"/>
                      </a:lnTo>
                      <a:lnTo>
                        <a:pt x="291465" y="85725"/>
                      </a:lnTo>
                      <a:lnTo>
                        <a:pt x="308610" y="93345"/>
                      </a:lnTo>
                      <a:lnTo>
                        <a:pt x="263843" y="200978"/>
                      </a:lnTo>
                      <a:close/>
                      <a:moveTo>
                        <a:pt x="340043" y="195263"/>
                      </a:moveTo>
                      <a:lnTo>
                        <a:pt x="326708" y="181928"/>
                      </a:lnTo>
                      <a:lnTo>
                        <a:pt x="366713" y="141922"/>
                      </a:lnTo>
                      <a:lnTo>
                        <a:pt x="326708" y="101918"/>
                      </a:lnTo>
                      <a:lnTo>
                        <a:pt x="340043" y="88582"/>
                      </a:lnTo>
                      <a:lnTo>
                        <a:pt x="393383" y="141922"/>
                      </a:lnTo>
                      <a:lnTo>
                        <a:pt x="340043" y="195263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828754" hangingPunct="1">
                    <a:lnSpc>
                      <a:spcPct val="100000"/>
                    </a:lnSpc>
                    <a:defRPr/>
                  </a:pPr>
                  <a:endParaRPr lang="en-US" sz="3600" b="0" kern="1200" cap="none" spc="0">
                    <a:latin typeface="Calibri" panose="020F0502020204030204"/>
                  </a:endParaRPr>
                </a:p>
              </p:txBody>
            </p:sp>
          </p:grpSp>
          <p:sp>
            <p:nvSpPr>
              <p:cNvPr id="337" name="Rectangle 336">
                <a:extLst>
                  <a:ext uri="{FF2B5EF4-FFF2-40B4-BE49-F238E27FC236}">
                    <a16:creationId xmlns:a16="http://schemas.microsoft.com/office/drawing/2014/main" id="{61E8A5DF-67B0-4A49-843A-F652EB535327}"/>
                  </a:ext>
                </a:extLst>
              </p:cNvPr>
              <p:cNvSpPr/>
              <p:nvPr/>
            </p:nvSpPr>
            <p:spPr>
              <a:xfrm>
                <a:off x="6500813" y="3495675"/>
                <a:ext cx="366712" cy="176213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828754" hangingPunct="1">
                  <a:lnSpc>
                    <a:spcPct val="100000"/>
                  </a:lnSpc>
                  <a:defRPr/>
                </a:pPr>
                <a:endParaRPr lang="en-US" sz="3600" b="0" kern="1200" cap="none" spc="0">
                  <a:solidFill>
                    <a:srgbClr val="FFFFFF"/>
                  </a:solidFill>
                  <a:latin typeface="Calibri" panose="020F0502020204030204"/>
                </a:endParaRPr>
              </a:p>
            </p:txBody>
          </p:sp>
          <p:sp>
            <p:nvSpPr>
              <p:cNvPr id="338" name="TextBox 337">
                <a:extLst>
                  <a:ext uri="{FF2B5EF4-FFF2-40B4-BE49-F238E27FC236}">
                    <a16:creationId xmlns:a16="http://schemas.microsoft.com/office/drawing/2014/main" id="{4DF89845-02B5-4F6A-8049-6D600BC02D1F}"/>
                  </a:ext>
                </a:extLst>
              </p:cNvPr>
              <p:cNvSpPr txBox="1"/>
              <p:nvPr/>
            </p:nvSpPr>
            <p:spPr>
              <a:xfrm>
                <a:off x="6393917" y="3463584"/>
                <a:ext cx="552449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1828754" hangingPunct="1">
                  <a:lnSpc>
                    <a:spcPct val="100000"/>
                  </a:lnSpc>
                  <a:defRPr/>
                </a:pPr>
                <a:r>
                  <a:rPr lang="en-US" sz="2000" b="0" kern="1200" cap="none" spc="0">
                    <a:solidFill>
                      <a:srgbClr val="000000"/>
                    </a:solidFill>
                    <a:latin typeface="Calibri" panose="020F0502020204030204"/>
                  </a:rPr>
                  <a:t>.NET</a:t>
                </a:r>
              </a:p>
            </p:txBody>
          </p:sp>
        </p:grpSp>
        <p:grpSp>
          <p:nvGrpSpPr>
            <p:cNvPr id="321" name="Group 320">
              <a:extLst>
                <a:ext uri="{FF2B5EF4-FFF2-40B4-BE49-F238E27FC236}">
                  <a16:creationId xmlns:a16="http://schemas.microsoft.com/office/drawing/2014/main" id="{735EDA1B-C3CF-42EB-A040-883BA6D1BF3A}"/>
                </a:ext>
              </a:extLst>
            </p:cNvPr>
            <p:cNvGrpSpPr/>
            <p:nvPr/>
          </p:nvGrpSpPr>
          <p:grpSpPr>
            <a:xfrm>
              <a:off x="833884" y="6117583"/>
              <a:ext cx="624376" cy="809620"/>
              <a:chOff x="7832116" y="1894212"/>
              <a:chExt cx="624376" cy="809620"/>
            </a:xfrm>
          </p:grpSpPr>
          <p:sp>
            <p:nvSpPr>
              <p:cNvPr id="332" name="TextBox 331">
                <a:extLst>
                  <a:ext uri="{FF2B5EF4-FFF2-40B4-BE49-F238E27FC236}">
                    <a16:creationId xmlns:a16="http://schemas.microsoft.com/office/drawing/2014/main" id="{3993BE23-E1C2-4606-BA86-F1FB33102045}"/>
                  </a:ext>
                </a:extLst>
              </p:cNvPr>
              <p:cNvSpPr txBox="1"/>
              <p:nvPr/>
            </p:nvSpPr>
            <p:spPr>
              <a:xfrm>
                <a:off x="7868079" y="2420980"/>
                <a:ext cx="552449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1828754" hangingPunct="1">
                  <a:lnSpc>
                    <a:spcPct val="100000"/>
                  </a:lnSpc>
                  <a:defRPr/>
                </a:pPr>
                <a:r>
                  <a:rPr lang="en-US" sz="2000" b="0" kern="1200" cap="none" spc="0">
                    <a:latin typeface="Calibri" panose="020F0502020204030204"/>
                  </a:rPr>
                  <a:t>.NET</a:t>
                </a:r>
              </a:p>
            </p:txBody>
          </p:sp>
          <p:grpSp>
            <p:nvGrpSpPr>
              <p:cNvPr id="333" name="Graphic 72" descr="Programmer male outline">
                <a:extLst>
                  <a:ext uri="{FF2B5EF4-FFF2-40B4-BE49-F238E27FC236}">
                    <a16:creationId xmlns:a16="http://schemas.microsoft.com/office/drawing/2014/main" id="{9C51F398-622A-40A9-A882-F1580A62DAD3}"/>
                  </a:ext>
                </a:extLst>
              </p:cNvPr>
              <p:cNvGrpSpPr/>
              <p:nvPr/>
            </p:nvGrpSpPr>
            <p:grpSpPr>
              <a:xfrm>
                <a:off x="7832116" y="1894212"/>
                <a:ext cx="624376" cy="809620"/>
                <a:chOff x="7832116" y="1894212"/>
                <a:chExt cx="624376" cy="809620"/>
              </a:xfrm>
              <a:solidFill>
                <a:schemeClr val="tx1"/>
              </a:solidFill>
            </p:grpSpPr>
            <p:sp>
              <p:nvSpPr>
                <p:cNvPr id="334" name="Freeform: Shape 333">
                  <a:extLst>
                    <a:ext uri="{FF2B5EF4-FFF2-40B4-BE49-F238E27FC236}">
                      <a16:creationId xmlns:a16="http://schemas.microsoft.com/office/drawing/2014/main" id="{46F58C36-91AA-4896-B6BF-A6C86C243993}"/>
                    </a:ext>
                  </a:extLst>
                </p:cNvPr>
                <p:cNvSpPr/>
                <p:nvPr/>
              </p:nvSpPr>
              <p:spPr>
                <a:xfrm>
                  <a:off x="7832116" y="1894212"/>
                  <a:ext cx="624376" cy="742817"/>
                </a:xfrm>
                <a:custGeom>
                  <a:avLst/>
                  <a:gdLst>
                    <a:gd name="connsiteX0" fmla="*/ 451419 w 624376"/>
                    <a:gd name="connsiteY0" fmla="*/ 425953 h 742817"/>
                    <a:gd name="connsiteX1" fmla="*/ 563440 w 624376"/>
                    <a:gd name="connsiteY1" fmla="*/ 483763 h 742817"/>
                    <a:gd name="connsiteX2" fmla="*/ 588364 w 624376"/>
                    <a:gd name="connsiteY2" fmla="*/ 533615 h 742817"/>
                    <a:gd name="connsiteX3" fmla="*/ 605088 w 624376"/>
                    <a:gd name="connsiteY3" fmla="*/ 670717 h 742817"/>
                    <a:gd name="connsiteX4" fmla="*/ 593288 w 624376"/>
                    <a:gd name="connsiteY4" fmla="*/ 697264 h 742817"/>
                    <a:gd name="connsiteX5" fmla="*/ 540821 w 624376"/>
                    <a:gd name="connsiteY5" fmla="*/ 722719 h 742817"/>
                    <a:gd name="connsiteX6" fmla="*/ 540821 w 624376"/>
                    <a:gd name="connsiteY6" fmla="*/ 742802 h 742817"/>
                    <a:gd name="connsiteX7" fmla="*/ 603921 w 624376"/>
                    <a:gd name="connsiteY7" fmla="*/ 713068 h 742817"/>
                    <a:gd name="connsiteX8" fmla="*/ 624007 w 624376"/>
                    <a:gd name="connsiteY8" fmla="*/ 668475 h 742817"/>
                    <a:gd name="connsiteX9" fmla="*/ 607399 w 624376"/>
                    <a:gd name="connsiteY9" fmla="*/ 532729 h 742817"/>
                    <a:gd name="connsiteX10" fmla="*/ 575346 w 624376"/>
                    <a:gd name="connsiteY10" fmla="*/ 468900 h 742817"/>
                    <a:gd name="connsiteX11" fmla="*/ 456611 w 624376"/>
                    <a:gd name="connsiteY11" fmla="*/ 407601 h 742817"/>
                    <a:gd name="connsiteX12" fmla="*/ 409728 w 624376"/>
                    <a:gd name="connsiteY12" fmla="*/ 388361 h 742817"/>
                    <a:gd name="connsiteX13" fmla="*/ 397910 w 624376"/>
                    <a:gd name="connsiteY13" fmla="*/ 370736 h 742817"/>
                    <a:gd name="connsiteX14" fmla="*/ 397910 w 624376"/>
                    <a:gd name="connsiteY14" fmla="*/ 342660 h 742817"/>
                    <a:gd name="connsiteX15" fmla="*/ 455079 w 624376"/>
                    <a:gd name="connsiteY15" fmla="*/ 228618 h 742817"/>
                    <a:gd name="connsiteX16" fmla="*/ 455079 w 624376"/>
                    <a:gd name="connsiteY16" fmla="*/ 201007 h 742817"/>
                    <a:gd name="connsiteX17" fmla="*/ 470613 w 624376"/>
                    <a:gd name="connsiteY17" fmla="*/ 204257 h 742817"/>
                    <a:gd name="connsiteX18" fmla="*/ 480138 w 624376"/>
                    <a:gd name="connsiteY18" fmla="*/ 194732 h 742817"/>
                    <a:gd name="connsiteX19" fmla="*/ 479650 w 624376"/>
                    <a:gd name="connsiteY19" fmla="*/ 191723 h 742817"/>
                    <a:gd name="connsiteX20" fmla="*/ 470004 w 624376"/>
                    <a:gd name="connsiteY20" fmla="*/ 162767 h 742817"/>
                    <a:gd name="connsiteX21" fmla="*/ 459918 w 624376"/>
                    <a:gd name="connsiteY21" fmla="*/ 122439 h 742817"/>
                    <a:gd name="connsiteX22" fmla="*/ 377965 w 624376"/>
                    <a:gd name="connsiteY22" fmla="*/ 16771 h 742817"/>
                    <a:gd name="connsiteX23" fmla="*/ 356803 w 624376"/>
                    <a:gd name="connsiteY23" fmla="*/ 18329 h 742817"/>
                    <a:gd name="connsiteX24" fmla="*/ 353929 w 624376"/>
                    <a:gd name="connsiteY24" fmla="*/ 14065 h 742817"/>
                    <a:gd name="connsiteX25" fmla="*/ 336814 w 624376"/>
                    <a:gd name="connsiteY25" fmla="*/ 2428 h 742817"/>
                    <a:gd name="connsiteX26" fmla="*/ 167761 w 624376"/>
                    <a:gd name="connsiteY26" fmla="*/ 109514 h 742817"/>
                    <a:gd name="connsiteX27" fmla="*/ 161474 w 624376"/>
                    <a:gd name="connsiteY27" fmla="*/ 149519 h 742817"/>
                    <a:gd name="connsiteX28" fmla="*/ 161385 w 624376"/>
                    <a:gd name="connsiteY28" fmla="*/ 163751 h 742817"/>
                    <a:gd name="connsiteX29" fmla="*/ 153311 w 624376"/>
                    <a:gd name="connsiteY29" fmla="*/ 202479 h 742817"/>
                    <a:gd name="connsiteX30" fmla="*/ 135572 w 624376"/>
                    <a:gd name="connsiteY30" fmla="*/ 243892 h 742817"/>
                    <a:gd name="connsiteX31" fmla="*/ 140573 w 624376"/>
                    <a:gd name="connsiteY31" fmla="*/ 256400 h 742817"/>
                    <a:gd name="connsiteX32" fmla="*/ 144325 w 624376"/>
                    <a:gd name="connsiteY32" fmla="*/ 257170 h 742817"/>
                    <a:gd name="connsiteX33" fmla="*/ 146529 w 624376"/>
                    <a:gd name="connsiteY33" fmla="*/ 256910 h 742817"/>
                    <a:gd name="connsiteX34" fmla="*/ 171073 w 624376"/>
                    <a:gd name="connsiteY34" fmla="*/ 250394 h 742817"/>
                    <a:gd name="connsiteX35" fmla="*/ 226414 w 624376"/>
                    <a:gd name="connsiteY35" fmla="*/ 342605 h 742817"/>
                    <a:gd name="connsiteX36" fmla="*/ 226414 w 624376"/>
                    <a:gd name="connsiteY36" fmla="*/ 370736 h 742817"/>
                    <a:gd name="connsiteX37" fmla="*/ 214595 w 624376"/>
                    <a:gd name="connsiteY37" fmla="*/ 388357 h 742817"/>
                    <a:gd name="connsiteX38" fmla="*/ 167396 w 624376"/>
                    <a:gd name="connsiteY38" fmla="*/ 407731 h 742817"/>
                    <a:gd name="connsiteX39" fmla="*/ 49177 w 624376"/>
                    <a:gd name="connsiteY39" fmla="*/ 468770 h 742817"/>
                    <a:gd name="connsiteX40" fmla="*/ 16961 w 624376"/>
                    <a:gd name="connsiteY40" fmla="*/ 532729 h 742817"/>
                    <a:gd name="connsiteX41" fmla="*/ 361 w 624376"/>
                    <a:gd name="connsiteY41" fmla="*/ 668546 h 742817"/>
                    <a:gd name="connsiteX42" fmla="*/ 20468 w 624376"/>
                    <a:gd name="connsiteY42" fmla="*/ 713073 h 742817"/>
                    <a:gd name="connsiteX43" fmla="*/ 83619 w 624376"/>
                    <a:gd name="connsiteY43" fmla="*/ 742818 h 742817"/>
                    <a:gd name="connsiteX44" fmla="*/ 83619 w 624376"/>
                    <a:gd name="connsiteY44" fmla="*/ 722734 h 742817"/>
                    <a:gd name="connsiteX45" fmla="*/ 31097 w 624376"/>
                    <a:gd name="connsiteY45" fmla="*/ 697264 h 742817"/>
                    <a:gd name="connsiteX46" fmla="*/ 19279 w 624376"/>
                    <a:gd name="connsiteY46" fmla="*/ 670785 h 742817"/>
                    <a:gd name="connsiteX47" fmla="*/ 35924 w 624376"/>
                    <a:gd name="connsiteY47" fmla="*/ 534577 h 742817"/>
                    <a:gd name="connsiteX48" fmla="*/ 35994 w 624376"/>
                    <a:gd name="connsiteY48" fmla="*/ 533625 h 742817"/>
                    <a:gd name="connsiteX49" fmla="*/ 61076 w 624376"/>
                    <a:gd name="connsiteY49" fmla="*/ 483647 h 742817"/>
                    <a:gd name="connsiteX50" fmla="*/ 172899 w 624376"/>
                    <a:gd name="connsiteY50" fmla="*/ 425978 h 742817"/>
                    <a:gd name="connsiteX51" fmla="*/ 192711 w 624376"/>
                    <a:gd name="connsiteY51" fmla="*/ 419032 h 742817"/>
                    <a:gd name="connsiteX52" fmla="*/ 312187 w 624376"/>
                    <a:gd name="connsiteY52" fmla="*/ 447703 h 742817"/>
                    <a:gd name="connsiteX53" fmla="*/ 431640 w 624376"/>
                    <a:gd name="connsiteY53" fmla="*/ 419032 h 742817"/>
                    <a:gd name="connsiteX54" fmla="*/ 170821 w 624376"/>
                    <a:gd name="connsiteY54" fmla="*/ 209987 h 742817"/>
                    <a:gd name="connsiteX55" fmla="*/ 180441 w 624376"/>
                    <a:gd name="connsiteY55" fmla="*/ 163869 h 742817"/>
                    <a:gd name="connsiteX56" fmla="*/ 180530 w 624376"/>
                    <a:gd name="connsiteY56" fmla="*/ 149642 h 742817"/>
                    <a:gd name="connsiteX57" fmla="*/ 185873 w 624376"/>
                    <a:gd name="connsiteY57" fmla="*/ 115430 h 742817"/>
                    <a:gd name="connsiteX58" fmla="*/ 311082 w 624376"/>
                    <a:gd name="connsiteY58" fmla="*/ 19045 h 742817"/>
                    <a:gd name="connsiteX59" fmla="*/ 333304 w 624376"/>
                    <a:gd name="connsiteY59" fmla="*/ 21152 h 742817"/>
                    <a:gd name="connsiteX60" fmla="*/ 338128 w 624376"/>
                    <a:gd name="connsiteY60" fmla="*/ 24701 h 742817"/>
                    <a:gd name="connsiteX61" fmla="*/ 346625 w 624376"/>
                    <a:gd name="connsiteY61" fmla="*/ 37314 h 742817"/>
                    <a:gd name="connsiteX62" fmla="*/ 359845 w 624376"/>
                    <a:gd name="connsiteY62" fmla="*/ 39895 h 742817"/>
                    <a:gd name="connsiteX63" fmla="*/ 360275 w 624376"/>
                    <a:gd name="connsiteY63" fmla="*/ 39588 h 742817"/>
                    <a:gd name="connsiteX64" fmla="*/ 367944 w 624376"/>
                    <a:gd name="connsiteY64" fmla="*/ 33789 h 742817"/>
                    <a:gd name="connsiteX65" fmla="*/ 369047 w 624376"/>
                    <a:gd name="connsiteY65" fmla="*/ 33599 h 742817"/>
                    <a:gd name="connsiteX66" fmla="*/ 441223 w 624376"/>
                    <a:gd name="connsiteY66" fmla="*/ 126109 h 742817"/>
                    <a:gd name="connsiteX67" fmla="*/ 441228 w 624376"/>
                    <a:gd name="connsiteY67" fmla="*/ 126109 h 742817"/>
                    <a:gd name="connsiteX68" fmla="*/ 451929 w 624376"/>
                    <a:gd name="connsiteY68" fmla="*/ 168791 h 742817"/>
                    <a:gd name="connsiteX69" fmla="*/ 455827 w 624376"/>
                    <a:gd name="connsiteY69" fmla="*/ 180492 h 742817"/>
                    <a:gd name="connsiteX70" fmla="*/ 399248 w 624376"/>
                    <a:gd name="connsiteY70" fmla="*/ 119151 h 742817"/>
                    <a:gd name="connsiteX71" fmla="*/ 391663 w 624376"/>
                    <a:gd name="connsiteY71" fmla="*/ 114695 h 742817"/>
                    <a:gd name="connsiteX72" fmla="*/ 383662 w 624376"/>
                    <a:gd name="connsiteY72" fmla="*/ 118361 h 742817"/>
                    <a:gd name="connsiteX73" fmla="*/ 160780 w 624376"/>
                    <a:gd name="connsiteY73" fmla="*/ 233427 h 742817"/>
                    <a:gd name="connsiteX74" fmla="*/ 189585 w 624376"/>
                    <a:gd name="connsiteY74" fmla="*/ 244913 h 742817"/>
                    <a:gd name="connsiteX75" fmla="*/ 390248 w 624376"/>
                    <a:gd name="connsiteY75" fmla="*/ 139968 h 742817"/>
                    <a:gd name="connsiteX76" fmla="*/ 436032 w 624376"/>
                    <a:gd name="connsiteY76" fmla="*/ 190069 h 742817"/>
                    <a:gd name="connsiteX77" fmla="*/ 436032 w 624376"/>
                    <a:gd name="connsiteY77" fmla="*/ 228616 h 742817"/>
                    <a:gd name="connsiteX78" fmla="*/ 312348 w 624376"/>
                    <a:gd name="connsiteY78" fmla="*/ 352446 h 742817"/>
                    <a:gd name="connsiteX79" fmla="*/ 189585 w 624376"/>
                    <a:gd name="connsiteY79" fmla="*/ 244911 h 742817"/>
                    <a:gd name="connsiteX80" fmla="*/ 312194 w 624376"/>
                    <a:gd name="connsiteY80" fmla="*/ 428643 h 742817"/>
                    <a:gd name="connsiteX81" fmla="*/ 213881 w 624376"/>
                    <a:gd name="connsiteY81" fmla="*/ 409240 h 742817"/>
                    <a:gd name="connsiteX82" fmla="*/ 221822 w 624376"/>
                    <a:gd name="connsiteY82" fmla="*/ 405979 h 742817"/>
                    <a:gd name="connsiteX83" fmla="*/ 245459 w 624376"/>
                    <a:gd name="connsiteY83" fmla="*/ 370737 h 742817"/>
                    <a:gd name="connsiteX84" fmla="*/ 245459 w 624376"/>
                    <a:gd name="connsiteY84" fmla="*/ 354754 h 742817"/>
                    <a:gd name="connsiteX85" fmla="*/ 378860 w 624376"/>
                    <a:gd name="connsiteY85" fmla="*/ 354897 h 742817"/>
                    <a:gd name="connsiteX86" fmla="*/ 378860 w 624376"/>
                    <a:gd name="connsiteY86" fmla="*/ 370738 h 742817"/>
                    <a:gd name="connsiteX87" fmla="*/ 402492 w 624376"/>
                    <a:gd name="connsiteY87" fmla="*/ 405980 h 742817"/>
                    <a:gd name="connsiteX88" fmla="*/ 410461 w 624376"/>
                    <a:gd name="connsiteY88" fmla="*/ 409252 h 742817"/>
                    <a:gd name="connsiteX89" fmla="*/ 312194 w 624376"/>
                    <a:gd name="connsiteY89" fmla="*/ 428643 h 7428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</a:cxnLst>
                  <a:rect l="l" t="t" r="r" b="b"/>
                  <a:pathLst>
                    <a:path w="624376" h="742817">
                      <a:moveTo>
                        <a:pt x="451419" y="425953"/>
                      </a:moveTo>
                      <a:cubicBezTo>
                        <a:pt x="492458" y="440680"/>
                        <a:pt x="531289" y="457461"/>
                        <a:pt x="563440" y="483763"/>
                      </a:cubicBezTo>
                      <a:cubicBezTo>
                        <a:pt x="578838" y="495773"/>
                        <a:pt x="587996" y="514090"/>
                        <a:pt x="588364" y="533615"/>
                      </a:cubicBezTo>
                      <a:lnTo>
                        <a:pt x="605088" y="670717"/>
                      </a:lnTo>
                      <a:cubicBezTo>
                        <a:pt x="606438" y="681078"/>
                        <a:pt x="601883" y="691325"/>
                        <a:pt x="593288" y="697264"/>
                      </a:cubicBezTo>
                      <a:cubicBezTo>
                        <a:pt x="576901" y="707854"/>
                        <a:pt x="559282" y="716403"/>
                        <a:pt x="540821" y="722719"/>
                      </a:cubicBezTo>
                      <a:lnTo>
                        <a:pt x="540821" y="742802"/>
                      </a:lnTo>
                      <a:cubicBezTo>
                        <a:pt x="563053" y="735663"/>
                        <a:pt x="584263" y="725669"/>
                        <a:pt x="603921" y="713068"/>
                      </a:cubicBezTo>
                      <a:cubicBezTo>
                        <a:pt x="618452" y="703150"/>
                        <a:pt x="626208" y="685931"/>
                        <a:pt x="624007" y="668475"/>
                      </a:cubicBezTo>
                      <a:lnTo>
                        <a:pt x="607399" y="532729"/>
                      </a:lnTo>
                      <a:cubicBezTo>
                        <a:pt x="606792" y="507731"/>
                        <a:pt x="595033" y="484316"/>
                        <a:pt x="575346" y="468900"/>
                      </a:cubicBezTo>
                      <a:cubicBezTo>
                        <a:pt x="540791" y="440629"/>
                        <a:pt x="499763" y="423021"/>
                        <a:pt x="456611" y="407601"/>
                      </a:cubicBezTo>
                      <a:lnTo>
                        <a:pt x="409728" y="388361"/>
                      </a:lnTo>
                      <a:cubicBezTo>
                        <a:pt x="402565" y="385443"/>
                        <a:pt x="397889" y="378470"/>
                        <a:pt x="397910" y="370736"/>
                      </a:cubicBezTo>
                      <a:lnTo>
                        <a:pt x="397910" y="342660"/>
                      </a:lnTo>
                      <a:cubicBezTo>
                        <a:pt x="433857" y="315765"/>
                        <a:pt x="455038" y="273512"/>
                        <a:pt x="455079" y="228618"/>
                      </a:cubicBezTo>
                      <a:lnTo>
                        <a:pt x="455079" y="201007"/>
                      </a:lnTo>
                      <a:cubicBezTo>
                        <a:pt x="460011" y="203042"/>
                        <a:pt x="465279" y="204144"/>
                        <a:pt x="470613" y="204257"/>
                      </a:cubicBezTo>
                      <a:cubicBezTo>
                        <a:pt x="475873" y="204257"/>
                        <a:pt x="480138" y="199993"/>
                        <a:pt x="480138" y="194732"/>
                      </a:cubicBezTo>
                      <a:cubicBezTo>
                        <a:pt x="480138" y="193709"/>
                        <a:pt x="479973" y="192694"/>
                        <a:pt x="479650" y="191723"/>
                      </a:cubicBezTo>
                      <a:lnTo>
                        <a:pt x="470004" y="162767"/>
                      </a:lnTo>
                      <a:cubicBezTo>
                        <a:pt x="465796" y="149550"/>
                        <a:pt x="462427" y="136081"/>
                        <a:pt x="459918" y="122439"/>
                      </a:cubicBezTo>
                      <a:cubicBezTo>
                        <a:pt x="450524" y="76386"/>
                        <a:pt x="420232" y="37328"/>
                        <a:pt x="377965" y="16771"/>
                      </a:cubicBezTo>
                      <a:cubicBezTo>
                        <a:pt x="371186" y="13238"/>
                        <a:pt x="362992" y="13842"/>
                        <a:pt x="356803" y="18329"/>
                      </a:cubicBezTo>
                      <a:lnTo>
                        <a:pt x="353929" y="14065"/>
                      </a:lnTo>
                      <a:cubicBezTo>
                        <a:pt x="350028" y="8035"/>
                        <a:pt x="343856" y="3838"/>
                        <a:pt x="336814" y="2428"/>
                      </a:cubicBezTo>
                      <a:cubicBezTo>
                        <a:pt x="263085" y="-11435"/>
                        <a:pt x="191987" y="35370"/>
                        <a:pt x="167761" y="109514"/>
                      </a:cubicBezTo>
                      <a:cubicBezTo>
                        <a:pt x="163610" y="122444"/>
                        <a:pt x="161488" y="135939"/>
                        <a:pt x="161474" y="149519"/>
                      </a:cubicBezTo>
                      <a:lnTo>
                        <a:pt x="161385" y="163751"/>
                      </a:lnTo>
                      <a:cubicBezTo>
                        <a:pt x="161318" y="177071"/>
                        <a:pt x="158573" y="190242"/>
                        <a:pt x="153311" y="202479"/>
                      </a:cubicBezTo>
                      <a:lnTo>
                        <a:pt x="135572" y="243892"/>
                      </a:lnTo>
                      <a:cubicBezTo>
                        <a:pt x="133499" y="248727"/>
                        <a:pt x="135738" y="254327"/>
                        <a:pt x="140573" y="256400"/>
                      </a:cubicBezTo>
                      <a:cubicBezTo>
                        <a:pt x="141759" y="256908"/>
                        <a:pt x="143036" y="257170"/>
                        <a:pt x="144325" y="257170"/>
                      </a:cubicBezTo>
                      <a:cubicBezTo>
                        <a:pt x="145067" y="257171"/>
                        <a:pt x="145807" y="257084"/>
                        <a:pt x="146529" y="256910"/>
                      </a:cubicBezTo>
                      <a:cubicBezTo>
                        <a:pt x="148122" y="256529"/>
                        <a:pt x="157183" y="254339"/>
                        <a:pt x="171073" y="250394"/>
                      </a:cubicBezTo>
                      <a:cubicBezTo>
                        <a:pt x="176797" y="287169"/>
                        <a:pt x="196654" y="320255"/>
                        <a:pt x="226414" y="342605"/>
                      </a:cubicBezTo>
                      <a:lnTo>
                        <a:pt x="226414" y="370736"/>
                      </a:lnTo>
                      <a:cubicBezTo>
                        <a:pt x="226433" y="378469"/>
                        <a:pt x="221757" y="385441"/>
                        <a:pt x="214595" y="388357"/>
                      </a:cubicBezTo>
                      <a:lnTo>
                        <a:pt x="167396" y="407731"/>
                      </a:lnTo>
                      <a:cubicBezTo>
                        <a:pt x="124379" y="423120"/>
                        <a:pt x="83502" y="440687"/>
                        <a:pt x="49177" y="468770"/>
                      </a:cubicBezTo>
                      <a:cubicBezTo>
                        <a:pt x="29408" y="484194"/>
                        <a:pt x="17587" y="507663"/>
                        <a:pt x="16961" y="532729"/>
                      </a:cubicBezTo>
                      <a:lnTo>
                        <a:pt x="361" y="668546"/>
                      </a:lnTo>
                      <a:cubicBezTo>
                        <a:pt x="-1814" y="685984"/>
                        <a:pt x="5948" y="703174"/>
                        <a:pt x="20468" y="713073"/>
                      </a:cubicBezTo>
                      <a:cubicBezTo>
                        <a:pt x="40143" y="725677"/>
                        <a:pt x="61370" y="735676"/>
                        <a:pt x="83619" y="742818"/>
                      </a:cubicBezTo>
                      <a:lnTo>
                        <a:pt x="83619" y="722734"/>
                      </a:lnTo>
                      <a:cubicBezTo>
                        <a:pt x="65139" y="716415"/>
                        <a:pt x="47501" y="707862"/>
                        <a:pt x="31097" y="697264"/>
                      </a:cubicBezTo>
                      <a:cubicBezTo>
                        <a:pt x="22514" y="691345"/>
                        <a:pt x="17954" y="681127"/>
                        <a:pt x="19279" y="670785"/>
                      </a:cubicBezTo>
                      <a:lnTo>
                        <a:pt x="35924" y="534577"/>
                      </a:lnTo>
                      <a:lnTo>
                        <a:pt x="35994" y="533625"/>
                      </a:lnTo>
                      <a:cubicBezTo>
                        <a:pt x="36378" y="514033"/>
                        <a:pt x="45597" y="495664"/>
                        <a:pt x="61076" y="483647"/>
                      </a:cubicBezTo>
                      <a:cubicBezTo>
                        <a:pt x="93087" y="457453"/>
                        <a:pt x="131876" y="440700"/>
                        <a:pt x="172899" y="425978"/>
                      </a:cubicBezTo>
                      <a:lnTo>
                        <a:pt x="192711" y="419032"/>
                      </a:lnTo>
                      <a:cubicBezTo>
                        <a:pt x="218481" y="436803"/>
                        <a:pt x="263515" y="447703"/>
                        <a:pt x="312187" y="447703"/>
                      </a:cubicBezTo>
                      <a:cubicBezTo>
                        <a:pt x="360840" y="447703"/>
                        <a:pt x="405870" y="436806"/>
                        <a:pt x="431640" y="419032"/>
                      </a:cubicBezTo>
                      <a:close/>
                      <a:moveTo>
                        <a:pt x="170821" y="209987"/>
                      </a:moveTo>
                      <a:cubicBezTo>
                        <a:pt x="177089" y="195416"/>
                        <a:pt x="180361" y="179732"/>
                        <a:pt x="180441" y="163869"/>
                      </a:cubicBezTo>
                      <a:lnTo>
                        <a:pt x="180530" y="149642"/>
                      </a:lnTo>
                      <a:cubicBezTo>
                        <a:pt x="180530" y="138030"/>
                        <a:pt x="182333" y="126488"/>
                        <a:pt x="185873" y="115430"/>
                      </a:cubicBezTo>
                      <a:cubicBezTo>
                        <a:pt x="204703" y="57778"/>
                        <a:pt x="255026" y="19045"/>
                        <a:pt x="311082" y="19045"/>
                      </a:cubicBezTo>
                      <a:cubicBezTo>
                        <a:pt x="318538" y="19059"/>
                        <a:pt x="325978" y="19763"/>
                        <a:pt x="333304" y="21152"/>
                      </a:cubicBezTo>
                      <a:cubicBezTo>
                        <a:pt x="335317" y="21654"/>
                        <a:pt x="337049" y="22930"/>
                        <a:pt x="338128" y="24701"/>
                      </a:cubicBezTo>
                      <a:lnTo>
                        <a:pt x="346625" y="37314"/>
                      </a:lnTo>
                      <a:cubicBezTo>
                        <a:pt x="349563" y="41678"/>
                        <a:pt x="355482" y="42833"/>
                        <a:pt x="359845" y="39895"/>
                      </a:cubicBezTo>
                      <a:cubicBezTo>
                        <a:pt x="359991" y="39796"/>
                        <a:pt x="360135" y="39694"/>
                        <a:pt x="360275" y="39588"/>
                      </a:cubicBezTo>
                      <a:lnTo>
                        <a:pt x="367944" y="33789"/>
                      </a:lnTo>
                      <a:cubicBezTo>
                        <a:pt x="368249" y="33529"/>
                        <a:pt x="368671" y="33456"/>
                        <a:pt x="369047" y="33599"/>
                      </a:cubicBezTo>
                      <a:cubicBezTo>
                        <a:pt x="406349" y="51326"/>
                        <a:pt x="433101" y="85615"/>
                        <a:pt x="441223" y="126109"/>
                      </a:cubicBezTo>
                      <a:lnTo>
                        <a:pt x="441228" y="126109"/>
                      </a:lnTo>
                      <a:cubicBezTo>
                        <a:pt x="443887" y="140549"/>
                        <a:pt x="447462" y="154804"/>
                        <a:pt x="451929" y="168791"/>
                      </a:cubicBezTo>
                      <a:lnTo>
                        <a:pt x="455827" y="180492"/>
                      </a:lnTo>
                      <a:cubicBezTo>
                        <a:pt x="435675" y="169079"/>
                        <a:pt x="411951" y="139401"/>
                        <a:pt x="399248" y="119151"/>
                      </a:cubicBezTo>
                      <a:cubicBezTo>
                        <a:pt x="397599" y="116517"/>
                        <a:pt x="394767" y="114854"/>
                        <a:pt x="391663" y="114695"/>
                      </a:cubicBezTo>
                      <a:cubicBezTo>
                        <a:pt x="388553" y="114515"/>
                        <a:pt x="385556" y="115888"/>
                        <a:pt x="383662" y="118361"/>
                      </a:cubicBezTo>
                      <a:cubicBezTo>
                        <a:pt x="336011" y="179622"/>
                        <a:pt x="208772" y="219977"/>
                        <a:pt x="160780" y="233427"/>
                      </a:cubicBezTo>
                      <a:close/>
                      <a:moveTo>
                        <a:pt x="189585" y="244913"/>
                      </a:moveTo>
                      <a:cubicBezTo>
                        <a:pt x="245602" y="227688"/>
                        <a:pt x="341740" y="192222"/>
                        <a:pt x="390248" y="139968"/>
                      </a:cubicBezTo>
                      <a:cubicBezTo>
                        <a:pt x="402976" y="158819"/>
                        <a:pt x="418401" y="175699"/>
                        <a:pt x="436032" y="190069"/>
                      </a:cubicBezTo>
                      <a:lnTo>
                        <a:pt x="436032" y="228616"/>
                      </a:lnTo>
                      <a:cubicBezTo>
                        <a:pt x="436072" y="296966"/>
                        <a:pt x="380697" y="352406"/>
                        <a:pt x="312348" y="352446"/>
                      </a:cubicBezTo>
                      <a:cubicBezTo>
                        <a:pt x="250240" y="352483"/>
                        <a:pt x="197726" y="306482"/>
                        <a:pt x="189585" y="244911"/>
                      </a:cubicBezTo>
                      <a:close/>
                      <a:moveTo>
                        <a:pt x="312194" y="428643"/>
                      </a:moveTo>
                      <a:cubicBezTo>
                        <a:pt x="278395" y="429476"/>
                        <a:pt x="244828" y="422851"/>
                        <a:pt x="213881" y="409240"/>
                      </a:cubicBezTo>
                      <a:lnTo>
                        <a:pt x="221822" y="405979"/>
                      </a:lnTo>
                      <a:cubicBezTo>
                        <a:pt x="236143" y="400142"/>
                        <a:pt x="245493" y="386202"/>
                        <a:pt x="245459" y="370737"/>
                      </a:cubicBezTo>
                      <a:lnTo>
                        <a:pt x="245459" y="354754"/>
                      </a:lnTo>
                      <a:cubicBezTo>
                        <a:pt x="287125" y="377024"/>
                        <a:pt x="337146" y="377078"/>
                        <a:pt x="378860" y="354897"/>
                      </a:cubicBezTo>
                      <a:lnTo>
                        <a:pt x="378860" y="370738"/>
                      </a:lnTo>
                      <a:cubicBezTo>
                        <a:pt x="378827" y="386201"/>
                        <a:pt x="388174" y="400141"/>
                        <a:pt x="402492" y="405980"/>
                      </a:cubicBezTo>
                      <a:lnTo>
                        <a:pt x="410461" y="409252"/>
                      </a:lnTo>
                      <a:cubicBezTo>
                        <a:pt x="379527" y="422854"/>
                        <a:pt x="345976" y="429475"/>
                        <a:pt x="312194" y="428643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828754" hangingPunct="1">
                    <a:lnSpc>
                      <a:spcPct val="100000"/>
                    </a:lnSpc>
                    <a:defRPr/>
                  </a:pPr>
                  <a:endParaRPr lang="en-US" sz="3600" b="0" kern="1200" cap="none" spc="0">
                    <a:latin typeface="Calibri" panose="020F0502020204030204"/>
                  </a:endParaRPr>
                </a:p>
              </p:txBody>
            </p:sp>
            <p:sp>
              <p:nvSpPr>
                <p:cNvPr id="335" name="Freeform: Shape 334">
                  <a:extLst>
                    <a:ext uri="{FF2B5EF4-FFF2-40B4-BE49-F238E27FC236}">
                      <a16:creationId xmlns:a16="http://schemas.microsoft.com/office/drawing/2014/main" id="{AED774E0-9382-43E9-934A-68340D4144A9}"/>
                    </a:ext>
                  </a:extLst>
                </p:cNvPr>
                <p:cNvSpPr/>
                <p:nvPr/>
              </p:nvSpPr>
              <p:spPr>
                <a:xfrm>
                  <a:off x="7868115" y="2399032"/>
                  <a:ext cx="552448" cy="304800"/>
                </a:xfrm>
                <a:custGeom>
                  <a:avLst/>
                  <a:gdLst>
                    <a:gd name="connsiteX0" fmla="*/ 485773 w 552448"/>
                    <a:gd name="connsiteY0" fmla="*/ 33719 h 304800"/>
                    <a:gd name="connsiteX1" fmla="*/ 451865 w 552448"/>
                    <a:gd name="connsiteY1" fmla="*/ 0 h 304800"/>
                    <a:gd name="connsiteX2" fmla="*/ 451771 w 552448"/>
                    <a:gd name="connsiteY2" fmla="*/ 0 h 304800"/>
                    <a:gd name="connsiteX3" fmla="*/ 100394 w 552448"/>
                    <a:gd name="connsiteY3" fmla="*/ 0 h 304800"/>
                    <a:gd name="connsiteX4" fmla="*/ 66675 w 552448"/>
                    <a:gd name="connsiteY4" fmla="*/ 33719 h 304800"/>
                    <a:gd name="connsiteX5" fmla="*/ 66675 w 552448"/>
                    <a:gd name="connsiteY5" fmla="*/ 249460 h 304800"/>
                    <a:gd name="connsiteX6" fmla="*/ 0 w 552448"/>
                    <a:gd name="connsiteY6" fmla="*/ 249460 h 304800"/>
                    <a:gd name="connsiteX7" fmla="*/ 0 w 552448"/>
                    <a:gd name="connsiteY7" fmla="*/ 271120 h 304800"/>
                    <a:gd name="connsiteX8" fmla="*/ 33718 w 552448"/>
                    <a:gd name="connsiteY8" fmla="*/ 304800 h 304800"/>
                    <a:gd name="connsiteX9" fmla="*/ 518767 w 552448"/>
                    <a:gd name="connsiteY9" fmla="*/ 304800 h 304800"/>
                    <a:gd name="connsiteX10" fmla="*/ 552448 w 552448"/>
                    <a:gd name="connsiteY10" fmla="*/ 271082 h 304800"/>
                    <a:gd name="connsiteX11" fmla="*/ 552448 w 552448"/>
                    <a:gd name="connsiteY11" fmla="*/ 249460 h 304800"/>
                    <a:gd name="connsiteX12" fmla="*/ 485773 w 552448"/>
                    <a:gd name="connsiteY12" fmla="*/ 249460 h 304800"/>
                    <a:gd name="connsiteX13" fmla="*/ 533398 w 552448"/>
                    <a:gd name="connsiteY13" fmla="*/ 268510 h 304800"/>
                    <a:gd name="connsiteX14" fmla="*/ 533398 w 552448"/>
                    <a:gd name="connsiteY14" fmla="*/ 271045 h 304800"/>
                    <a:gd name="connsiteX15" fmla="*/ 518730 w 552448"/>
                    <a:gd name="connsiteY15" fmla="*/ 285750 h 304800"/>
                    <a:gd name="connsiteX16" fmla="*/ 33755 w 552448"/>
                    <a:gd name="connsiteY16" fmla="*/ 285750 h 304800"/>
                    <a:gd name="connsiteX17" fmla="*/ 19048 w 552448"/>
                    <a:gd name="connsiteY17" fmla="*/ 271082 h 304800"/>
                    <a:gd name="connsiteX18" fmla="*/ 19048 w 552448"/>
                    <a:gd name="connsiteY18" fmla="*/ 268510 h 304800"/>
                    <a:gd name="connsiteX19" fmla="*/ 85723 w 552448"/>
                    <a:gd name="connsiteY19" fmla="*/ 268510 h 304800"/>
                    <a:gd name="connsiteX20" fmla="*/ 85723 w 552448"/>
                    <a:gd name="connsiteY20" fmla="*/ 33719 h 304800"/>
                    <a:gd name="connsiteX21" fmla="*/ 100392 w 552448"/>
                    <a:gd name="connsiteY21" fmla="*/ 19050 h 304800"/>
                    <a:gd name="connsiteX22" fmla="*/ 452055 w 552448"/>
                    <a:gd name="connsiteY22" fmla="*/ 19050 h 304800"/>
                    <a:gd name="connsiteX23" fmla="*/ 466723 w 552448"/>
                    <a:gd name="connsiteY23" fmla="*/ 33719 h 304800"/>
                    <a:gd name="connsiteX24" fmla="*/ 466723 w 552448"/>
                    <a:gd name="connsiteY24" fmla="*/ 268510 h 304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552448" h="304800">
                      <a:moveTo>
                        <a:pt x="485773" y="33719"/>
                      </a:moveTo>
                      <a:cubicBezTo>
                        <a:pt x="485721" y="15044"/>
                        <a:pt x="470540" y="-52"/>
                        <a:pt x="451865" y="0"/>
                      </a:cubicBezTo>
                      <a:cubicBezTo>
                        <a:pt x="451834" y="0"/>
                        <a:pt x="451802" y="0"/>
                        <a:pt x="451771" y="0"/>
                      </a:cubicBezTo>
                      <a:lnTo>
                        <a:pt x="100394" y="0"/>
                      </a:lnTo>
                      <a:cubicBezTo>
                        <a:pt x="81780" y="20"/>
                        <a:pt x="66695" y="15105"/>
                        <a:pt x="66675" y="33719"/>
                      </a:cubicBezTo>
                      <a:lnTo>
                        <a:pt x="66675" y="249460"/>
                      </a:lnTo>
                      <a:lnTo>
                        <a:pt x="0" y="249460"/>
                      </a:lnTo>
                      <a:lnTo>
                        <a:pt x="0" y="271120"/>
                      </a:lnTo>
                      <a:cubicBezTo>
                        <a:pt x="125" y="289683"/>
                        <a:pt x="15153" y="304695"/>
                        <a:pt x="33718" y="304800"/>
                      </a:cubicBezTo>
                      <a:lnTo>
                        <a:pt x="518767" y="304800"/>
                      </a:lnTo>
                      <a:cubicBezTo>
                        <a:pt x="537331" y="304675"/>
                        <a:pt x="552344" y="289646"/>
                        <a:pt x="552448" y="271082"/>
                      </a:cubicBezTo>
                      <a:lnTo>
                        <a:pt x="552448" y="249460"/>
                      </a:lnTo>
                      <a:lnTo>
                        <a:pt x="485773" y="249460"/>
                      </a:lnTo>
                      <a:close/>
                      <a:moveTo>
                        <a:pt x="533398" y="268510"/>
                      </a:moveTo>
                      <a:lnTo>
                        <a:pt x="533398" y="271045"/>
                      </a:lnTo>
                      <a:cubicBezTo>
                        <a:pt x="533349" y="279132"/>
                        <a:pt x="526816" y="285681"/>
                        <a:pt x="518730" y="285750"/>
                      </a:cubicBezTo>
                      <a:lnTo>
                        <a:pt x="33755" y="285750"/>
                      </a:lnTo>
                      <a:cubicBezTo>
                        <a:pt x="25668" y="285701"/>
                        <a:pt x="19119" y="279168"/>
                        <a:pt x="19048" y="271082"/>
                      </a:cubicBezTo>
                      <a:lnTo>
                        <a:pt x="19048" y="268510"/>
                      </a:lnTo>
                      <a:lnTo>
                        <a:pt x="85723" y="268510"/>
                      </a:lnTo>
                      <a:lnTo>
                        <a:pt x="85723" y="33719"/>
                      </a:lnTo>
                      <a:cubicBezTo>
                        <a:pt x="85733" y="25621"/>
                        <a:pt x="92294" y="19060"/>
                        <a:pt x="100392" y="19050"/>
                      </a:cubicBezTo>
                      <a:lnTo>
                        <a:pt x="452055" y="19050"/>
                      </a:lnTo>
                      <a:cubicBezTo>
                        <a:pt x="460152" y="19060"/>
                        <a:pt x="466714" y="25621"/>
                        <a:pt x="466723" y="33719"/>
                      </a:cubicBezTo>
                      <a:lnTo>
                        <a:pt x="466723" y="26851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828754" hangingPunct="1">
                    <a:lnSpc>
                      <a:spcPct val="100000"/>
                    </a:lnSpc>
                    <a:defRPr/>
                  </a:pPr>
                  <a:endParaRPr lang="en-US" sz="3600" b="0" kern="1200" cap="none" spc="0">
                    <a:latin typeface="Calibri" panose="020F0502020204030204"/>
                  </a:endParaRPr>
                </a:p>
              </p:txBody>
            </p:sp>
          </p:grpSp>
        </p:grpSp>
        <p:grpSp>
          <p:nvGrpSpPr>
            <p:cNvPr id="322" name="Group 321">
              <a:extLst>
                <a:ext uri="{FF2B5EF4-FFF2-40B4-BE49-F238E27FC236}">
                  <a16:creationId xmlns:a16="http://schemas.microsoft.com/office/drawing/2014/main" id="{26E5158E-A286-4EBF-B559-D3616E63616E}"/>
                </a:ext>
              </a:extLst>
            </p:cNvPr>
            <p:cNvGrpSpPr/>
            <p:nvPr/>
          </p:nvGrpSpPr>
          <p:grpSpPr>
            <a:xfrm>
              <a:off x="790931" y="4959613"/>
              <a:ext cx="914400" cy="914400"/>
              <a:chOff x="6212942" y="1808483"/>
              <a:chExt cx="914400" cy="914400"/>
            </a:xfrm>
          </p:grpSpPr>
          <p:pic>
            <p:nvPicPr>
              <p:cNvPr id="329" name="Graphic 328" descr="Programmer female with solid fill">
                <a:extLst>
                  <a:ext uri="{FF2B5EF4-FFF2-40B4-BE49-F238E27FC236}">
                    <a16:creationId xmlns:a16="http://schemas.microsoft.com/office/drawing/2014/main" id="{F36AC5C3-0082-4AFA-B959-2EADFAB285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6212942" y="1808483"/>
                <a:ext cx="914400" cy="914400"/>
              </a:xfrm>
              <a:prstGeom prst="rect">
                <a:avLst/>
              </a:prstGeom>
            </p:spPr>
          </p:pic>
          <p:sp>
            <p:nvSpPr>
              <p:cNvPr id="330" name="Rectangle 329">
                <a:extLst>
                  <a:ext uri="{FF2B5EF4-FFF2-40B4-BE49-F238E27FC236}">
                    <a16:creationId xmlns:a16="http://schemas.microsoft.com/office/drawing/2014/main" id="{38D188B2-8D02-4B04-B22D-B9866EEFB486}"/>
                  </a:ext>
                </a:extLst>
              </p:cNvPr>
              <p:cNvSpPr/>
              <p:nvPr/>
            </p:nvSpPr>
            <p:spPr>
              <a:xfrm>
                <a:off x="6486178" y="2457813"/>
                <a:ext cx="366712" cy="176213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828754" hangingPunct="1">
                  <a:lnSpc>
                    <a:spcPct val="100000"/>
                  </a:lnSpc>
                  <a:defRPr/>
                </a:pPr>
                <a:endParaRPr lang="en-US" sz="3600" b="0" kern="1200" cap="none" spc="0">
                  <a:solidFill>
                    <a:srgbClr val="FFFFFF"/>
                  </a:solidFill>
                  <a:latin typeface="Calibri" panose="020F0502020204030204"/>
                </a:endParaRPr>
              </a:p>
            </p:txBody>
          </p:sp>
          <p:sp>
            <p:nvSpPr>
              <p:cNvPr id="331" name="TextBox 330">
                <a:extLst>
                  <a:ext uri="{FF2B5EF4-FFF2-40B4-BE49-F238E27FC236}">
                    <a16:creationId xmlns:a16="http://schemas.microsoft.com/office/drawing/2014/main" id="{69B1BE49-AA33-4A57-A75F-0248938FEA47}"/>
                  </a:ext>
                </a:extLst>
              </p:cNvPr>
              <p:cNvSpPr txBox="1"/>
              <p:nvPr/>
            </p:nvSpPr>
            <p:spPr>
              <a:xfrm>
                <a:off x="6392439" y="2427311"/>
                <a:ext cx="552449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1828754" hangingPunct="1">
                  <a:lnSpc>
                    <a:spcPct val="100000"/>
                  </a:lnSpc>
                  <a:defRPr/>
                </a:pPr>
                <a:r>
                  <a:rPr lang="en-US" sz="2000" b="0" kern="1200" cap="none" spc="0">
                    <a:solidFill>
                      <a:srgbClr val="000000"/>
                    </a:solidFill>
                    <a:latin typeface="Calibri" panose="020F0502020204030204"/>
                  </a:rPr>
                  <a:t>.NET</a:t>
                </a:r>
              </a:p>
            </p:txBody>
          </p:sp>
        </p:grpSp>
        <p:grpSp>
          <p:nvGrpSpPr>
            <p:cNvPr id="323" name="Group 322">
              <a:extLst>
                <a:ext uri="{FF2B5EF4-FFF2-40B4-BE49-F238E27FC236}">
                  <a16:creationId xmlns:a16="http://schemas.microsoft.com/office/drawing/2014/main" id="{2259FF04-9064-46E0-8ECF-E5B86E32D92A}"/>
                </a:ext>
              </a:extLst>
            </p:cNvPr>
            <p:cNvGrpSpPr/>
            <p:nvPr/>
          </p:nvGrpSpPr>
          <p:grpSpPr>
            <a:xfrm>
              <a:off x="172779" y="5730843"/>
              <a:ext cx="642036" cy="809624"/>
              <a:chOff x="6362032" y="2936883"/>
              <a:chExt cx="642036" cy="809624"/>
            </a:xfrm>
          </p:grpSpPr>
          <p:grpSp>
            <p:nvGrpSpPr>
              <p:cNvPr id="324" name="Graphic 70" descr="Programmer male with solid fill">
                <a:extLst>
                  <a:ext uri="{FF2B5EF4-FFF2-40B4-BE49-F238E27FC236}">
                    <a16:creationId xmlns:a16="http://schemas.microsoft.com/office/drawing/2014/main" id="{62E4A9B6-8E84-42CB-85FA-184F2EE10C92}"/>
                  </a:ext>
                </a:extLst>
              </p:cNvPr>
              <p:cNvGrpSpPr/>
              <p:nvPr/>
            </p:nvGrpSpPr>
            <p:grpSpPr>
              <a:xfrm>
                <a:off x="6362032" y="2936883"/>
                <a:ext cx="642036" cy="809624"/>
                <a:chOff x="6362032" y="2936883"/>
                <a:chExt cx="642036" cy="809624"/>
              </a:xfrm>
              <a:solidFill>
                <a:schemeClr val="tx1"/>
              </a:solidFill>
            </p:grpSpPr>
            <p:sp>
              <p:nvSpPr>
                <p:cNvPr id="327" name="Freeform: Shape 326">
                  <a:extLst>
                    <a:ext uri="{FF2B5EF4-FFF2-40B4-BE49-F238E27FC236}">
                      <a16:creationId xmlns:a16="http://schemas.microsoft.com/office/drawing/2014/main" id="{BE1C6BEF-A0B8-4D1F-B010-DC693DB7CC43}"/>
                    </a:ext>
                  </a:extLst>
                </p:cNvPr>
                <p:cNvSpPr/>
                <p:nvPr/>
              </p:nvSpPr>
              <p:spPr>
                <a:xfrm>
                  <a:off x="6362032" y="2936883"/>
                  <a:ext cx="642036" cy="753427"/>
                </a:xfrm>
                <a:custGeom>
                  <a:avLst/>
                  <a:gdLst>
                    <a:gd name="connsiteX0" fmla="*/ 456750 w 642036"/>
                    <a:gd name="connsiteY0" fmla="*/ 434340 h 753427"/>
                    <a:gd name="connsiteX1" fmla="*/ 566287 w 642036"/>
                    <a:gd name="connsiteY1" fmla="*/ 490538 h 753427"/>
                    <a:gd name="connsiteX2" fmla="*/ 587242 w 642036"/>
                    <a:gd name="connsiteY2" fmla="*/ 533400 h 753427"/>
                    <a:gd name="connsiteX3" fmla="*/ 604387 w 642036"/>
                    <a:gd name="connsiteY3" fmla="*/ 681038 h 753427"/>
                    <a:gd name="connsiteX4" fmla="*/ 596767 w 642036"/>
                    <a:gd name="connsiteY4" fmla="*/ 698183 h 753427"/>
                    <a:gd name="connsiteX5" fmla="*/ 596767 w 642036"/>
                    <a:gd name="connsiteY5" fmla="*/ 698183 h 753427"/>
                    <a:gd name="connsiteX6" fmla="*/ 545332 w 642036"/>
                    <a:gd name="connsiteY6" fmla="*/ 722948 h 753427"/>
                    <a:gd name="connsiteX7" fmla="*/ 545332 w 642036"/>
                    <a:gd name="connsiteY7" fmla="*/ 753428 h 753427"/>
                    <a:gd name="connsiteX8" fmla="*/ 571050 w 642036"/>
                    <a:gd name="connsiteY8" fmla="*/ 753428 h 753427"/>
                    <a:gd name="connsiteX9" fmla="*/ 617722 w 642036"/>
                    <a:gd name="connsiteY9" fmla="*/ 729615 h 753427"/>
                    <a:gd name="connsiteX10" fmla="*/ 617722 w 642036"/>
                    <a:gd name="connsiteY10" fmla="*/ 729615 h 753427"/>
                    <a:gd name="connsiteX11" fmla="*/ 641535 w 642036"/>
                    <a:gd name="connsiteY11" fmla="*/ 676275 h 753427"/>
                    <a:gd name="connsiteX12" fmla="*/ 626295 w 642036"/>
                    <a:gd name="connsiteY12" fmla="*/ 532448 h 753427"/>
                    <a:gd name="connsiteX13" fmla="*/ 591052 w 642036"/>
                    <a:gd name="connsiteY13" fmla="*/ 461963 h 753427"/>
                    <a:gd name="connsiteX14" fmla="*/ 470085 w 642036"/>
                    <a:gd name="connsiteY14" fmla="*/ 399098 h 753427"/>
                    <a:gd name="connsiteX15" fmla="*/ 423412 w 642036"/>
                    <a:gd name="connsiteY15" fmla="*/ 380048 h 753427"/>
                    <a:gd name="connsiteX16" fmla="*/ 417697 w 642036"/>
                    <a:gd name="connsiteY16" fmla="*/ 371475 h 753427"/>
                    <a:gd name="connsiteX17" fmla="*/ 417697 w 642036"/>
                    <a:gd name="connsiteY17" fmla="*/ 348615 h 753427"/>
                    <a:gd name="connsiteX18" fmla="*/ 474847 w 642036"/>
                    <a:gd name="connsiteY18" fmla="*/ 229552 h 753427"/>
                    <a:gd name="connsiteX19" fmla="*/ 474847 w 642036"/>
                    <a:gd name="connsiteY19" fmla="*/ 195263 h 753427"/>
                    <a:gd name="connsiteX20" fmla="*/ 493897 w 642036"/>
                    <a:gd name="connsiteY20" fmla="*/ 200978 h 753427"/>
                    <a:gd name="connsiteX21" fmla="*/ 477705 w 642036"/>
                    <a:gd name="connsiteY21" fmla="*/ 153353 h 753427"/>
                    <a:gd name="connsiteX22" fmla="*/ 472942 w 642036"/>
                    <a:gd name="connsiteY22" fmla="*/ 133350 h 753427"/>
                    <a:gd name="connsiteX23" fmla="*/ 388170 w 642036"/>
                    <a:gd name="connsiteY23" fmla="*/ 17145 h 753427"/>
                    <a:gd name="connsiteX24" fmla="*/ 375787 w 642036"/>
                    <a:gd name="connsiteY24" fmla="*/ 18097 h 753427"/>
                    <a:gd name="connsiteX25" fmla="*/ 367215 w 642036"/>
                    <a:gd name="connsiteY25" fmla="*/ 24765 h 753427"/>
                    <a:gd name="connsiteX26" fmla="*/ 357690 w 642036"/>
                    <a:gd name="connsiteY26" fmla="*/ 11430 h 753427"/>
                    <a:gd name="connsiteX27" fmla="*/ 346260 w 642036"/>
                    <a:gd name="connsiteY27" fmla="*/ 2858 h 753427"/>
                    <a:gd name="connsiteX28" fmla="*/ 320542 w 642036"/>
                    <a:gd name="connsiteY28" fmla="*/ 0 h 753427"/>
                    <a:gd name="connsiteX29" fmla="*/ 169095 w 642036"/>
                    <a:gd name="connsiteY29" fmla="*/ 136208 h 753427"/>
                    <a:gd name="connsiteX30" fmla="*/ 169095 w 642036"/>
                    <a:gd name="connsiteY30" fmla="*/ 142875 h 753427"/>
                    <a:gd name="connsiteX31" fmla="*/ 169095 w 642036"/>
                    <a:gd name="connsiteY31" fmla="*/ 142875 h 753427"/>
                    <a:gd name="connsiteX32" fmla="*/ 169095 w 642036"/>
                    <a:gd name="connsiteY32" fmla="*/ 159068 h 753427"/>
                    <a:gd name="connsiteX33" fmla="*/ 156712 w 642036"/>
                    <a:gd name="connsiteY33" fmla="*/ 219075 h 753427"/>
                    <a:gd name="connsiteX34" fmla="*/ 140520 w 642036"/>
                    <a:gd name="connsiteY34" fmla="*/ 257175 h 753427"/>
                    <a:gd name="connsiteX35" fmla="*/ 171000 w 642036"/>
                    <a:gd name="connsiteY35" fmla="*/ 248602 h 753427"/>
                    <a:gd name="connsiteX36" fmla="*/ 226245 w 642036"/>
                    <a:gd name="connsiteY36" fmla="*/ 346710 h 753427"/>
                    <a:gd name="connsiteX37" fmla="*/ 226245 w 642036"/>
                    <a:gd name="connsiteY37" fmla="*/ 370523 h 753427"/>
                    <a:gd name="connsiteX38" fmla="*/ 220530 w 642036"/>
                    <a:gd name="connsiteY38" fmla="*/ 379095 h 753427"/>
                    <a:gd name="connsiteX39" fmla="*/ 173857 w 642036"/>
                    <a:gd name="connsiteY39" fmla="*/ 398145 h 753427"/>
                    <a:gd name="connsiteX40" fmla="*/ 52890 w 642036"/>
                    <a:gd name="connsiteY40" fmla="*/ 461010 h 753427"/>
                    <a:gd name="connsiteX41" fmla="*/ 16695 w 642036"/>
                    <a:gd name="connsiteY41" fmla="*/ 531495 h 753427"/>
                    <a:gd name="connsiteX42" fmla="*/ 502 w 642036"/>
                    <a:gd name="connsiteY42" fmla="*/ 676275 h 753427"/>
                    <a:gd name="connsiteX43" fmla="*/ 24315 w 642036"/>
                    <a:gd name="connsiteY43" fmla="*/ 729615 h 753427"/>
                    <a:gd name="connsiteX44" fmla="*/ 70987 w 642036"/>
                    <a:gd name="connsiteY44" fmla="*/ 753428 h 753427"/>
                    <a:gd name="connsiteX45" fmla="*/ 97657 w 642036"/>
                    <a:gd name="connsiteY45" fmla="*/ 753428 h 753427"/>
                    <a:gd name="connsiteX46" fmla="*/ 97657 w 642036"/>
                    <a:gd name="connsiteY46" fmla="*/ 723900 h 753427"/>
                    <a:gd name="connsiteX47" fmla="*/ 46222 w 642036"/>
                    <a:gd name="connsiteY47" fmla="*/ 699135 h 753427"/>
                    <a:gd name="connsiteX48" fmla="*/ 38602 w 642036"/>
                    <a:gd name="connsiteY48" fmla="*/ 681990 h 753427"/>
                    <a:gd name="connsiteX49" fmla="*/ 54795 w 642036"/>
                    <a:gd name="connsiteY49" fmla="*/ 535305 h 753427"/>
                    <a:gd name="connsiteX50" fmla="*/ 54795 w 642036"/>
                    <a:gd name="connsiteY50" fmla="*/ 533400 h 753427"/>
                    <a:gd name="connsiteX51" fmla="*/ 76702 w 642036"/>
                    <a:gd name="connsiteY51" fmla="*/ 490538 h 753427"/>
                    <a:gd name="connsiteX52" fmla="*/ 186240 w 642036"/>
                    <a:gd name="connsiteY52" fmla="*/ 434340 h 753427"/>
                    <a:gd name="connsiteX53" fmla="*/ 201480 w 642036"/>
                    <a:gd name="connsiteY53" fmla="*/ 429578 h 753427"/>
                    <a:gd name="connsiteX54" fmla="*/ 321495 w 642036"/>
                    <a:gd name="connsiteY54" fmla="*/ 457200 h 753427"/>
                    <a:gd name="connsiteX55" fmla="*/ 442462 w 642036"/>
                    <a:gd name="connsiteY55" fmla="*/ 429578 h 753427"/>
                    <a:gd name="connsiteX56" fmla="*/ 456750 w 642036"/>
                    <a:gd name="connsiteY56" fmla="*/ 434340 h 753427"/>
                    <a:gd name="connsiteX57" fmla="*/ 207195 w 642036"/>
                    <a:gd name="connsiteY57" fmla="*/ 237173 h 753427"/>
                    <a:gd name="connsiteX58" fmla="*/ 407220 w 642036"/>
                    <a:gd name="connsiteY58" fmla="*/ 123825 h 753427"/>
                    <a:gd name="connsiteX59" fmla="*/ 435795 w 642036"/>
                    <a:gd name="connsiteY59" fmla="*/ 161925 h 753427"/>
                    <a:gd name="connsiteX60" fmla="*/ 435795 w 642036"/>
                    <a:gd name="connsiteY60" fmla="*/ 228600 h 753427"/>
                    <a:gd name="connsiteX61" fmla="*/ 321495 w 642036"/>
                    <a:gd name="connsiteY61" fmla="*/ 342900 h 753427"/>
                    <a:gd name="connsiteX62" fmla="*/ 207195 w 642036"/>
                    <a:gd name="connsiteY62" fmla="*/ 237173 h 753427"/>
                    <a:gd name="connsiteX63" fmla="*/ 245295 w 642036"/>
                    <a:gd name="connsiteY63" fmla="*/ 408623 h 753427"/>
                    <a:gd name="connsiteX64" fmla="*/ 264345 w 642036"/>
                    <a:gd name="connsiteY64" fmla="*/ 370523 h 753427"/>
                    <a:gd name="connsiteX65" fmla="*/ 264345 w 642036"/>
                    <a:gd name="connsiteY65" fmla="*/ 369570 h 753427"/>
                    <a:gd name="connsiteX66" fmla="*/ 378645 w 642036"/>
                    <a:gd name="connsiteY66" fmla="*/ 369570 h 753427"/>
                    <a:gd name="connsiteX67" fmla="*/ 378645 w 642036"/>
                    <a:gd name="connsiteY67" fmla="*/ 370523 h 753427"/>
                    <a:gd name="connsiteX68" fmla="*/ 396742 w 642036"/>
                    <a:gd name="connsiteY68" fmla="*/ 408623 h 753427"/>
                    <a:gd name="connsiteX69" fmla="*/ 320542 w 642036"/>
                    <a:gd name="connsiteY69" fmla="*/ 419100 h 753427"/>
                    <a:gd name="connsiteX70" fmla="*/ 245295 w 642036"/>
                    <a:gd name="connsiteY70" fmla="*/ 408623 h 7534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</a:cxnLst>
                  <a:rect l="l" t="t" r="r" b="b"/>
                  <a:pathLst>
                    <a:path w="642036" h="753427">
                      <a:moveTo>
                        <a:pt x="456750" y="434340"/>
                      </a:moveTo>
                      <a:cubicBezTo>
                        <a:pt x="496755" y="448628"/>
                        <a:pt x="534855" y="464820"/>
                        <a:pt x="566287" y="490538"/>
                      </a:cubicBezTo>
                      <a:cubicBezTo>
                        <a:pt x="579622" y="501015"/>
                        <a:pt x="587242" y="516255"/>
                        <a:pt x="587242" y="533400"/>
                      </a:cubicBezTo>
                      <a:lnTo>
                        <a:pt x="604387" y="681038"/>
                      </a:lnTo>
                      <a:cubicBezTo>
                        <a:pt x="605340" y="687705"/>
                        <a:pt x="602482" y="694373"/>
                        <a:pt x="596767" y="698183"/>
                      </a:cubicBezTo>
                      <a:lnTo>
                        <a:pt x="596767" y="698183"/>
                      </a:lnTo>
                      <a:cubicBezTo>
                        <a:pt x="580575" y="708660"/>
                        <a:pt x="563430" y="717233"/>
                        <a:pt x="545332" y="722948"/>
                      </a:cubicBezTo>
                      <a:lnTo>
                        <a:pt x="545332" y="753428"/>
                      </a:lnTo>
                      <a:lnTo>
                        <a:pt x="571050" y="753428"/>
                      </a:lnTo>
                      <a:cubicBezTo>
                        <a:pt x="587242" y="746760"/>
                        <a:pt x="603435" y="739140"/>
                        <a:pt x="617722" y="729615"/>
                      </a:cubicBezTo>
                      <a:lnTo>
                        <a:pt x="617722" y="729615"/>
                      </a:lnTo>
                      <a:cubicBezTo>
                        <a:pt x="634867" y="718185"/>
                        <a:pt x="644392" y="697230"/>
                        <a:pt x="641535" y="676275"/>
                      </a:cubicBezTo>
                      <a:lnTo>
                        <a:pt x="626295" y="532448"/>
                      </a:lnTo>
                      <a:cubicBezTo>
                        <a:pt x="625342" y="504825"/>
                        <a:pt x="612960" y="479108"/>
                        <a:pt x="591052" y="461963"/>
                      </a:cubicBezTo>
                      <a:cubicBezTo>
                        <a:pt x="555810" y="432435"/>
                        <a:pt x="513900" y="414338"/>
                        <a:pt x="470085" y="399098"/>
                      </a:cubicBezTo>
                      <a:lnTo>
                        <a:pt x="423412" y="380048"/>
                      </a:lnTo>
                      <a:cubicBezTo>
                        <a:pt x="419602" y="378143"/>
                        <a:pt x="417697" y="375285"/>
                        <a:pt x="417697" y="371475"/>
                      </a:cubicBezTo>
                      <a:lnTo>
                        <a:pt x="417697" y="348615"/>
                      </a:lnTo>
                      <a:cubicBezTo>
                        <a:pt x="453892" y="320040"/>
                        <a:pt x="474847" y="276225"/>
                        <a:pt x="474847" y="229552"/>
                      </a:cubicBezTo>
                      <a:lnTo>
                        <a:pt x="474847" y="195263"/>
                      </a:lnTo>
                      <a:cubicBezTo>
                        <a:pt x="480562" y="199073"/>
                        <a:pt x="487230" y="200025"/>
                        <a:pt x="493897" y="200978"/>
                      </a:cubicBezTo>
                      <a:lnTo>
                        <a:pt x="477705" y="153353"/>
                      </a:lnTo>
                      <a:cubicBezTo>
                        <a:pt x="475800" y="146685"/>
                        <a:pt x="473895" y="140018"/>
                        <a:pt x="472942" y="133350"/>
                      </a:cubicBezTo>
                      <a:cubicBezTo>
                        <a:pt x="465322" y="79057"/>
                        <a:pt x="432937" y="40958"/>
                        <a:pt x="388170" y="17145"/>
                      </a:cubicBezTo>
                      <a:cubicBezTo>
                        <a:pt x="384360" y="15240"/>
                        <a:pt x="379597" y="15240"/>
                        <a:pt x="375787" y="18097"/>
                      </a:cubicBezTo>
                      <a:lnTo>
                        <a:pt x="367215" y="24765"/>
                      </a:lnTo>
                      <a:lnTo>
                        <a:pt x="357690" y="11430"/>
                      </a:lnTo>
                      <a:cubicBezTo>
                        <a:pt x="354832" y="7620"/>
                        <a:pt x="351022" y="3810"/>
                        <a:pt x="346260" y="2858"/>
                      </a:cubicBezTo>
                      <a:cubicBezTo>
                        <a:pt x="337687" y="953"/>
                        <a:pt x="329115" y="0"/>
                        <a:pt x="320542" y="0"/>
                      </a:cubicBezTo>
                      <a:cubicBezTo>
                        <a:pt x="245295" y="0"/>
                        <a:pt x="182430" y="59055"/>
                        <a:pt x="169095" y="136208"/>
                      </a:cubicBezTo>
                      <a:lnTo>
                        <a:pt x="169095" y="142875"/>
                      </a:lnTo>
                      <a:lnTo>
                        <a:pt x="169095" y="142875"/>
                      </a:lnTo>
                      <a:lnTo>
                        <a:pt x="169095" y="159068"/>
                      </a:lnTo>
                      <a:cubicBezTo>
                        <a:pt x="169095" y="180023"/>
                        <a:pt x="165285" y="200025"/>
                        <a:pt x="156712" y="219075"/>
                      </a:cubicBezTo>
                      <a:lnTo>
                        <a:pt x="140520" y="257175"/>
                      </a:lnTo>
                      <a:cubicBezTo>
                        <a:pt x="140520" y="257175"/>
                        <a:pt x="151950" y="254318"/>
                        <a:pt x="171000" y="248602"/>
                      </a:cubicBezTo>
                      <a:cubicBezTo>
                        <a:pt x="175762" y="287655"/>
                        <a:pt x="195765" y="322898"/>
                        <a:pt x="226245" y="346710"/>
                      </a:cubicBezTo>
                      <a:lnTo>
                        <a:pt x="226245" y="370523"/>
                      </a:lnTo>
                      <a:cubicBezTo>
                        <a:pt x="226245" y="374333"/>
                        <a:pt x="224340" y="378143"/>
                        <a:pt x="220530" y="379095"/>
                      </a:cubicBezTo>
                      <a:lnTo>
                        <a:pt x="173857" y="398145"/>
                      </a:lnTo>
                      <a:cubicBezTo>
                        <a:pt x="130042" y="413385"/>
                        <a:pt x="88132" y="431483"/>
                        <a:pt x="52890" y="461010"/>
                      </a:cubicBezTo>
                      <a:cubicBezTo>
                        <a:pt x="30982" y="478155"/>
                        <a:pt x="17647" y="503873"/>
                        <a:pt x="16695" y="531495"/>
                      </a:cubicBezTo>
                      <a:lnTo>
                        <a:pt x="502" y="676275"/>
                      </a:lnTo>
                      <a:cubicBezTo>
                        <a:pt x="-2355" y="697230"/>
                        <a:pt x="7170" y="718185"/>
                        <a:pt x="24315" y="729615"/>
                      </a:cubicBezTo>
                      <a:cubicBezTo>
                        <a:pt x="38602" y="739140"/>
                        <a:pt x="54795" y="746760"/>
                        <a:pt x="70987" y="753428"/>
                      </a:cubicBezTo>
                      <a:lnTo>
                        <a:pt x="97657" y="753428"/>
                      </a:lnTo>
                      <a:lnTo>
                        <a:pt x="97657" y="723900"/>
                      </a:lnTo>
                      <a:cubicBezTo>
                        <a:pt x="79560" y="717233"/>
                        <a:pt x="62415" y="709613"/>
                        <a:pt x="46222" y="699135"/>
                      </a:cubicBezTo>
                      <a:cubicBezTo>
                        <a:pt x="40507" y="695325"/>
                        <a:pt x="37650" y="688658"/>
                        <a:pt x="38602" y="681990"/>
                      </a:cubicBezTo>
                      <a:lnTo>
                        <a:pt x="54795" y="535305"/>
                      </a:lnTo>
                      <a:lnTo>
                        <a:pt x="54795" y="533400"/>
                      </a:lnTo>
                      <a:cubicBezTo>
                        <a:pt x="54795" y="516255"/>
                        <a:pt x="63367" y="501015"/>
                        <a:pt x="76702" y="490538"/>
                      </a:cubicBezTo>
                      <a:cubicBezTo>
                        <a:pt x="108135" y="464820"/>
                        <a:pt x="146235" y="448628"/>
                        <a:pt x="186240" y="434340"/>
                      </a:cubicBezTo>
                      <a:lnTo>
                        <a:pt x="201480" y="429578"/>
                      </a:lnTo>
                      <a:cubicBezTo>
                        <a:pt x="229102" y="446723"/>
                        <a:pt x="272917" y="457200"/>
                        <a:pt x="321495" y="457200"/>
                      </a:cubicBezTo>
                      <a:cubicBezTo>
                        <a:pt x="370072" y="457200"/>
                        <a:pt x="413887" y="446723"/>
                        <a:pt x="442462" y="429578"/>
                      </a:cubicBezTo>
                      <a:lnTo>
                        <a:pt x="456750" y="434340"/>
                      </a:lnTo>
                      <a:close/>
                      <a:moveTo>
                        <a:pt x="207195" y="237173"/>
                      </a:moveTo>
                      <a:cubicBezTo>
                        <a:pt x="271965" y="215265"/>
                        <a:pt x="365310" y="177165"/>
                        <a:pt x="407220" y="123825"/>
                      </a:cubicBezTo>
                      <a:cubicBezTo>
                        <a:pt x="415792" y="137160"/>
                        <a:pt x="425317" y="149543"/>
                        <a:pt x="435795" y="161925"/>
                      </a:cubicBezTo>
                      <a:lnTo>
                        <a:pt x="435795" y="228600"/>
                      </a:lnTo>
                      <a:cubicBezTo>
                        <a:pt x="435795" y="291465"/>
                        <a:pt x="384360" y="342900"/>
                        <a:pt x="321495" y="342900"/>
                      </a:cubicBezTo>
                      <a:cubicBezTo>
                        <a:pt x="261487" y="342900"/>
                        <a:pt x="211957" y="297180"/>
                        <a:pt x="207195" y="237173"/>
                      </a:cubicBezTo>
                      <a:close/>
                      <a:moveTo>
                        <a:pt x="245295" y="408623"/>
                      </a:moveTo>
                      <a:cubicBezTo>
                        <a:pt x="256725" y="400050"/>
                        <a:pt x="264345" y="385763"/>
                        <a:pt x="264345" y="370523"/>
                      </a:cubicBezTo>
                      <a:lnTo>
                        <a:pt x="264345" y="369570"/>
                      </a:lnTo>
                      <a:cubicBezTo>
                        <a:pt x="300540" y="384810"/>
                        <a:pt x="342450" y="384810"/>
                        <a:pt x="378645" y="369570"/>
                      </a:cubicBezTo>
                      <a:lnTo>
                        <a:pt x="378645" y="370523"/>
                      </a:lnTo>
                      <a:cubicBezTo>
                        <a:pt x="378645" y="384810"/>
                        <a:pt x="385312" y="399098"/>
                        <a:pt x="396742" y="408623"/>
                      </a:cubicBezTo>
                      <a:cubicBezTo>
                        <a:pt x="371977" y="416243"/>
                        <a:pt x="346260" y="420053"/>
                        <a:pt x="320542" y="419100"/>
                      </a:cubicBezTo>
                      <a:cubicBezTo>
                        <a:pt x="295777" y="419100"/>
                        <a:pt x="270060" y="415290"/>
                        <a:pt x="245295" y="408623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828754" hangingPunct="1">
                    <a:lnSpc>
                      <a:spcPct val="100000"/>
                    </a:lnSpc>
                    <a:defRPr/>
                  </a:pPr>
                  <a:endParaRPr lang="en-US" sz="3600" b="0" kern="1200" cap="none" spc="0">
                    <a:latin typeface="Calibri" panose="020F0502020204030204"/>
                  </a:endParaRPr>
                </a:p>
              </p:txBody>
            </p:sp>
            <p:sp>
              <p:nvSpPr>
                <p:cNvPr id="328" name="Freeform: Shape 327">
                  <a:extLst>
                    <a:ext uri="{FF2B5EF4-FFF2-40B4-BE49-F238E27FC236}">
                      <a16:creationId xmlns:a16="http://schemas.microsoft.com/office/drawing/2014/main" id="{9A224502-8E76-46C5-A105-D77A530D02D2}"/>
                    </a:ext>
                  </a:extLst>
                </p:cNvPr>
                <p:cNvSpPr/>
                <p:nvPr/>
              </p:nvSpPr>
              <p:spPr>
                <a:xfrm>
                  <a:off x="6406349" y="3449327"/>
                  <a:ext cx="555307" cy="297180"/>
                </a:xfrm>
                <a:custGeom>
                  <a:avLst/>
                  <a:gdLst>
                    <a:gd name="connsiteX0" fmla="*/ 482918 w 555307"/>
                    <a:gd name="connsiteY0" fmla="*/ 23813 h 297180"/>
                    <a:gd name="connsiteX1" fmla="*/ 459105 w 555307"/>
                    <a:gd name="connsiteY1" fmla="*/ 0 h 297180"/>
                    <a:gd name="connsiteX2" fmla="*/ 459105 w 555307"/>
                    <a:gd name="connsiteY2" fmla="*/ 0 h 297180"/>
                    <a:gd name="connsiteX3" fmla="*/ 96203 w 555307"/>
                    <a:gd name="connsiteY3" fmla="*/ 0 h 297180"/>
                    <a:gd name="connsiteX4" fmla="*/ 72390 w 555307"/>
                    <a:gd name="connsiteY4" fmla="*/ 23813 h 297180"/>
                    <a:gd name="connsiteX5" fmla="*/ 72390 w 555307"/>
                    <a:gd name="connsiteY5" fmla="*/ 23813 h 297180"/>
                    <a:gd name="connsiteX6" fmla="*/ 72390 w 555307"/>
                    <a:gd name="connsiteY6" fmla="*/ 260985 h 297180"/>
                    <a:gd name="connsiteX7" fmla="*/ 0 w 555307"/>
                    <a:gd name="connsiteY7" fmla="*/ 260985 h 297180"/>
                    <a:gd name="connsiteX8" fmla="*/ 0 w 555307"/>
                    <a:gd name="connsiteY8" fmla="*/ 273368 h 297180"/>
                    <a:gd name="connsiteX9" fmla="*/ 23813 w 555307"/>
                    <a:gd name="connsiteY9" fmla="*/ 297180 h 297180"/>
                    <a:gd name="connsiteX10" fmla="*/ 531495 w 555307"/>
                    <a:gd name="connsiteY10" fmla="*/ 297180 h 297180"/>
                    <a:gd name="connsiteX11" fmla="*/ 555308 w 555307"/>
                    <a:gd name="connsiteY11" fmla="*/ 273368 h 297180"/>
                    <a:gd name="connsiteX12" fmla="*/ 555308 w 555307"/>
                    <a:gd name="connsiteY12" fmla="*/ 260985 h 297180"/>
                    <a:gd name="connsiteX13" fmla="*/ 482918 w 555307"/>
                    <a:gd name="connsiteY13" fmla="*/ 260985 h 297180"/>
                    <a:gd name="connsiteX14" fmla="*/ 482918 w 555307"/>
                    <a:gd name="connsiteY14" fmla="*/ 23813 h 297180"/>
                    <a:gd name="connsiteX15" fmla="*/ 227648 w 555307"/>
                    <a:gd name="connsiteY15" fmla="*/ 180975 h 297180"/>
                    <a:gd name="connsiteX16" fmla="*/ 214313 w 555307"/>
                    <a:gd name="connsiteY16" fmla="*/ 194310 h 297180"/>
                    <a:gd name="connsiteX17" fmla="*/ 160973 w 555307"/>
                    <a:gd name="connsiteY17" fmla="*/ 140970 h 297180"/>
                    <a:gd name="connsiteX18" fmla="*/ 214313 w 555307"/>
                    <a:gd name="connsiteY18" fmla="*/ 87630 h 297180"/>
                    <a:gd name="connsiteX19" fmla="*/ 227648 w 555307"/>
                    <a:gd name="connsiteY19" fmla="*/ 100965 h 297180"/>
                    <a:gd name="connsiteX20" fmla="*/ 187642 w 555307"/>
                    <a:gd name="connsiteY20" fmla="*/ 140970 h 297180"/>
                    <a:gd name="connsiteX21" fmla="*/ 227648 w 555307"/>
                    <a:gd name="connsiteY21" fmla="*/ 180975 h 297180"/>
                    <a:gd name="connsiteX22" fmla="*/ 263843 w 555307"/>
                    <a:gd name="connsiteY22" fmla="*/ 200978 h 297180"/>
                    <a:gd name="connsiteX23" fmla="*/ 246698 w 555307"/>
                    <a:gd name="connsiteY23" fmla="*/ 193358 h 297180"/>
                    <a:gd name="connsiteX24" fmla="*/ 291465 w 555307"/>
                    <a:gd name="connsiteY24" fmla="*/ 85725 h 297180"/>
                    <a:gd name="connsiteX25" fmla="*/ 308610 w 555307"/>
                    <a:gd name="connsiteY25" fmla="*/ 93345 h 297180"/>
                    <a:gd name="connsiteX26" fmla="*/ 263843 w 555307"/>
                    <a:gd name="connsiteY26" fmla="*/ 200978 h 297180"/>
                    <a:gd name="connsiteX27" fmla="*/ 340043 w 555307"/>
                    <a:gd name="connsiteY27" fmla="*/ 195263 h 297180"/>
                    <a:gd name="connsiteX28" fmla="*/ 326708 w 555307"/>
                    <a:gd name="connsiteY28" fmla="*/ 181928 h 297180"/>
                    <a:gd name="connsiteX29" fmla="*/ 366713 w 555307"/>
                    <a:gd name="connsiteY29" fmla="*/ 141922 h 297180"/>
                    <a:gd name="connsiteX30" fmla="*/ 326708 w 555307"/>
                    <a:gd name="connsiteY30" fmla="*/ 101918 h 297180"/>
                    <a:gd name="connsiteX31" fmla="*/ 340043 w 555307"/>
                    <a:gd name="connsiteY31" fmla="*/ 88582 h 297180"/>
                    <a:gd name="connsiteX32" fmla="*/ 393383 w 555307"/>
                    <a:gd name="connsiteY32" fmla="*/ 141922 h 297180"/>
                    <a:gd name="connsiteX33" fmla="*/ 340043 w 555307"/>
                    <a:gd name="connsiteY33" fmla="*/ 195263 h 2971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</a:cxnLst>
                  <a:rect l="l" t="t" r="r" b="b"/>
                  <a:pathLst>
                    <a:path w="555307" h="297180">
                      <a:moveTo>
                        <a:pt x="482918" y="23813"/>
                      </a:moveTo>
                      <a:cubicBezTo>
                        <a:pt x="482918" y="10478"/>
                        <a:pt x="472440" y="0"/>
                        <a:pt x="459105" y="0"/>
                      </a:cubicBezTo>
                      <a:lnTo>
                        <a:pt x="459105" y="0"/>
                      </a:lnTo>
                      <a:lnTo>
                        <a:pt x="96203" y="0"/>
                      </a:lnTo>
                      <a:cubicBezTo>
                        <a:pt x="82868" y="0"/>
                        <a:pt x="72390" y="10478"/>
                        <a:pt x="72390" y="23813"/>
                      </a:cubicBezTo>
                      <a:lnTo>
                        <a:pt x="72390" y="23813"/>
                      </a:lnTo>
                      <a:lnTo>
                        <a:pt x="72390" y="260985"/>
                      </a:lnTo>
                      <a:lnTo>
                        <a:pt x="0" y="260985"/>
                      </a:lnTo>
                      <a:lnTo>
                        <a:pt x="0" y="273368"/>
                      </a:lnTo>
                      <a:cubicBezTo>
                        <a:pt x="0" y="286703"/>
                        <a:pt x="10478" y="297180"/>
                        <a:pt x="23813" y="297180"/>
                      </a:cubicBezTo>
                      <a:lnTo>
                        <a:pt x="531495" y="297180"/>
                      </a:lnTo>
                      <a:cubicBezTo>
                        <a:pt x="544830" y="297180"/>
                        <a:pt x="555308" y="286703"/>
                        <a:pt x="555308" y="273368"/>
                      </a:cubicBezTo>
                      <a:lnTo>
                        <a:pt x="555308" y="260985"/>
                      </a:lnTo>
                      <a:lnTo>
                        <a:pt x="482918" y="260985"/>
                      </a:lnTo>
                      <a:lnTo>
                        <a:pt x="482918" y="23813"/>
                      </a:lnTo>
                      <a:close/>
                      <a:moveTo>
                        <a:pt x="227648" y="180975"/>
                      </a:moveTo>
                      <a:lnTo>
                        <a:pt x="214313" y="194310"/>
                      </a:lnTo>
                      <a:lnTo>
                        <a:pt x="160973" y="140970"/>
                      </a:lnTo>
                      <a:lnTo>
                        <a:pt x="214313" y="87630"/>
                      </a:lnTo>
                      <a:lnTo>
                        <a:pt x="227648" y="100965"/>
                      </a:lnTo>
                      <a:lnTo>
                        <a:pt x="187642" y="140970"/>
                      </a:lnTo>
                      <a:lnTo>
                        <a:pt x="227648" y="180975"/>
                      </a:lnTo>
                      <a:close/>
                      <a:moveTo>
                        <a:pt x="263843" y="200978"/>
                      </a:moveTo>
                      <a:lnTo>
                        <a:pt x="246698" y="193358"/>
                      </a:lnTo>
                      <a:lnTo>
                        <a:pt x="291465" y="85725"/>
                      </a:lnTo>
                      <a:lnTo>
                        <a:pt x="308610" y="93345"/>
                      </a:lnTo>
                      <a:lnTo>
                        <a:pt x="263843" y="200978"/>
                      </a:lnTo>
                      <a:close/>
                      <a:moveTo>
                        <a:pt x="340043" y="195263"/>
                      </a:moveTo>
                      <a:lnTo>
                        <a:pt x="326708" y="181928"/>
                      </a:lnTo>
                      <a:lnTo>
                        <a:pt x="366713" y="141922"/>
                      </a:lnTo>
                      <a:lnTo>
                        <a:pt x="326708" y="101918"/>
                      </a:lnTo>
                      <a:lnTo>
                        <a:pt x="340043" y="88582"/>
                      </a:lnTo>
                      <a:lnTo>
                        <a:pt x="393383" y="141922"/>
                      </a:lnTo>
                      <a:lnTo>
                        <a:pt x="340043" y="195263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828754" hangingPunct="1">
                    <a:lnSpc>
                      <a:spcPct val="100000"/>
                    </a:lnSpc>
                    <a:defRPr/>
                  </a:pPr>
                  <a:endParaRPr lang="en-US" sz="3600" b="0" kern="1200" cap="none" spc="0">
                    <a:latin typeface="Calibri" panose="020F0502020204030204"/>
                  </a:endParaRPr>
                </a:p>
              </p:txBody>
            </p:sp>
          </p:grpSp>
          <p:sp>
            <p:nvSpPr>
              <p:cNvPr id="325" name="Rectangle 324">
                <a:extLst>
                  <a:ext uri="{FF2B5EF4-FFF2-40B4-BE49-F238E27FC236}">
                    <a16:creationId xmlns:a16="http://schemas.microsoft.com/office/drawing/2014/main" id="{11484732-CB5B-4125-8690-50A656887D65}"/>
                  </a:ext>
                </a:extLst>
              </p:cNvPr>
              <p:cNvSpPr/>
              <p:nvPr/>
            </p:nvSpPr>
            <p:spPr>
              <a:xfrm>
                <a:off x="6500813" y="3495675"/>
                <a:ext cx="366712" cy="176213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828754" hangingPunct="1">
                  <a:lnSpc>
                    <a:spcPct val="100000"/>
                  </a:lnSpc>
                  <a:defRPr/>
                </a:pPr>
                <a:endParaRPr lang="en-US" sz="3600" b="0" kern="1200" cap="none" spc="0">
                  <a:solidFill>
                    <a:srgbClr val="FFFFFF"/>
                  </a:solidFill>
                  <a:latin typeface="Calibri" panose="020F0502020204030204"/>
                </a:endParaRPr>
              </a:p>
            </p:txBody>
          </p:sp>
          <p:sp>
            <p:nvSpPr>
              <p:cNvPr id="326" name="TextBox 325">
                <a:extLst>
                  <a:ext uri="{FF2B5EF4-FFF2-40B4-BE49-F238E27FC236}">
                    <a16:creationId xmlns:a16="http://schemas.microsoft.com/office/drawing/2014/main" id="{331FCCCB-FBD3-4A11-8CE0-52168797308B}"/>
                  </a:ext>
                </a:extLst>
              </p:cNvPr>
              <p:cNvSpPr txBox="1"/>
              <p:nvPr/>
            </p:nvSpPr>
            <p:spPr>
              <a:xfrm>
                <a:off x="6393917" y="3463584"/>
                <a:ext cx="552449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1828754" hangingPunct="1">
                  <a:lnSpc>
                    <a:spcPct val="100000"/>
                  </a:lnSpc>
                  <a:defRPr/>
                </a:pPr>
                <a:r>
                  <a:rPr lang="en-US" sz="2000" b="0" kern="1200" cap="none" spc="0">
                    <a:solidFill>
                      <a:srgbClr val="000000"/>
                    </a:solidFill>
                    <a:latin typeface="Calibri" panose="020F0502020204030204"/>
                  </a:rPr>
                  <a:t>.NET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884232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.NET MAUI App Architecture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3E31D55-B02D-451E-A2CB-2888FFE99254}"/>
              </a:ext>
            </a:extLst>
          </p:cNvPr>
          <p:cNvGrpSpPr/>
          <p:nvPr/>
        </p:nvGrpSpPr>
        <p:grpSpPr>
          <a:xfrm>
            <a:off x="3499358" y="4083744"/>
            <a:ext cx="17385284" cy="7565386"/>
            <a:chOff x="2129189" y="1858210"/>
            <a:chExt cx="8692642" cy="3782693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9BC8B635-FB17-44A6-97FC-FD89E8381341}"/>
                </a:ext>
              </a:extLst>
            </p:cNvPr>
            <p:cNvSpPr/>
            <p:nvPr/>
          </p:nvSpPr>
          <p:spPr bwMode="auto">
            <a:xfrm>
              <a:off x="2129190" y="2793639"/>
              <a:ext cx="2112951" cy="591366"/>
            </a:xfrm>
            <a:prstGeom prst="rect">
              <a:avLst/>
            </a:prstGeom>
            <a:solidFill>
              <a:schemeClr val="accent3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179274" tIns="179274" rIns="67236" bIns="67236" rtlCol="0" anchor="b" anchorCtr="0"/>
            <a:lstStyle/>
            <a:p>
              <a:pPr algn="ctr" defTabSz="1828014" hangingPunct="1">
                <a:lnSpc>
                  <a:spcPct val="100000"/>
                </a:lnSpc>
                <a:defRPr/>
              </a:pPr>
              <a:r>
                <a:rPr lang="en-US" sz="1568" cap="none" spc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Calibri" panose="020F0502020204030204"/>
                  <a:ea typeface="Segoe UI" pitchFamily="34" charset="0"/>
                  <a:cs typeface="Segoe UI" pitchFamily="34" charset="0"/>
                  <a:sym typeface="Segoe UI"/>
                </a:rPr>
                <a:t> 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BF03950-5621-4AE4-B750-1D944D3F1C05}"/>
                </a:ext>
              </a:extLst>
            </p:cNvPr>
            <p:cNvSpPr/>
            <p:nvPr/>
          </p:nvSpPr>
          <p:spPr bwMode="auto">
            <a:xfrm>
              <a:off x="6521106" y="2781634"/>
              <a:ext cx="2117505" cy="591366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179274" tIns="179274" rIns="67236" bIns="67236" rtlCol="0" anchor="b" anchorCtr="0"/>
            <a:lstStyle/>
            <a:p>
              <a:pPr algn="ctr" defTabSz="1828014" hangingPunct="1">
                <a:lnSpc>
                  <a:spcPct val="100000"/>
                </a:lnSpc>
                <a:defRPr/>
              </a:pPr>
              <a:r>
                <a:rPr lang="en-US" sz="1568" cap="none" spc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Calibri" panose="020F0502020204030204"/>
                  <a:ea typeface="Segoe UI" pitchFamily="34" charset="0"/>
                  <a:cs typeface="Segoe UI" pitchFamily="34" charset="0"/>
                  <a:sym typeface="Segoe UI"/>
                </a:rPr>
                <a:t> 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72DD7136-07DC-4B16-AD4E-5E4E59CFC5DC}"/>
                </a:ext>
              </a:extLst>
            </p:cNvPr>
            <p:cNvSpPr/>
            <p:nvPr/>
          </p:nvSpPr>
          <p:spPr bwMode="auto">
            <a:xfrm>
              <a:off x="4328680" y="2777480"/>
              <a:ext cx="2108483" cy="591366"/>
            </a:xfrm>
            <a:prstGeom prst="rect">
              <a:avLst/>
            </a:prstGeom>
            <a:solidFill>
              <a:srgbClr val="77D065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179274" tIns="179274" rIns="67236" bIns="67236" rtlCol="0" anchor="b" anchorCtr="0"/>
            <a:lstStyle/>
            <a:p>
              <a:pPr algn="ctr" defTabSz="1828014" hangingPunct="1">
                <a:lnSpc>
                  <a:spcPct val="100000"/>
                </a:lnSpc>
                <a:defRPr/>
              </a:pPr>
              <a:r>
                <a:rPr lang="en-US" sz="1568" cap="none" spc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Calibri" panose="020F0502020204030204"/>
                  <a:ea typeface="Segoe UI" pitchFamily="34" charset="0"/>
                  <a:cs typeface="Segoe UI" pitchFamily="34" charset="0"/>
                  <a:sym typeface="Segoe UI"/>
                </a:rPr>
                <a:t> </a:t>
              </a:r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0497DD9B-61F2-48A5-A62D-8913FD4AB0DE}"/>
                </a:ext>
              </a:extLst>
            </p:cNvPr>
            <p:cNvGrpSpPr/>
            <p:nvPr/>
          </p:nvGrpSpPr>
          <p:grpSpPr>
            <a:xfrm>
              <a:off x="5008214" y="1858210"/>
              <a:ext cx="787267" cy="787267"/>
              <a:chOff x="11434337" y="2930084"/>
              <a:chExt cx="1574643" cy="1574643"/>
            </a:xfrm>
            <a:solidFill>
              <a:srgbClr val="77D065"/>
            </a:solidFill>
          </p:grpSpPr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1D2997DD-6523-438F-BA08-41BA3D802A2E}"/>
                  </a:ext>
                </a:extLst>
              </p:cNvPr>
              <p:cNvSpPr/>
              <p:nvPr/>
            </p:nvSpPr>
            <p:spPr bwMode="auto">
              <a:xfrm>
                <a:off x="11434337" y="2930084"/>
                <a:ext cx="1574643" cy="1574643"/>
              </a:xfrm>
              <a:prstGeom prst="ellipse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179274" tIns="179274" rIns="67236" bIns="67236" rtlCol="0" anchor="b" anchorCtr="0"/>
              <a:lstStyle/>
              <a:p>
                <a:pPr algn="ctr" defTabSz="1828014" hangingPunct="1">
                  <a:lnSpc>
                    <a:spcPct val="100000"/>
                  </a:lnSpc>
                  <a:defRPr/>
                </a:pPr>
                <a:endParaRPr lang="en-US" sz="1568" cap="none" spc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Calibri" panose="020F0502020204030204"/>
                  <a:ea typeface="Segoe UI" pitchFamily="34" charset="0"/>
                  <a:cs typeface="Segoe UI" pitchFamily="34" charset="0"/>
                  <a:sym typeface="Segoe UI"/>
                </a:endParaRPr>
              </a:p>
            </p:txBody>
          </p:sp>
          <p:pic>
            <p:nvPicPr>
              <p:cNvPr id="29" name="Picture 28">
                <a:extLst>
                  <a:ext uri="{FF2B5EF4-FFF2-40B4-BE49-F238E27FC236}">
                    <a16:creationId xmlns:a16="http://schemas.microsoft.com/office/drawing/2014/main" id="{212B1732-169B-4891-BE6C-73D1C6E431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884585" y="3297434"/>
                <a:ext cx="674145" cy="810875"/>
              </a:xfrm>
              <a:prstGeom prst="rect">
                <a:avLst/>
              </a:prstGeom>
              <a:grpFill/>
            </p:spPr>
          </p:pic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02E50683-1C21-400A-8EEE-AD2D279C6BCF}"/>
                </a:ext>
              </a:extLst>
            </p:cNvPr>
            <p:cNvGrpSpPr/>
            <p:nvPr/>
          </p:nvGrpSpPr>
          <p:grpSpPr>
            <a:xfrm>
              <a:off x="2810579" y="1869798"/>
              <a:ext cx="787267" cy="787267"/>
              <a:chOff x="3567813" y="1467990"/>
              <a:chExt cx="787322" cy="787322"/>
            </a:xfrm>
            <a:solidFill>
              <a:schemeClr val="accent3"/>
            </a:solidFill>
          </p:grpSpPr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98A0CC03-ADA1-42ED-9C6A-D5A24EA88106}"/>
                  </a:ext>
                </a:extLst>
              </p:cNvPr>
              <p:cNvSpPr/>
              <p:nvPr/>
            </p:nvSpPr>
            <p:spPr bwMode="auto">
              <a:xfrm>
                <a:off x="3567813" y="1467990"/>
                <a:ext cx="787322" cy="787322"/>
              </a:xfrm>
              <a:prstGeom prst="ellipse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179274" tIns="179274" rIns="67236" bIns="67236" rtlCol="0" anchor="b" anchorCtr="0"/>
              <a:lstStyle/>
              <a:p>
                <a:pPr algn="ctr" defTabSz="1828014" hangingPunct="1">
                  <a:lnSpc>
                    <a:spcPct val="100000"/>
                  </a:lnSpc>
                  <a:defRPr/>
                </a:pPr>
                <a:endParaRPr lang="en-US" sz="1568" cap="none" spc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Calibri" panose="020F0502020204030204"/>
                  <a:ea typeface="Segoe UI" pitchFamily="34" charset="0"/>
                  <a:cs typeface="Segoe UI" pitchFamily="34" charset="0"/>
                  <a:sym typeface="Segoe UI"/>
                </a:endParaRPr>
              </a:p>
            </p:txBody>
          </p:sp>
          <p:pic>
            <p:nvPicPr>
              <p:cNvPr id="32" name="Picture 2" descr="http://www.freeiconspng.com/uploads/ios-7-logo-png-14.png">
                <a:extLst>
                  <a:ext uri="{FF2B5EF4-FFF2-40B4-BE49-F238E27FC236}">
                    <a16:creationId xmlns:a16="http://schemas.microsoft.com/office/drawing/2014/main" id="{A74CD741-F189-4DBE-B58D-9CCD64220DD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email">
                <a:lum bright="70000" contrast="-7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724639" y="1707628"/>
                <a:ext cx="498220" cy="313622"/>
              </a:xfrm>
              <a:prstGeom prst="rect">
                <a:avLst/>
              </a:prstGeom>
              <a:grpFill/>
            </p:spPr>
          </p:pic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BB468BE-4289-4A82-955D-25E99D23D543}"/>
                </a:ext>
              </a:extLst>
            </p:cNvPr>
            <p:cNvSpPr txBox="1"/>
            <p:nvPr/>
          </p:nvSpPr>
          <p:spPr>
            <a:xfrm>
              <a:off x="7186225" y="1873961"/>
              <a:ext cx="787267" cy="78726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txBody>
            <a:bodyPr wrap="square" lIns="0" tIns="0" rIns="0" bIns="0" rtlCol="0" anchor="ctr" anchorCtr="0">
              <a:noAutofit/>
            </a:bodyPr>
            <a:lstStyle/>
            <a:p>
              <a:pPr algn="ctr" defTabSz="1828716" hangingPunct="1">
                <a:spcAft>
                  <a:spcPts val="1200"/>
                </a:spcAft>
                <a:defRPr/>
              </a:pPr>
              <a:endParaRPr lang="en-US" sz="4000" b="0" kern="1200" cap="none" spc="0" dirty="0">
                <a:latin typeface="Segoe UI Light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E3B55163-39CF-4A63-9AAA-4FD1F8046E70}"/>
                </a:ext>
              </a:extLst>
            </p:cNvPr>
            <p:cNvSpPr txBox="1"/>
            <p:nvPr/>
          </p:nvSpPr>
          <p:spPr>
            <a:xfrm>
              <a:off x="2833612" y="2797088"/>
              <a:ext cx="742004" cy="627844"/>
            </a:xfrm>
            <a:prstGeom prst="rect">
              <a:avLst/>
            </a:prstGeom>
            <a:noFill/>
          </p:spPr>
          <p:txBody>
            <a:bodyPr wrap="none" lIns="365734" tIns="292588" rIns="365734" bIns="292588" rtlCol="0">
              <a:spAutoFit/>
            </a:bodyPr>
            <a:lstStyle/>
            <a:p>
              <a:pPr defTabSz="1828716" hangingPunct="1">
                <a:spcAft>
                  <a:spcPts val="1200"/>
                </a:spcAft>
              </a:pPr>
              <a:r>
                <a:rPr lang="en-US" sz="4800" b="0" kern="1200" cap="none" spc="0">
                  <a:latin typeface="Segoe UI"/>
                </a:rPr>
                <a:t>C#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8749B34-916C-4F6F-9A97-1770D80584E7}"/>
                </a:ext>
              </a:extLst>
            </p:cNvPr>
            <p:cNvSpPr txBox="1"/>
            <p:nvPr/>
          </p:nvSpPr>
          <p:spPr>
            <a:xfrm>
              <a:off x="5054305" y="2780929"/>
              <a:ext cx="742004" cy="627844"/>
            </a:xfrm>
            <a:prstGeom prst="rect">
              <a:avLst/>
            </a:prstGeom>
            <a:noFill/>
          </p:spPr>
          <p:txBody>
            <a:bodyPr wrap="none" lIns="365734" tIns="292588" rIns="365734" bIns="292588" rtlCol="0">
              <a:spAutoFit/>
            </a:bodyPr>
            <a:lstStyle/>
            <a:p>
              <a:pPr defTabSz="1828716" hangingPunct="1">
                <a:spcAft>
                  <a:spcPts val="1200"/>
                </a:spcAft>
              </a:pPr>
              <a:r>
                <a:rPr lang="en-US" sz="4800" b="0" kern="1200" cap="none" spc="0">
                  <a:latin typeface="Segoe UI"/>
                </a:rPr>
                <a:t>C#</a:t>
              </a:r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ED48FA2D-BDC6-49D5-A40E-8E1FF03FFC99}"/>
                </a:ext>
              </a:extLst>
            </p:cNvPr>
            <p:cNvGrpSpPr/>
            <p:nvPr/>
          </p:nvGrpSpPr>
          <p:grpSpPr>
            <a:xfrm>
              <a:off x="2129189" y="3480226"/>
              <a:ext cx="8692642" cy="2160677"/>
              <a:chOff x="2892371" y="3279586"/>
              <a:chExt cx="6448375" cy="1705020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E77A636B-0938-4185-B6A7-E4C447B48D7C}"/>
                  </a:ext>
                </a:extLst>
              </p:cNvPr>
              <p:cNvSpPr/>
              <p:nvPr/>
            </p:nvSpPr>
            <p:spPr bwMode="auto">
              <a:xfrm>
                <a:off x="2892372" y="3279586"/>
                <a:ext cx="6410140" cy="1705020"/>
              </a:xfrm>
              <a:prstGeom prst="rect">
                <a:avLst/>
              </a:prstGeom>
              <a:solidFill>
                <a:srgbClr val="3498DB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179274" tIns="179274" rIns="67236" bIns="67236" rtlCol="0" anchor="b" anchorCtr="0"/>
              <a:lstStyle/>
              <a:p>
                <a:pPr algn="ctr" defTabSz="1828014" hangingPunct="1">
                  <a:lnSpc>
                    <a:spcPct val="100000"/>
                  </a:lnSpc>
                  <a:defRPr/>
                </a:pPr>
                <a:r>
                  <a:rPr lang="en-US" sz="1568" cap="none" spc="0">
                    <a:solidFill>
                      <a:srgbClr val="3498DB"/>
                    </a:solidFill>
                    <a:latin typeface="Calibri" panose="020F0502020204030204"/>
                    <a:ea typeface="Segoe UI" pitchFamily="34" charset="0"/>
                    <a:cs typeface="Segoe UI" pitchFamily="34" charset="0"/>
                    <a:sym typeface="Segoe UI"/>
                  </a:rPr>
                  <a:t> 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6FCE0BC-7CBC-4CCA-AFA2-0AF4AC3E6E94}"/>
                  </a:ext>
                </a:extLst>
              </p:cNvPr>
              <p:cNvSpPr txBox="1"/>
              <p:nvPr/>
            </p:nvSpPr>
            <p:spPr>
              <a:xfrm>
                <a:off x="2892371" y="3551162"/>
                <a:ext cx="6448375" cy="957169"/>
              </a:xfrm>
              <a:prstGeom prst="rect">
                <a:avLst/>
              </a:prstGeom>
              <a:noFill/>
            </p:spPr>
            <p:txBody>
              <a:bodyPr wrap="square" lIns="358546" tIns="286836" rIns="358546" bIns="286836" rtlCol="0">
                <a:spAutoFit/>
              </a:bodyPr>
              <a:lstStyle/>
              <a:p>
                <a:pPr algn="ctr" defTabSz="1828144" hangingPunct="1">
                  <a:lnSpc>
                    <a:spcPct val="100000"/>
                  </a:lnSpc>
                  <a:defRPr/>
                </a:pPr>
                <a:r>
                  <a:rPr lang="en-US" sz="8000" cap="none" spc="0" dirty="0">
                    <a:solidFill>
                      <a:prstClr val="white"/>
                    </a:solidFill>
                    <a:latin typeface="Segoe UI Semibold" panose="020B0702040204020203" pitchFamily="34" charset="0"/>
                    <a:sym typeface="Segoe UI"/>
                  </a:rPr>
                  <a:t>Shared Code</a:t>
                </a:r>
              </a:p>
              <a:p>
                <a:pPr algn="ctr" defTabSz="1828144" hangingPunct="1">
                  <a:lnSpc>
                    <a:spcPct val="100000"/>
                  </a:lnSpc>
                  <a:defRPr/>
                </a:pPr>
                <a:r>
                  <a:rPr lang="en-US" sz="4000" cap="none" spc="0" dirty="0">
                    <a:solidFill>
                      <a:prstClr val="white"/>
                    </a:solidFill>
                    <a:latin typeface="Segoe UI Semibold" panose="020B0702040204020203" pitchFamily="34" charset="0"/>
                    <a:sym typeface="Segoe UI"/>
                  </a:rPr>
                  <a:t>UI, Resources, Platform Features, &amp; Business Logic </a:t>
                </a:r>
              </a:p>
            </p:txBody>
          </p:sp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C839CFB-A129-4C78-B340-18878EADE409}"/>
                </a:ext>
              </a:extLst>
            </p:cNvPr>
            <p:cNvSpPr txBox="1"/>
            <p:nvPr/>
          </p:nvSpPr>
          <p:spPr>
            <a:xfrm>
              <a:off x="7251940" y="2797088"/>
              <a:ext cx="742004" cy="627844"/>
            </a:xfrm>
            <a:prstGeom prst="rect">
              <a:avLst/>
            </a:prstGeom>
            <a:noFill/>
          </p:spPr>
          <p:txBody>
            <a:bodyPr wrap="none" lIns="365734" tIns="292588" rIns="365734" bIns="292588" rtlCol="0">
              <a:spAutoFit/>
            </a:bodyPr>
            <a:lstStyle/>
            <a:p>
              <a:pPr defTabSz="1828716" hangingPunct="1">
                <a:spcAft>
                  <a:spcPts val="1200"/>
                </a:spcAft>
              </a:pPr>
              <a:r>
                <a:rPr lang="en-US" sz="4800" b="0" kern="1200" cap="none" spc="0">
                  <a:latin typeface="Segoe UI"/>
                </a:rPr>
                <a:t>C#</a:t>
              </a:r>
            </a:p>
          </p:txBody>
        </p:sp>
        <p:pic>
          <p:nvPicPr>
            <p:cNvPr id="40" name="Picture 2">
              <a:extLst>
                <a:ext uri="{FF2B5EF4-FFF2-40B4-BE49-F238E27FC236}">
                  <a16:creationId xmlns:a16="http://schemas.microsoft.com/office/drawing/2014/main" id="{2E855E86-D387-46B6-9604-50CAD8DFBB8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29675" y="2019749"/>
              <a:ext cx="504982" cy="5049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E03CBFD0-3BDA-41F7-82F5-3A5E5AAAFE90}"/>
                </a:ext>
              </a:extLst>
            </p:cNvPr>
            <p:cNvSpPr/>
            <p:nvPr/>
          </p:nvSpPr>
          <p:spPr bwMode="auto">
            <a:xfrm>
              <a:off x="8704326" y="2793639"/>
              <a:ext cx="2117505" cy="591366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179274" tIns="179274" rIns="67236" bIns="67236" rtlCol="0" anchor="b" anchorCtr="0"/>
            <a:lstStyle/>
            <a:p>
              <a:pPr algn="ctr" defTabSz="1828014" hangingPunct="1">
                <a:lnSpc>
                  <a:spcPct val="100000"/>
                </a:lnSpc>
                <a:defRPr/>
              </a:pPr>
              <a:r>
                <a:rPr lang="en-US" sz="1568" cap="none" spc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Calibri" panose="020F0502020204030204"/>
                  <a:ea typeface="Segoe UI" pitchFamily="34" charset="0"/>
                  <a:cs typeface="Segoe UI" pitchFamily="34" charset="0"/>
                  <a:sym typeface="Segoe UI"/>
                </a:rPr>
                <a:t> 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5F12D706-D138-4EDC-BCD4-1AB939FBFC56}"/>
                </a:ext>
              </a:extLst>
            </p:cNvPr>
            <p:cNvSpPr txBox="1"/>
            <p:nvPr/>
          </p:nvSpPr>
          <p:spPr>
            <a:xfrm>
              <a:off x="9369445" y="1885966"/>
              <a:ext cx="787267" cy="787267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  <p:txBody>
            <a:bodyPr wrap="square" lIns="0" tIns="0" rIns="0" bIns="0" rtlCol="0" anchor="ctr" anchorCtr="0">
              <a:noAutofit/>
            </a:bodyPr>
            <a:lstStyle/>
            <a:p>
              <a:pPr algn="ctr" defTabSz="1828716" hangingPunct="1">
                <a:spcAft>
                  <a:spcPts val="1200"/>
                </a:spcAft>
                <a:defRPr/>
              </a:pPr>
              <a:endParaRPr lang="en-US" sz="4000" b="0" kern="1200" cap="none" spc="0" dirty="0">
                <a:latin typeface="Segoe UI Light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4AE9BE6E-7A62-495E-B131-CAB0F7617432}"/>
                </a:ext>
              </a:extLst>
            </p:cNvPr>
            <p:cNvSpPr txBox="1"/>
            <p:nvPr/>
          </p:nvSpPr>
          <p:spPr>
            <a:xfrm>
              <a:off x="9435160" y="2809093"/>
              <a:ext cx="742004" cy="627844"/>
            </a:xfrm>
            <a:prstGeom prst="rect">
              <a:avLst/>
            </a:prstGeom>
            <a:noFill/>
          </p:spPr>
          <p:txBody>
            <a:bodyPr wrap="none" lIns="365734" tIns="292588" rIns="365734" bIns="292588" rtlCol="0">
              <a:spAutoFit/>
            </a:bodyPr>
            <a:lstStyle/>
            <a:p>
              <a:pPr defTabSz="1828716" hangingPunct="1">
                <a:spcAft>
                  <a:spcPts val="1200"/>
                </a:spcAft>
              </a:pPr>
              <a:r>
                <a:rPr lang="en-US" sz="4800" b="0" kern="1200" cap="none" spc="0">
                  <a:latin typeface="Segoe UI"/>
                </a:rPr>
                <a:t>C#</a:t>
              </a:r>
            </a:p>
          </p:txBody>
        </p:sp>
        <p:grpSp>
          <p:nvGrpSpPr>
            <p:cNvPr id="19" name="Group 42">
              <a:extLst>
                <a:ext uri="{FF2B5EF4-FFF2-40B4-BE49-F238E27FC236}">
                  <a16:creationId xmlns:a16="http://schemas.microsoft.com/office/drawing/2014/main" id="{45B677FD-2BE2-4EB0-8E1D-400AB383AE42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561020" y="2083028"/>
              <a:ext cx="389868" cy="404156"/>
              <a:chOff x="3492" y="1769"/>
              <a:chExt cx="854" cy="864"/>
            </a:xfrm>
            <a:solidFill>
              <a:srgbClr val="FFFFFF"/>
            </a:solidFill>
          </p:grpSpPr>
          <p:sp>
            <p:nvSpPr>
              <p:cNvPr id="20" name="Freeform 43">
                <a:extLst>
                  <a:ext uri="{FF2B5EF4-FFF2-40B4-BE49-F238E27FC236}">
                    <a16:creationId xmlns:a16="http://schemas.microsoft.com/office/drawing/2014/main" id="{B710F16F-5FFA-4DB4-9CE2-9E33C07355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72" y="1769"/>
                <a:ext cx="474" cy="413"/>
              </a:xfrm>
              <a:custGeom>
                <a:avLst/>
                <a:gdLst>
                  <a:gd name="T0" fmla="*/ 0 w 474"/>
                  <a:gd name="T1" fmla="*/ 413 h 413"/>
                  <a:gd name="T2" fmla="*/ 474 w 474"/>
                  <a:gd name="T3" fmla="*/ 413 h 413"/>
                  <a:gd name="T4" fmla="*/ 474 w 474"/>
                  <a:gd name="T5" fmla="*/ 0 h 413"/>
                  <a:gd name="T6" fmla="*/ 0 w 474"/>
                  <a:gd name="T7" fmla="*/ 69 h 413"/>
                  <a:gd name="T8" fmla="*/ 0 w 474"/>
                  <a:gd name="T9" fmla="*/ 413 h 4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74" h="413">
                    <a:moveTo>
                      <a:pt x="0" y="413"/>
                    </a:moveTo>
                    <a:lnTo>
                      <a:pt x="474" y="413"/>
                    </a:lnTo>
                    <a:lnTo>
                      <a:pt x="474" y="0"/>
                    </a:lnTo>
                    <a:lnTo>
                      <a:pt x="0" y="69"/>
                    </a:lnTo>
                    <a:lnTo>
                      <a:pt x="0" y="4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79260" tIns="89628" rIns="179260" bIns="89628" numCol="1" anchor="t" anchorCtr="0" compatLnSpc="1">
                <a:prstTxWarp prst="textNoShape">
                  <a:avLst/>
                </a:prstTxWarp>
              </a:bodyPr>
              <a:lstStyle/>
              <a:p>
                <a:pPr defTabSz="1828450" hangingPunct="1">
                  <a:lnSpc>
                    <a:spcPct val="100000"/>
                  </a:lnSpc>
                  <a:defRPr/>
                </a:pPr>
                <a:endParaRPr lang="en-US" sz="3530" b="0" cap="none" spc="0">
                  <a:gradFill>
                    <a:gsLst>
                      <a:gs pos="1333">
                        <a:prstClr val="white"/>
                      </a:gs>
                      <a:gs pos="8000">
                        <a:prstClr val="white"/>
                      </a:gs>
                    </a:gsLst>
                    <a:lin ang="5400000" scaled="0"/>
                  </a:gra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37" name="Freeform 44">
                <a:extLst>
                  <a:ext uri="{FF2B5EF4-FFF2-40B4-BE49-F238E27FC236}">
                    <a16:creationId xmlns:a16="http://schemas.microsoft.com/office/drawing/2014/main" id="{35DE86C6-10F1-42E2-9525-1644E5F4F8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92" y="1844"/>
                <a:ext cx="345" cy="338"/>
              </a:xfrm>
              <a:custGeom>
                <a:avLst/>
                <a:gdLst>
                  <a:gd name="T0" fmla="*/ 345 w 345"/>
                  <a:gd name="T1" fmla="*/ 338 h 338"/>
                  <a:gd name="T2" fmla="*/ 345 w 345"/>
                  <a:gd name="T3" fmla="*/ 0 h 338"/>
                  <a:gd name="T4" fmla="*/ 0 w 345"/>
                  <a:gd name="T5" fmla="*/ 50 h 338"/>
                  <a:gd name="T6" fmla="*/ 0 w 345"/>
                  <a:gd name="T7" fmla="*/ 338 h 338"/>
                  <a:gd name="T8" fmla="*/ 345 w 345"/>
                  <a:gd name="T9" fmla="*/ 338 h 3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5" h="338">
                    <a:moveTo>
                      <a:pt x="345" y="338"/>
                    </a:moveTo>
                    <a:lnTo>
                      <a:pt x="345" y="0"/>
                    </a:lnTo>
                    <a:lnTo>
                      <a:pt x="0" y="50"/>
                    </a:lnTo>
                    <a:lnTo>
                      <a:pt x="0" y="338"/>
                    </a:lnTo>
                    <a:lnTo>
                      <a:pt x="345" y="33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79260" tIns="89628" rIns="179260" bIns="89628" numCol="1" anchor="t" anchorCtr="0" compatLnSpc="1">
                <a:prstTxWarp prst="textNoShape">
                  <a:avLst/>
                </a:prstTxWarp>
              </a:bodyPr>
              <a:lstStyle/>
              <a:p>
                <a:pPr defTabSz="1828450" hangingPunct="1">
                  <a:lnSpc>
                    <a:spcPct val="100000"/>
                  </a:lnSpc>
                  <a:defRPr/>
                </a:pPr>
                <a:endParaRPr lang="en-US" sz="3530" b="0" cap="none" spc="0">
                  <a:gradFill>
                    <a:gsLst>
                      <a:gs pos="1333">
                        <a:prstClr val="white"/>
                      </a:gs>
                      <a:gs pos="8000">
                        <a:prstClr val="white"/>
                      </a:gs>
                    </a:gsLst>
                    <a:lin ang="5400000" scaled="0"/>
                  </a:gra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38" name="Freeform 45">
                <a:extLst>
                  <a:ext uri="{FF2B5EF4-FFF2-40B4-BE49-F238E27FC236}">
                    <a16:creationId xmlns:a16="http://schemas.microsoft.com/office/drawing/2014/main" id="{2F66ED26-AD30-4FD6-9EB1-8052DAC1AE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92" y="2214"/>
                <a:ext cx="345" cy="345"/>
              </a:xfrm>
              <a:custGeom>
                <a:avLst/>
                <a:gdLst>
                  <a:gd name="T0" fmla="*/ 345 w 345"/>
                  <a:gd name="T1" fmla="*/ 0 h 345"/>
                  <a:gd name="T2" fmla="*/ 0 w 345"/>
                  <a:gd name="T3" fmla="*/ 0 h 345"/>
                  <a:gd name="T4" fmla="*/ 0 w 345"/>
                  <a:gd name="T5" fmla="*/ 294 h 345"/>
                  <a:gd name="T6" fmla="*/ 345 w 345"/>
                  <a:gd name="T7" fmla="*/ 345 h 345"/>
                  <a:gd name="T8" fmla="*/ 345 w 345"/>
                  <a:gd name="T9" fmla="*/ 0 h 3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5" h="345">
                    <a:moveTo>
                      <a:pt x="345" y="0"/>
                    </a:moveTo>
                    <a:lnTo>
                      <a:pt x="0" y="0"/>
                    </a:lnTo>
                    <a:lnTo>
                      <a:pt x="0" y="294"/>
                    </a:lnTo>
                    <a:lnTo>
                      <a:pt x="345" y="345"/>
                    </a:lnTo>
                    <a:lnTo>
                      <a:pt x="34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79260" tIns="89628" rIns="179260" bIns="89628" numCol="1" anchor="t" anchorCtr="0" compatLnSpc="1">
                <a:prstTxWarp prst="textNoShape">
                  <a:avLst/>
                </a:prstTxWarp>
              </a:bodyPr>
              <a:lstStyle/>
              <a:p>
                <a:pPr defTabSz="1828450" hangingPunct="1">
                  <a:lnSpc>
                    <a:spcPct val="100000"/>
                  </a:lnSpc>
                  <a:defRPr/>
                </a:pPr>
                <a:endParaRPr lang="en-US" sz="3530" b="0" cap="none" spc="0">
                  <a:gradFill>
                    <a:gsLst>
                      <a:gs pos="1333">
                        <a:prstClr val="white"/>
                      </a:gs>
                      <a:gs pos="8000">
                        <a:prstClr val="white"/>
                      </a:gs>
                    </a:gsLst>
                    <a:lin ang="5400000" scaled="0"/>
                  </a:gra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39" name="Freeform 46">
                <a:extLst>
                  <a:ext uri="{FF2B5EF4-FFF2-40B4-BE49-F238E27FC236}">
                    <a16:creationId xmlns:a16="http://schemas.microsoft.com/office/drawing/2014/main" id="{4F48703C-218D-4BAB-9537-C7783013B2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72" y="2214"/>
                <a:ext cx="474" cy="419"/>
              </a:xfrm>
              <a:custGeom>
                <a:avLst/>
                <a:gdLst>
                  <a:gd name="T0" fmla="*/ 0 w 474"/>
                  <a:gd name="T1" fmla="*/ 0 h 419"/>
                  <a:gd name="T2" fmla="*/ 0 w 474"/>
                  <a:gd name="T3" fmla="*/ 349 h 419"/>
                  <a:gd name="T4" fmla="*/ 474 w 474"/>
                  <a:gd name="T5" fmla="*/ 419 h 419"/>
                  <a:gd name="T6" fmla="*/ 474 w 474"/>
                  <a:gd name="T7" fmla="*/ 0 h 419"/>
                  <a:gd name="T8" fmla="*/ 0 w 474"/>
                  <a:gd name="T9" fmla="*/ 0 h 4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74" h="419">
                    <a:moveTo>
                      <a:pt x="0" y="0"/>
                    </a:moveTo>
                    <a:lnTo>
                      <a:pt x="0" y="349"/>
                    </a:lnTo>
                    <a:lnTo>
                      <a:pt x="474" y="419"/>
                    </a:lnTo>
                    <a:lnTo>
                      <a:pt x="474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79260" tIns="89628" rIns="179260" bIns="89628" numCol="1" anchor="t" anchorCtr="0" compatLnSpc="1">
                <a:prstTxWarp prst="textNoShape">
                  <a:avLst/>
                </a:prstTxWarp>
              </a:bodyPr>
              <a:lstStyle/>
              <a:p>
                <a:pPr defTabSz="1828450" hangingPunct="1">
                  <a:lnSpc>
                    <a:spcPct val="100000"/>
                  </a:lnSpc>
                  <a:defRPr/>
                </a:pPr>
                <a:endParaRPr lang="en-US" sz="3530" b="0" cap="none" spc="0">
                  <a:gradFill>
                    <a:gsLst>
                      <a:gs pos="1333">
                        <a:prstClr val="white"/>
                      </a:gs>
                      <a:gs pos="8000">
                        <a:prstClr val="white"/>
                      </a:gs>
                    </a:gsLst>
                    <a:lin ang="5400000" scaled="0"/>
                  </a:gra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59403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02E7C0A-9D32-450D-8E12-464F2257BD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21798" y="7587678"/>
            <a:ext cx="1320708" cy="13207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20332C8-4F55-4481-930F-68130F1519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21798" y="5301838"/>
            <a:ext cx="1320708" cy="13207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3">
            <a:extLst>
              <a:ext uri="{FF2B5EF4-FFF2-40B4-BE49-F238E27FC236}">
                <a16:creationId xmlns:a16="http://schemas.microsoft.com/office/drawing/2014/main" id="{72F1AEAA-19E9-4F77-9FA8-CEC8E28A76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98080" y="2883822"/>
            <a:ext cx="10210084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4200">
                <a:solidFill>
                  <a:srgbClr val="000000"/>
                </a:solidFill>
                <a:latin typeface="Gill Sans" pitchFamily="2" charset="0"/>
                <a:ea typeface="ヒラギノ角ゴ ProN W3" pitchFamily="2" charset="-128"/>
                <a:sym typeface="Gill Sans" pitchFamily="2" charset="0"/>
              </a:defRPr>
            </a:lvl1pPr>
            <a:lvl2pPr marL="742950" indent="-285750">
              <a:defRPr sz="4200">
                <a:solidFill>
                  <a:srgbClr val="000000"/>
                </a:solidFill>
                <a:latin typeface="Gill Sans" pitchFamily="2" charset="0"/>
                <a:ea typeface="ヒラギノ角ゴ ProN W3" pitchFamily="2" charset="-128"/>
                <a:sym typeface="Gill Sans" pitchFamily="2" charset="0"/>
              </a:defRPr>
            </a:lvl2pPr>
            <a:lvl3pPr marL="1143000" indent="-228600">
              <a:defRPr sz="4200">
                <a:solidFill>
                  <a:srgbClr val="000000"/>
                </a:solidFill>
                <a:latin typeface="Gill Sans" pitchFamily="2" charset="0"/>
                <a:ea typeface="ヒラギノ角ゴ ProN W3" pitchFamily="2" charset="-128"/>
                <a:sym typeface="Gill Sans" pitchFamily="2" charset="0"/>
              </a:defRPr>
            </a:lvl3pPr>
            <a:lvl4pPr marL="1600200" indent="-228600">
              <a:defRPr sz="4200">
                <a:solidFill>
                  <a:srgbClr val="000000"/>
                </a:solidFill>
                <a:latin typeface="Gill Sans" pitchFamily="2" charset="0"/>
                <a:ea typeface="ヒラギノ角ゴ ProN W3" pitchFamily="2" charset="-128"/>
                <a:sym typeface="Gill Sans" pitchFamily="2" charset="0"/>
              </a:defRPr>
            </a:lvl4pPr>
            <a:lvl5pPr marL="2057400" indent="-228600">
              <a:defRPr sz="4200">
                <a:solidFill>
                  <a:srgbClr val="000000"/>
                </a:solidFill>
                <a:latin typeface="Gill Sans" pitchFamily="2" charset="0"/>
                <a:ea typeface="ヒラギノ角ゴ ProN W3" pitchFamily="2" charset="-128"/>
                <a:sym typeface="Gill Sans" pitchFamily="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pitchFamily="2" charset="0"/>
                <a:ea typeface="ヒラギノ角ゴ ProN W3" pitchFamily="2" charset="-128"/>
                <a:sym typeface="Gill Sans" pitchFamily="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pitchFamily="2" charset="0"/>
                <a:ea typeface="ヒラギノ角ゴ ProN W3" pitchFamily="2" charset="-128"/>
                <a:sym typeface="Gill Sans" pitchFamily="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pitchFamily="2" charset="0"/>
                <a:ea typeface="ヒラギノ角ゴ ProN W3" pitchFamily="2" charset="-128"/>
                <a:sym typeface="Gill Sans" pitchFamily="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pitchFamily="2" charset="0"/>
                <a:ea typeface="ヒラギノ角ゴ ProN W3" pitchFamily="2" charset="-128"/>
                <a:sym typeface="Gill Sans" pitchFamily="2" charset="0"/>
              </a:defRPr>
            </a:lvl9pPr>
          </a:lstStyle>
          <a:p>
            <a:pPr defTabSz="1828716" eaLnBrk="0">
              <a:lnSpc>
                <a:spcPct val="100000"/>
              </a:lnSpc>
              <a:defRPr/>
            </a:pPr>
            <a:r>
              <a:rPr lang="en-US" altLang="en-US" sz="7200" b="0" kern="1200" cap="none" spc="0">
                <a:solidFill>
                  <a:srgbClr val="606E6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Productive environment</a:t>
            </a:r>
          </a:p>
        </p:txBody>
      </p:sp>
      <p:sp>
        <p:nvSpPr>
          <p:cNvPr id="11" name="TextBox 3">
            <a:extLst>
              <a:ext uri="{FF2B5EF4-FFF2-40B4-BE49-F238E27FC236}">
                <a16:creationId xmlns:a16="http://schemas.microsoft.com/office/drawing/2014/main" id="{04C818FD-7B9B-4DD6-9CF9-17CEFF4DBB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98080" y="5301840"/>
            <a:ext cx="9180608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4200">
                <a:solidFill>
                  <a:srgbClr val="000000"/>
                </a:solidFill>
                <a:latin typeface="Gill Sans" pitchFamily="2" charset="0"/>
                <a:ea typeface="ヒラギノ角ゴ ProN W3" pitchFamily="2" charset="-128"/>
                <a:sym typeface="Gill Sans" pitchFamily="2" charset="0"/>
              </a:defRPr>
            </a:lvl1pPr>
            <a:lvl2pPr marL="742950" indent="-285750">
              <a:defRPr sz="4200">
                <a:solidFill>
                  <a:srgbClr val="000000"/>
                </a:solidFill>
                <a:latin typeface="Gill Sans" pitchFamily="2" charset="0"/>
                <a:ea typeface="ヒラギノ角ゴ ProN W3" pitchFamily="2" charset="-128"/>
                <a:sym typeface="Gill Sans" pitchFamily="2" charset="0"/>
              </a:defRPr>
            </a:lvl2pPr>
            <a:lvl3pPr marL="1143000" indent="-228600">
              <a:defRPr sz="4200">
                <a:solidFill>
                  <a:srgbClr val="000000"/>
                </a:solidFill>
                <a:latin typeface="Gill Sans" pitchFamily="2" charset="0"/>
                <a:ea typeface="ヒラギノ角ゴ ProN W3" pitchFamily="2" charset="-128"/>
                <a:sym typeface="Gill Sans" pitchFamily="2" charset="0"/>
              </a:defRPr>
            </a:lvl3pPr>
            <a:lvl4pPr marL="1600200" indent="-228600">
              <a:defRPr sz="4200">
                <a:solidFill>
                  <a:srgbClr val="000000"/>
                </a:solidFill>
                <a:latin typeface="Gill Sans" pitchFamily="2" charset="0"/>
                <a:ea typeface="ヒラギノ角ゴ ProN W3" pitchFamily="2" charset="-128"/>
                <a:sym typeface="Gill Sans" pitchFamily="2" charset="0"/>
              </a:defRPr>
            </a:lvl4pPr>
            <a:lvl5pPr marL="2057400" indent="-228600">
              <a:defRPr sz="4200">
                <a:solidFill>
                  <a:srgbClr val="000000"/>
                </a:solidFill>
                <a:latin typeface="Gill Sans" pitchFamily="2" charset="0"/>
                <a:ea typeface="ヒラギノ角ゴ ProN W3" pitchFamily="2" charset="-128"/>
                <a:sym typeface="Gill Sans" pitchFamily="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pitchFamily="2" charset="0"/>
                <a:ea typeface="ヒラギノ角ゴ ProN W3" pitchFamily="2" charset="-128"/>
                <a:sym typeface="Gill Sans" pitchFamily="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pitchFamily="2" charset="0"/>
                <a:ea typeface="ヒラギノ角ゴ ProN W3" pitchFamily="2" charset="-128"/>
                <a:sym typeface="Gill Sans" pitchFamily="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pitchFamily="2" charset="0"/>
                <a:ea typeface="ヒラギノ角ゴ ProN W3" pitchFamily="2" charset="-128"/>
                <a:sym typeface="Gill Sans" pitchFamily="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pitchFamily="2" charset="0"/>
                <a:ea typeface="ヒラギノ角ゴ ProN W3" pitchFamily="2" charset="-128"/>
                <a:sym typeface="Gill Sans" pitchFamily="2" charset="0"/>
              </a:defRPr>
            </a:lvl9pPr>
          </a:lstStyle>
          <a:p>
            <a:pPr defTabSz="1828716" eaLnBrk="0">
              <a:lnSpc>
                <a:spcPct val="100000"/>
              </a:lnSpc>
              <a:defRPr/>
            </a:pPr>
            <a:r>
              <a:rPr lang="en-US" altLang="en-US" sz="7200" b="0" kern="1200" cap="none" spc="0">
                <a:solidFill>
                  <a:srgbClr val="606E6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Maximize code reuse</a:t>
            </a:r>
          </a:p>
        </p:txBody>
      </p:sp>
      <p:sp>
        <p:nvSpPr>
          <p:cNvPr id="12" name="TextBox 3">
            <a:extLst>
              <a:ext uri="{FF2B5EF4-FFF2-40B4-BE49-F238E27FC236}">
                <a16:creationId xmlns:a16="http://schemas.microsoft.com/office/drawing/2014/main" id="{0E132BF0-CA66-426F-857E-DFEE2EF883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98081" y="7587680"/>
            <a:ext cx="15763826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4200">
                <a:solidFill>
                  <a:srgbClr val="000000"/>
                </a:solidFill>
                <a:latin typeface="Gill Sans" pitchFamily="2" charset="0"/>
                <a:ea typeface="ヒラギノ角ゴ ProN W3" pitchFamily="2" charset="-128"/>
                <a:sym typeface="Gill Sans" pitchFamily="2" charset="0"/>
              </a:defRPr>
            </a:lvl1pPr>
            <a:lvl2pPr marL="742950" indent="-285750">
              <a:defRPr sz="4200">
                <a:solidFill>
                  <a:srgbClr val="000000"/>
                </a:solidFill>
                <a:latin typeface="Gill Sans" pitchFamily="2" charset="0"/>
                <a:ea typeface="ヒラギノ角ゴ ProN W3" pitchFamily="2" charset="-128"/>
                <a:sym typeface="Gill Sans" pitchFamily="2" charset="0"/>
              </a:defRPr>
            </a:lvl2pPr>
            <a:lvl3pPr marL="1143000" indent="-228600">
              <a:defRPr sz="4200">
                <a:solidFill>
                  <a:srgbClr val="000000"/>
                </a:solidFill>
                <a:latin typeface="Gill Sans" pitchFamily="2" charset="0"/>
                <a:ea typeface="ヒラギノ角ゴ ProN W3" pitchFamily="2" charset="-128"/>
                <a:sym typeface="Gill Sans" pitchFamily="2" charset="0"/>
              </a:defRPr>
            </a:lvl3pPr>
            <a:lvl4pPr marL="1600200" indent="-228600">
              <a:defRPr sz="4200">
                <a:solidFill>
                  <a:srgbClr val="000000"/>
                </a:solidFill>
                <a:latin typeface="Gill Sans" pitchFamily="2" charset="0"/>
                <a:ea typeface="ヒラギノ角ゴ ProN W3" pitchFamily="2" charset="-128"/>
                <a:sym typeface="Gill Sans" pitchFamily="2" charset="0"/>
              </a:defRPr>
            </a:lvl4pPr>
            <a:lvl5pPr marL="2057400" indent="-228600">
              <a:defRPr sz="4200">
                <a:solidFill>
                  <a:srgbClr val="000000"/>
                </a:solidFill>
                <a:latin typeface="Gill Sans" pitchFamily="2" charset="0"/>
                <a:ea typeface="ヒラギノ角ゴ ProN W3" pitchFamily="2" charset="-128"/>
                <a:sym typeface="Gill Sans" pitchFamily="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pitchFamily="2" charset="0"/>
                <a:ea typeface="ヒラギノ角ゴ ProN W3" pitchFamily="2" charset="-128"/>
                <a:sym typeface="Gill Sans" pitchFamily="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pitchFamily="2" charset="0"/>
                <a:ea typeface="ヒラギノ角ゴ ProN W3" pitchFamily="2" charset="-128"/>
                <a:sym typeface="Gill Sans" pitchFamily="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pitchFamily="2" charset="0"/>
                <a:ea typeface="ヒラギノ角ゴ ProN W3" pitchFamily="2" charset="-128"/>
                <a:sym typeface="Gill Sans" pitchFamily="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pitchFamily="2" charset="0"/>
                <a:ea typeface="ヒラギノ角ゴ ProN W3" pitchFamily="2" charset="-128"/>
                <a:sym typeface="Gill Sans" pitchFamily="2" charset="0"/>
              </a:defRPr>
            </a:lvl9pPr>
          </a:lstStyle>
          <a:p>
            <a:pPr defTabSz="1828716" eaLnBrk="0">
              <a:lnSpc>
                <a:spcPct val="100000"/>
              </a:lnSpc>
              <a:defRPr/>
            </a:pPr>
            <a:r>
              <a:rPr lang="en-US" altLang="en-US" sz="7200" b="0" kern="1200" cap="none" spc="0">
                <a:solidFill>
                  <a:srgbClr val="606E6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Native performance &amp; integrations</a:t>
            </a:r>
          </a:p>
        </p:txBody>
      </p:sp>
      <p:pic>
        <p:nvPicPr>
          <p:cNvPr id="13" name="Picture 3" descr="TreeCircle.png">
            <a:extLst>
              <a:ext uri="{FF2B5EF4-FFF2-40B4-BE49-F238E27FC236}">
                <a16:creationId xmlns:a16="http://schemas.microsoft.com/office/drawing/2014/main" id="{AF44816D-C9A4-4F64-B051-97821DD3AE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21800" y="2861596"/>
            <a:ext cx="1330232" cy="1339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3">
            <a:extLst>
              <a:ext uri="{FF2B5EF4-FFF2-40B4-BE49-F238E27FC236}">
                <a16:creationId xmlns:a16="http://schemas.microsoft.com/office/drawing/2014/main" id="{F3A43519-325B-4A31-969F-94C9397045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98080" y="9713122"/>
            <a:ext cx="10210084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4200">
                <a:solidFill>
                  <a:srgbClr val="000000"/>
                </a:solidFill>
                <a:latin typeface="Gill Sans" pitchFamily="2" charset="0"/>
                <a:ea typeface="ヒラギノ角ゴ ProN W3" pitchFamily="2" charset="-128"/>
                <a:sym typeface="Gill Sans" pitchFamily="2" charset="0"/>
              </a:defRPr>
            </a:lvl1pPr>
            <a:lvl2pPr marL="742950" indent="-285750">
              <a:defRPr sz="4200">
                <a:solidFill>
                  <a:srgbClr val="000000"/>
                </a:solidFill>
                <a:latin typeface="Gill Sans" pitchFamily="2" charset="0"/>
                <a:ea typeface="ヒラギノ角ゴ ProN W3" pitchFamily="2" charset="-128"/>
                <a:sym typeface="Gill Sans" pitchFamily="2" charset="0"/>
              </a:defRPr>
            </a:lvl2pPr>
            <a:lvl3pPr marL="1143000" indent="-228600">
              <a:defRPr sz="4200">
                <a:solidFill>
                  <a:srgbClr val="000000"/>
                </a:solidFill>
                <a:latin typeface="Gill Sans" pitchFamily="2" charset="0"/>
                <a:ea typeface="ヒラギノ角ゴ ProN W3" pitchFamily="2" charset="-128"/>
                <a:sym typeface="Gill Sans" pitchFamily="2" charset="0"/>
              </a:defRPr>
            </a:lvl3pPr>
            <a:lvl4pPr marL="1600200" indent="-228600">
              <a:defRPr sz="4200">
                <a:solidFill>
                  <a:srgbClr val="000000"/>
                </a:solidFill>
                <a:latin typeface="Gill Sans" pitchFamily="2" charset="0"/>
                <a:ea typeface="ヒラギノ角ゴ ProN W3" pitchFamily="2" charset="-128"/>
                <a:sym typeface="Gill Sans" pitchFamily="2" charset="0"/>
              </a:defRPr>
            </a:lvl4pPr>
            <a:lvl5pPr marL="2057400" indent="-228600">
              <a:defRPr sz="4200">
                <a:solidFill>
                  <a:srgbClr val="000000"/>
                </a:solidFill>
                <a:latin typeface="Gill Sans" pitchFamily="2" charset="0"/>
                <a:ea typeface="ヒラギノ角ゴ ProN W3" pitchFamily="2" charset="-128"/>
                <a:sym typeface="Gill Sans" pitchFamily="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pitchFamily="2" charset="0"/>
                <a:ea typeface="ヒラギノ角ゴ ProN W3" pitchFamily="2" charset="-128"/>
                <a:sym typeface="Gill Sans" pitchFamily="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pitchFamily="2" charset="0"/>
                <a:ea typeface="ヒラギノ角ゴ ProN W3" pitchFamily="2" charset="-128"/>
                <a:sym typeface="Gill Sans" pitchFamily="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pitchFamily="2" charset="0"/>
                <a:ea typeface="ヒラギノ角ゴ ProN W3" pitchFamily="2" charset="-128"/>
                <a:sym typeface="Gill Sans" pitchFamily="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pitchFamily="2" charset="0"/>
                <a:ea typeface="ヒラギノ角ゴ ProN W3" pitchFamily="2" charset="-128"/>
                <a:sym typeface="Gill Sans" pitchFamily="2" charset="0"/>
              </a:defRPr>
            </a:lvl9pPr>
          </a:lstStyle>
          <a:p>
            <a:pPr defTabSz="1828716" eaLnBrk="0">
              <a:lnSpc>
                <a:spcPct val="100000"/>
              </a:lnSpc>
              <a:defRPr/>
            </a:pPr>
            <a:r>
              <a:rPr lang="en-US" altLang="en-US" sz="7200" b="0" kern="1200" cap="none" spc="0">
                <a:solidFill>
                  <a:srgbClr val="606E6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Expansive ecosystem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A6DC1EF-D7AB-49A6-98FF-2A81AE43A111}"/>
              </a:ext>
            </a:extLst>
          </p:cNvPr>
          <p:cNvGrpSpPr/>
          <p:nvPr/>
        </p:nvGrpSpPr>
        <p:grpSpPr>
          <a:xfrm>
            <a:off x="5521800" y="9821112"/>
            <a:ext cx="1330232" cy="1330232"/>
            <a:chOff x="2705100" y="4866111"/>
            <a:chExt cx="665163" cy="665163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B45454CA-71EC-437F-8292-EE0E4F1247FD}"/>
                </a:ext>
              </a:extLst>
            </p:cNvPr>
            <p:cNvSpPr/>
            <p:nvPr/>
          </p:nvSpPr>
          <p:spPr bwMode="auto">
            <a:xfrm>
              <a:off x="2705100" y="4866111"/>
              <a:ext cx="665163" cy="665163"/>
            </a:xfrm>
            <a:prstGeom prst="ellipse">
              <a:avLst/>
            </a:prstGeom>
            <a:solidFill>
              <a:srgbClr val="2C3E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5734" tIns="292588" rIns="365734" bIns="29258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1864858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sz="4800" b="0" kern="1200" cap="none" spc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7" name="Picture 16" descr="Hierarchy">
              <a:extLst>
                <a:ext uri="{FF2B5EF4-FFF2-40B4-BE49-F238E27FC236}">
                  <a16:creationId xmlns:a16="http://schemas.microsoft.com/office/drawing/2014/main" id="{12620B73-6675-40DE-9845-5FD079EDCA6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760664" y="4896550"/>
              <a:ext cx="553430" cy="55343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57009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3CCD33-197D-4B78-A762-5952011AF4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Cross-Platform UI</a:t>
            </a:r>
          </a:p>
        </p:txBody>
      </p:sp>
    </p:spTree>
    <p:extLst>
      <p:ext uri="{BB962C8B-B14F-4D97-AF65-F5344CB8AC3E}">
        <p14:creationId xmlns:p14="http://schemas.microsoft.com/office/powerpoint/2010/main" val="1653885336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4F4F9C8-10AB-4CEE-891A-C983993B39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0314" y="4203068"/>
            <a:ext cx="3530576" cy="3530576"/>
          </a:xfrm>
          <a:prstGeom prst="rect">
            <a:avLst/>
          </a:prstGeom>
        </p:spPr>
      </p:pic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CC512C1F-1EC4-4221-816E-21CF0CF53A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8143" y="4458820"/>
            <a:ext cx="4025430" cy="301907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EA99028-6E26-41F8-BB52-328E793E01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60825" y="5423328"/>
            <a:ext cx="4670226" cy="102626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9110B27-3A85-43A2-A2D8-74D20587EA44}"/>
              </a:ext>
            </a:extLst>
          </p:cNvPr>
          <p:cNvSpPr/>
          <p:nvPr/>
        </p:nvSpPr>
        <p:spPr bwMode="auto">
          <a:xfrm>
            <a:off x="1969455" y="3770414"/>
            <a:ext cx="4812294" cy="1058704"/>
          </a:xfrm>
          <a:prstGeom prst="rect">
            <a:avLst/>
          </a:prstGeom>
          <a:solidFill>
            <a:srgbClr val="B455B6"/>
          </a:solidFill>
          <a:ln>
            <a:solidFill>
              <a:srgbClr val="B455B6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5734" tIns="292588" rIns="365734" bIns="29258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864858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600" b="0" kern="1200" cap="none" spc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rPr>
              <a:t>UIActivityIndicator</a:t>
            </a:r>
            <a:endParaRPr lang="en-US" sz="3600" b="0" kern="1200" cap="none" spc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9502D60-1EA6-41AC-8245-1BDE94618945}"/>
              </a:ext>
            </a:extLst>
          </p:cNvPr>
          <p:cNvSpPr/>
          <p:nvPr/>
        </p:nvSpPr>
        <p:spPr bwMode="auto">
          <a:xfrm>
            <a:off x="7244711" y="3770414"/>
            <a:ext cx="4812294" cy="1058704"/>
          </a:xfrm>
          <a:prstGeom prst="rect">
            <a:avLst/>
          </a:prstGeom>
          <a:solidFill>
            <a:srgbClr val="77D06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5734" tIns="292588" rIns="365734" bIns="29258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864858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4000" b="0" kern="1200" cap="none" spc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rPr>
              <a:t>ProgressBar</a:t>
            </a:r>
            <a:endParaRPr lang="en-US" sz="4000" b="0" kern="1200" cap="none" spc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39FFC3E-97F8-4DDD-8408-BBF9192F088F}"/>
              </a:ext>
            </a:extLst>
          </p:cNvPr>
          <p:cNvGrpSpPr/>
          <p:nvPr/>
        </p:nvGrpSpPr>
        <p:grpSpPr>
          <a:xfrm>
            <a:off x="8863591" y="1979553"/>
            <a:ext cx="1574534" cy="1574534"/>
            <a:chOff x="11434337" y="2930084"/>
            <a:chExt cx="1574643" cy="1574643"/>
          </a:xfrm>
          <a:solidFill>
            <a:srgbClr val="77D065"/>
          </a:solidFill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C4EA8281-D594-46AC-A640-CBDF3334250A}"/>
                </a:ext>
              </a:extLst>
            </p:cNvPr>
            <p:cNvSpPr/>
            <p:nvPr/>
          </p:nvSpPr>
          <p:spPr bwMode="auto">
            <a:xfrm>
              <a:off x="11434337" y="2930084"/>
              <a:ext cx="1574643" cy="1574643"/>
            </a:xfrm>
            <a:prstGeom prst="ellipse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179274" tIns="179274" rIns="67236" bIns="67236" rtlCol="0" anchor="b" anchorCtr="0"/>
            <a:lstStyle/>
            <a:p>
              <a:pPr algn="ctr" defTabSz="1828014" hangingPunct="1">
                <a:lnSpc>
                  <a:spcPct val="100000"/>
                </a:lnSpc>
                <a:defRPr/>
              </a:pPr>
              <a:endParaRPr lang="en-US" sz="1568" cap="none" spc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  <a:sym typeface="Segoe UI"/>
              </a:endParaRP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D029E5D-B904-45E2-AB03-288259F8003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884585" y="3297434"/>
              <a:ext cx="674145" cy="810875"/>
            </a:xfrm>
            <a:prstGeom prst="rect">
              <a:avLst/>
            </a:prstGeom>
            <a:grpFill/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7F65F1A-B0A1-4474-9C15-AD07E8E06278}"/>
              </a:ext>
            </a:extLst>
          </p:cNvPr>
          <p:cNvGrpSpPr/>
          <p:nvPr/>
        </p:nvGrpSpPr>
        <p:grpSpPr>
          <a:xfrm>
            <a:off x="3588335" y="1965021"/>
            <a:ext cx="1574534" cy="1574534"/>
            <a:chOff x="3567813" y="1467990"/>
            <a:chExt cx="787322" cy="787322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F3374A7E-957C-4523-B624-BE19071A97BC}"/>
                </a:ext>
              </a:extLst>
            </p:cNvPr>
            <p:cNvSpPr/>
            <p:nvPr/>
          </p:nvSpPr>
          <p:spPr bwMode="auto">
            <a:xfrm>
              <a:off x="3567813" y="1467990"/>
              <a:ext cx="787322" cy="787322"/>
            </a:xfrm>
            <a:prstGeom prst="ellipse">
              <a:avLst/>
            </a:prstGeom>
            <a:solidFill>
              <a:srgbClr val="B455B6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179274" tIns="179274" rIns="67236" bIns="67236" rtlCol="0" anchor="b" anchorCtr="0"/>
            <a:lstStyle/>
            <a:p>
              <a:pPr algn="ctr" defTabSz="1828014" hangingPunct="1">
                <a:lnSpc>
                  <a:spcPct val="100000"/>
                </a:lnSpc>
                <a:defRPr/>
              </a:pPr>
              <a:endParaRPr lang="en-US" sz="1568" cap="none" spc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  <a:sym typeface="Segoe UI"/>
              </a:endParaRPr>
            </a:p>
          </p:txBody>
        </p:sp>
        <p:pic>
          <p:nvPicPr>
            <p:cNvPr id="17" name="Picture 2" descr="http://www.freeiconspng.com/uploads/ios-7-logo-png-14.png">
              <a:extLst>
                <a:ext uri="{FF2B5EF4-FFF2-40B4-BE49-F238E27FC236}">
                  <a16:creationId xmlns:a16="http://schemas.microsoft.com/office/drawing/2014/main" id="{1B368443-865C-46D4-9723-51D3A70A49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email">
              <a:lum bright="70000" contrast="-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24639" y="1707628"/>
              <a:ext cx="498220" cy="3136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7865D151-3928-447B-BBAB-5BAEF1B1CF4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180539" y="5269754"/>
            <a:ext cx="5545218" cy="117983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AB41F509-A951-4317-8268-005C5C5009CA}"/>
              </a:ext>
            </a:extLst>
          </p:cNvPr>
          <p:cNvSpPr/>
          <p:nvPr/>
        </p:nvSpPr>
        <p:spPr bwMode="auto">
          <a:xfrm>
            <a:off x="13160825" y="3770414"/>
            <a:ext cx="4812294" cy="1058704"/>
          </a:xfrm>
          <a:prstGeom prst="rect">
            <a:avLst/>
          </a:prstGeom>
          <a:solidFill>
            <a:srgbClr val="B455B6"/>
          </a:solidFill>
          <a:ln>
            <a:solidFill>
              <a:srgbClr val="B455B6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5734" tIns="292588" rIns="365734" bIns="29258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864858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600" b="0" kern="1200" cap="none" spc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rPr>
              <a:t>UISlider</a:t>
            </a:r>
            <a:endParaRPr lang="en-US" sz="3600" b="0" kern="1200" cap="none" spc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BC34771-F922-4E0B-9D79-E02EEB421261}"/>
              </a:ext>
            </a:extLst>
          </p:cNvPr>
          <p:cNvSpPr/>
          <p:nvPr/>
        </p:nvSpPr>
        <p:spPr bwMode="auto">
          <a:xfrm>
            <a:off x="18436081" y="3770414"/>
            <a:ext cx="4812294" cy="1058704"/>
          </a:xfrm>
          <a:prstGeom prst="rect">
            <a:avLst/>
          </a:prstGeom>
          <a:solidFill>
            <a:srgbClr val="77D06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5734" tIns="292588" rIns="365734" bIns="29258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864858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4000" b="0" kern="1200" cap="none" spc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rPr>
              <a:t>SeekBar</a:t>
            </a:r>
            <a:endParaRPr lang="en-US" sz="4000" b="0" kern="1200" cap="none" spc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1C86E50-7650-4D01-9C73-20ECECC8819C}"/>
              </a:ext>
            </a:extLst>
          </p:cNvPr>
          <p:cNvGrpSpPr/>
          <p:nvPr/>
        </p:nvGrpSpPr>
        <p:grpSpPr>
          <a:xfrm>
            <a:off x="20054961" y="1979553"/>
            <a:ext cx="1574534" cy="1574534"/>
            <a:chOff x="11434337" y="2930084"/>
            <a:chExt cx="1574643" cy="1574643"/>
          </a:xfrm>
          <a:solidFill>
            <a:srgbClr val="77D065"/>
          </a:solidFill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16E4B9F7-D239-4D58-BC67-D378F39DD14A}"/>
                </a:ext>
              </a:extLst>
            </p:cNvPr>
            <p:cNvSpPr/>
            <p:nvPr/>
          </p:nvSpPr>
          <p:spPr bwMode="auto">
            <a:xfrm>
              <a:off x="11434337" y="2930084"/>
              <a:ext cx="1574643" cy="1574643"/>
            </a:xfrm>
            <a:prstGeom prst="ellipse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179274" tIns="179274" rIns="67236" bIns="67236" rtlCol="0" anchor="b" anchorCtr="0"/>
            <a:lstStyle/>
            <a:p>
              <a:pPr algn="ctr" defTabSz="1828014" hangingPunct="1">
                <a:lnSpc>
                  <a:spcPct val="100000"/>
                </a:lnSpc>
                <a:defRPr/>
              </a:pPr>
              <a:endParaRPr lang="en-US" sz="1568" cap="none" spc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  <a:sym typeface="Segoe UI"/>
              </a:endParaRP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8A002B1F-BFDD-4894-B259-0A9984C9EB5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884585" y="3297434"/>
              <a:ext cx="674145" cy="810875"/>
            </a:xfrm>
            <a:prstGeom prst="rect">
              <a:avLst/>
            </a:prstGeom>
            <a:grpFill/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20FB3D0-5D94-469E-8DC8-265CD836A865}"/>
              </a:ext>
            </a:extLst>
          </p:cNvPr>
          <p:cNvGrpSpPr/>
          <p:nvPr/>
        </p:nvGrpSpPr>
        <p:grpSpPr>
          <a:xfrm>
            <a:off x="14779705" y="1965021"/>
            <a:ext cx="1574534" cy="1574534"/>
            <a:chOff x="3567813" y="1467990"/>
            <a:chExt cx="787322" cy="787322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CFA91B8E-1EA3-4106-BAEF-31EAEB8690D3}"/>
                </a:ext>
              </a:extLst>
            </p:cNvPr>
            <p:cNvSpPr/>
            <p:nvPr/>
          </p:nvSpPr>
          <p:spPr bwMode="auto">
            <a:xfrm>
              <a:off x="3567813" y="1467990"/>
              <a:ext cx="787322" cy="787322"/>
            </a:xfrm>
            <a:prstGeom prst="ellipse">
              <a:avLst/>
            </a:prstGeom>
            <a:solidFill>
              <a:srgbClr val="B455B6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179274" tIns="179274" rIns="67236" bIns="67236" rtlCol="0" anchor="b" anchorCtr="0"/>
            <a:lstStyle/>
            <a:p>
              <a:pPr algn="ctr" defTabSz="1828014" hangingPunct="1">
                <a:lnSpc>
                  <a:spcPct val="100000"/>
                </a:lnSpc>
                <a:defRPr/>
              </a:pPr>
              <a:endParaRPr lang="en-US" sz="1568" cap="none" spc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  <a:sym typeface="Segoe UI"/>
              </a:endParaRPr>
            </a:p>
          </p:txBody>
        </p:sp>
        <p:pic>
          <p:nvPicPr>
            <p:cNvPr id="26" name="Picture 2" descr="http://www.freeiconspng.com/uploads/ios-7-logo-png-14.png">
              <a:extLst>
                <a:ext uri="{FF2B5EF4-FFF2-40B4-BE49-F238E27FC236}">
                  <a16:creationId xmlns:a16="http://schemas.microsoft.com/office/drawing/2014/main" id="{583BF099-CCFE-451A-82C2-6446ED78F25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email">
              <a:lum bright="70000" contrast="-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24639" y="1707628"/>
              <a:ext cx="498220" cy="3136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888A42EB-ACA6-4F23-973C-DA0BC8D73228}"/>
              </a:ext>
            </a:extLst>
          </p:cNvPr>
          <p:cNvCxnSpPr>
            <a:cxnSpLocks/>
          </p:cNvCxnSpPr>
          <p:nvPr/>
        </p:nvCxnSpPr>
        <p:spPr>
          <a:xfrm>
            <a:off x="4355989" y="6858006"/>
            <a:ext cx="2425762" cy="2189588"/>
          </a:xfrm>
          <a:prstGeom prst="bentConnector3">
            <a:avLst>
              <a:gd name="adj1" fmla="val -588"/>
            </a:avLst>
          </a:prstGeom>
          <a:ln w="50800">
            <a:solidFill>
              <a:schemeClr val="tx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2C226380-82DB-416B-9D05-ACED53422A65}"/>
              </a:ext>
            </a:extLst>
          </p:cNvPr>
          <p:cNvCxnSpPr>
            <a:cxnSpLocks/>
          </p:cNvCxnSpPr>
          <p:nvPr/>
        </p:nvCxnSpPr>
        <p:spPr>
          <a:xfrm rot="10800000" flipV="1">
            <a:off x="6781749" y="6857999"/>
            <a:ext cx="2869110" cy="2189594"/>
          </a:xfrm>
          <a:prstGeom prst="bentConnector3">
            <a:avLst>
              <a:gd name="adj1" fmla="val 520"/>
            </a:avLst>
          </a:prstGeom>
          <a:ln w="50800">
            <a:solidFill>
              <a:schemeClr val="tx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D0D18ECF-1403-479C-AB3F-5E51E0605E8C}"/>
              </a:ext>
            </a:extLst>
          </p:cNvPr>
          <p:cNvCxnSpPr/>
          <p:nvPr/>
        </p:nvCxnSpPr>
        <p:spPr>
          <a:xfrm>
            <a:off x="7002742" y="9047592"/>
            <a:ext cx="0" cy="842152"/>
          </a:xfrm>
          <a:prstGeom prst="straightConnector1">
            <a:avLst/>
          </a:prstGeom>
          <a:ln w="50800"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5A24C4CF-2EFA-468B-A46E-7A5AA56CCC4E}"/>
              </a:ext>
            </a:extLst>
          </p:cNvPr>
          <p:cNvSpPr/>
          <p:nvPr/>
        </p:nvSpPr>
        <p:spPr bwMode="auto">
          <a:xfrm>
            <a:off x="4501515" y="10204866"/>
            <a:ext cx="4812294" cy="1058704"/>
          </a:xfrm>
          <a:prstGeom prst="rect">
            <a:avLst/>
          </a:prstGeom>
          <a:solidFill>
            <a:srgbClr val="3498DB"/>
          </a:solidFill>
          <a:ln>
            <a:solidFill>
              <a:srgbClr val="3498DB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5734" tIns="292588" rIns="365734" bIns="29258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864858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600" b="0" kern="1200" cap="none" spc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rPr>
              <a:t>ActivityIndicator</a:t>
            </a:r>
            <a:endParaRPr lang="en-US" sz="3600" b="0" kern="1200" cap="none" spc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115BC746-922E-440E-A4BC-FA93B0FDAB6B}"/>
              </a:ext>
            </a:extLst>
          </p:cNvPr>
          <p:cNvCxnSpPr>
            <a:cxnSpLocks/>
          </p:cNvCxnSpPr>
          <p:nvPr/>
        </p:nvCxnSpPr>
        <p:spPr>
          <a:xfrm>
            <a:off x="15547357" y="6858000"/>
            <a:ext cx="2425762" cy="2189588"/>
          </a:xfrm>
          <a:prstGeom prst="bentConnector3">
            <a:avLst>
              <a:gd name="adj1" fmla="val -588"/>
            </a:avLst>
          </a:prstGeom>
          <a:ln w="50800">
            <a:solidFill>
              <a:schemeClr val="tx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DDCF9F3C-C0B0-4CBD-8DE2-CB548C81646B}"/>
              </a:ext>
            </a:extLst>
          </p:cNvPr>
          <p:cNvCxnSpPr>
            <a:cxnSpLocks/>
          </p:cNvCxnSpPr>
          <p:nvPr/>
        </p:nvCxnSpPr>
        <p:spPr>
          <a:xfrm rot="10800000" flipV="1">
            <a:off x="17973117" y="6857993"/>
            <a:ext cx="2869110" cy="2189594"/>
          </a:xfrm>
          <a:prstGeom prst="bentConnector3">
            <a:avLst>
              <a:gd name="adj1" fmla="val 520"/>
            </a:avLst>
          </a:prstGeom>
          <a:ln w="50800">
            <a:solidFill>
              <a:schemeClr val="tx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C71C1404-6C50-4466-98B2-5C3088F4D7ED}"/>
              </a:ext>
            </a:extLst>
          </p:cNvPr>
          <p:cNvCxnSpPr/>
          <p:nvPr/>
        </p:nvCxnSpPr>
        <p:spPr>
          <a:xfrm>
            <a:off x="18194112" y="9047586"/>
            <a:ext cx="0" cy="842152"/>
          </a:xfrm>
          <a:prstGeom prst="straightConnector1">
            <a:avLst/>
          </a:prstGeom>
          <a:ln w="50800"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39EC69FC-F736-400F-B843-3BC7C1B003A1}"/>
              </a:ext>
            </a:extLst>
          </p:cNvPr>
          <p:cNvSpPr/>
          <p:nvPr/>
        </p:nvSpPr>
        <p:spPr bwMode="auto">
          <a:xfrm>
            <a:off x="15692881" y="10204860"/>
            <a:ext cx="4812294" cy="1058704"/>
          </a:xfrm>
          <a:prstGeom prst="rect">
            <a:avLst/>
          </a:prstGeom>
          <a:solidFill>
            <a:srgbClr val="3498DB"/>
          </a:solidFill>
          <a:ln>
            <a:solidFill>
              <a:srgbClr val="3498DB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5734" tIns="292588" rIns="365734" bIns="29258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864858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600" b="0" kern="1200" cap="none" spc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rPr>
              <a:t>Slider</a:t>
            </a:r>
          </a:p>
        </p:txBody>
      </p:sp>
    </p:spTree>
    <p:extLst>
      <p:ext uri="{BB962C8B-B14F-4D97-AF65-F5344CB8AC3E}">
        <p14:creationId xmlns:p14="http://schemas.microsoft.com/office/powerpoint/2010/main" val="449087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47" grpId="0" animBg="1"/>
      <p:bldP spid="52" grpId="0" animBg="1"/>
    </p:bldLst>
  </p:timing>
</p:sld>
</file>

<file path=ppt/theme/theme1.xml><?xml version="1.0" encoding="utf-8"?>
<a:theme xmlns:a="http://schemas.openxmlformats.org/drawingml/2006/main" name="White">
  <a:themeElements>
    <a:clrScheme name="Endava 2020">
      <a:dk1>
        <a:srgbClr val="48535B"/>
      </a:dk1>
      <a:lt1>
        <a:srgbClr val="FFFFFF"/>
      </a:lt1>
      <a:dk2>
        <a:srgbClr val="000000"/>
      </a:dk2>
      <a:lt2>
        <a:srgbClr val="F0F3F3"/>
      </a:lt2>
      <a:accent1>
        <a:srgbClr val="DE411A"/>
      </a:accent1>
      <a:accent2>
        <a:srgbClr val="379BD7"/>
      </a:accent2>
      <a:accent3>
        <a:srgbClr val="233237"/>
      </a:accent3>
      <a:accent4>
        <a:srgbClr val="C31900"/>
      </a:accent4>
      <a:accent5>
        <a:srgbClr val="EC6861"/>
      </a:accent5>
      <a:accent6>
        <a:srgbClr val="0AC3E6"/>
      </a:accent6>
      <a:hlink>
        <a:srgbClr val="285078"/>
      </a:hlink>
      <a:folHlink>
        <a:srgbClr val="71516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1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>
          <a:miter lim="400000"/>
        </a:ln>
        <a:extLst>
          <a:ext uri="{C572A759-6A51-4108-AA02-DFA0A04FC94B}">
            <ma14:wrappingTextBoxFlag xmlns="" xmlns:m="http://schemas.openxmlformats.org/officeDocument/2006/math" xmlns:a14="http://schemas.microsoft.com/office/drawing/2010/main" xmlns:ma14="http://schemas.microsoft.com/office/mac/drawingml/2011/main" xmlns:p="http://schemas.openxmlformats.org/presentationml/2006/main" xmlns:r="http://schemas.openxmlformats.org/officeDocument/2006/relationships" val="1"/>
          </a:ext>
        </a:extLst>
      </a:spPr>
      <a:bodyPr lIns="71437" tIns="71437" rIns="71437" bIns="71437">
        <a:spAutoFit/>
      </a:bodyPr>
      <a:lstStyle>
        <a:defPPr algn="l" defTabSz="821531">
          <a:lnSpc>
            <a:spcPct val="100000"/>
          </a:lnSpc>
          <a:spcBef>
            <a:spcPts val="3000"/>
          </a:spcBef>
          <a:defRPr sz="2000" b="0" cap="none" spc="0" dirty="0">
            <a:solidFill>
              <a:srgbClr val="5E5E5E"/>
            </a:solidFill>
            <a:latin typeface="Arial" panose="020B0604020202020204" pitchFamily="34" charset="0"/>
            <a:ea typeface="Helvetica Light"/>
            <a:cs typeface="Arial" panose="020B0604020202020204" pitchFamily="34" charset="0"/>
            <a:sym typeface="Helvetica Light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5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5-30629_Build_Template_WHITE">
  <a:themeElements>
    <a:clrScheme name="Build 2015">
      <a:dk1>
        <a:srgbClr val="404040"/>
      </a:dk1>
      <a:lt1>
        <a:srgbClr val="FFFFFF"/>
      </a:lt1>
      <a:dk2>
        <a:srgbClr val="00188F"/>
      </a:dk2>
      <a:lt2>
        <a:srgbClr val="FFFFFF"/>
      </a:lt2>
      <a:accent1>
        <a:srgbClr val="00188F"/>
      </a:accent1>
      <a:accent2>
        <a:srgbClr val="00BCF2"/>
      </a:accent2>
      <a:accent3>
        <a:srgbClr val="B4A0FF"/>
      </a:accent3>
      <a:accent4>
        <a:srgbClr val="BAD80A"/>
      </a:accent4>
      <a:accent5>
        <a:srgbClr val="FF8C00"/>
      </a:accent5>
      <a:accent6>
        <a:srgbClr val="00B294"/>
      </a:accent6>
      <a:hlink>
        <a:srgbClr val="00BCF2"/>
      </a:hlink>
      <a:folHlink>
        <a:srgbClr val="00BCF2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lIns="91440" tIns="91440" rIns="34294" bIns="34294" anchor="b" anchorCtr="0"/>
      <a:lstStyle>
        <a:defPPr defTabSz="932406">
          <a:defRPr sz="8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uild_2015_Template.potx" id="{7B5DF659-5422-4FE0-B774-F31BE53950C5}" vid="{E3F4DD5B-E91A-4E2E-A066-DD68F9821E36}"/>
    </a:ext>
  </a:extLst>
</a:theme>
</file>

<file path=ppt/theme/theme4.xml><?xml version="1.0" encoding="utf-8"?>
<a:theme xmlns:a="http://schemas.openxmlformats.org/drawingml/2006/main" name="3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Helvetica"/>
        <a:ea typeface="Helvetica"/>
        <a:cs typeface="Helvetica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1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470262" rtl="0" fontAlgn="auto" latinLnBrk="0" hangingPunct="0">
          <a:lnSpc>
            <a:spcPct val="9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1" i="0" u="none" strike="noStrike" cap="all" spc="18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053CBBAA643BC4EB2BFF138E925B958" ma:contentTypeVersion="0" ma:contentTypeDescription="Create a new document." ma:contentTypeScope="" ma:versionID="b977a637e13d7f507c598345cfb449fc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d413257cd9829394d17656a545d5fa4e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5BDF74B-9CF7-4AA9-9E46-A5E60BA2678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A252F39-48A3-44C1-A017-18E80F9E3DED}">
  <ds:schemaRefs>
    <ds:schemaRef ds:uri="15f0d5ff-f823-452c-8381-ce51d3ea768c"/>
    <ds:schemaRef ds:uri="572a693a-cf14-4d96-a943-5cea15655fe2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1820188E-EB0B-418B-B4D6-320E2455E81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3514</TotalTime>
  <Words>1091</Words>
  <Application>Microsoft Office PowerPoint</Application>
  <PresentationFormat>Custom</PresentationFormat>
  <Paragraphs>312</Paragraphs>
  <Slides>26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26</vt:i4>
      </vt:variant>
    </vt:vector>
  </HeadingPairs>
  <TitlesOfParts>
    <vt:vector size="43" baseType="lpstr">
      <vt:lpstr>Arial</vt:lpstr>
      <vt:lpstr>Avenir LT Pro 45 Book</vt:lpstr>
      <vt:lpstr>Calibri</vt:lpstr>
      <vt:lpstr>Calibri Light</vt:lpstr>
      <vt:lpstr>Consolas</vt:lpstr>
      <vt:lpstr>Helvetica</vt:lpstr>
      <vt:lpstr>Helvetica Light</vt:lpstr>
      <vt:lpstr>Open Sans</vt:lpstr>
      <vt:lpstr>Roboto</vt:lpstr>
      <vt:lpstr>Segoe UI</vt:lpstr>
      <vt:lpstr>Segoe UI Light</vt:lpstr>
      <vt:lpstr>Segoe UI Semibold</vt:lpstr>
      <vt:lpstr>TwitterChirp</vt:lpstr>
      <vt:lpstr>White</vt:lpstr>
      <vt:lpstr>5_Office Theme</vt:lpstr>
      <vt:lpstr>5-30629_Build_Template_WHITE</vt:lpstr>
      <vt:lpstr>3_Office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.NET MAUI App Architecture</vt:lpstr>
      <vt:lpstr>PowerPoint Presentation</vt:lpstr>
      <vt:lpstr>Cross-Platform UI</vt:lpstr>
      <vt:lpstr>PowerPoint Presentation</vt:lpstr>
      <vt:lpstr>Controls</vt:lpstr>
      <vt:lpstr>Layouts</vt:lpstr>
      <vt:lpstr>PowerPoint Presentation</vt:lpstr>
      <vt:lpstr>Cross-Platform APIs</vt:lpstr>
      <vt:lpstr>PowerPoint Presentation</vt:lpstr>
      <vt:lpstr>PowerPoint Presentation</vt:lpstr>
      <vt:lpstr>PowerPoint Presentation</vt:lpstr>
      <vt:lpstr>What about web developers?</vt:lpstr>
      <vt:lpstr>Web development with .NET</vt:lpstr>
      <vt:lpstr>Blazor is flexible. You have choices.</vt:lpstr>
      <vt:lpstr>PowerPoint Presentation</vt:lpstr>
      <vt:lpstr>PowerPoint Presentation</vt:lpstr>
      <vt:lpstr>.NET brings rich choices for devs and dev teams</vt:lpstr>
      <vt:lpstr>PowerPoint Presentation</vt:lpstr>
      <vt:lpstr>Maui Today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Maria Montiel Villalobos</dc:creator>
  <cp:lastModifiedBy>Bruno Targhetta</cp:lastModifiedBy>
  <cp:revision>1</cp:revision>
  <dcterms:modified xsi:type="dcterms:W3CDTF">2022-08-03T19:28:52Z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0x0101000053CBBAA643BC4EB2BFF138E925B958</vt:lpwstr>
  </property>
  <property fmtid="{D5CDD505-2E9C-101B-9397-08002B2CF9AE}" pid="3" name="_dlc_DocIdItemGuid">
    <vt:lpwstr>cdb6bf2c-0d7e-4270-8902-829be0d9bc4b</vt:lpwstr>
  </property>
  <property fmtid="{D5CDD505-2E9C-101B-9397-08002B2CF9AE}" pid="4" name="_dlc_policyId">
    <vt:lpwstr/>
  </property>
  <property fmtid="{D5CDD505-2E9C-101B-9397-08002B2CF9AE}" pid="5" name="ItemRetentionFormula">
    <vt:lpwstr/>
  </property>
  <property fmtid="{D5CDD505-2E9C-101B-9397-08002B2CF9AE}" pid="6" name="MediaServiceImageTags">
    <vt:lpwstr/>
  </property>
</Properties>
</file>